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69" r:id="rId7"/>
    <p:sldId id="261" r:id="rId8"/>
    <p:sldId id="258" r:id="rId9"/>
    <p:sldId id="260" r:id="rId10"/>
    <p:sldId id="259" r:id="rId11"/>
    <p:sldId id="262" r:id="rId12"/>
    <p:sldId id="265" r:id="rId13"/>
    <p:sldId id="266" r:id="rId14"/>
    <p:sldId id="267" r:id="rId15"/>
    <p:sldId id="263" r:id="rId16"/>
    <p:sldId id="264" r:id="rId17"/>
    <p:sldId id="268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80" y="2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A52F4-2C3B-9240-AB8D-22D457A9F3CB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E6DFD5FC-9A81-7646-BA1B-D8079D3749A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dirty="0" smtClean="0">
              <a:solidFill>
                <a:schemeClr val="bg1"/>
              </a:solidFill>
            </a:rPr>
            <a:t>Emergency </a:t>
          </a:r>
          <a:r>
            <a:rPr lang="fr-FR" sz="2400" dirty="0" err="1" smtClean="0">
              <a:solidFill>
                <a:schemeClr val="bg1"/>
              </a:solidFill>
            </a:rPr>
            <a:t>Department</a:t>
          </a:r>
          <a:r>
            <a:rPr lang="fr-FR" sz="2400" dirty="0" smtClean="0">
              <a:solidFill>
                <a:schemeClr val="bg1"/>
              </a:solidFill>
            </a:rPr>
            <a:t> (24/7)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2400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dirty="0" smtClean="0">
              <a:solidFill>
                <a:schemeClr val="bg1"/>
              </a:solidFill>
            </a:rPr>
            <a:t>Acute stroke </a:t>
          </a:r>
          <a:r>
            <a:rPr lang="fr-FR" sz="2400" dirty="0" err="1" smtClean="0">
              <a:solidFill>
                <a:schemeClr val="bg1"/>
              </a:solidFill>
            </a:rPr>
            <a:t>Pathway</a:t>
          </a:r>
          <a:endParaRPr lang="fr-FR" sz="2400" dirty="0" smtClean="0">
            <a:solidFill>
              <a:schemeClr val="bg1"/>
            </a:solidFill>
          </a:endParaRP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dirty="0"/>
        </a:p>
      </dgm:t>
    </dgm:pt>
    <dgm:pt modelId="{9366426E-247B-384F-BC27-541BF8D27E41}" type="parTrans" cxnId="{81D2B873-E885-1144-AB7F-B9B263A01A9D}">
      <dgm:prSet/>
      <dgm:spPr/>
      <dgm:t>
        <a:bodyPr/>
        <a:lstStyle/>
        <a:p>
          <a:endParaRPr lang="en-US"/>
        </a:p>
      </dgm:t>
    </dgm:pt>
    <dgm:pt modelId="{18A044F9-BE3C-134D-B531-4024890010ED}" type="sibTrans" cxnId="{81D2B873-E885-1144-AB7F-B9B263A01A9D}">
      <dgm:prSet/>
      <dgm:spPr/>
      <dgm:t>
        <a:bodyPr/>
        <a:lstStyle/>
        <a:p>
          <a:endParaRPr lang="en-US"/>
        </a:p>
      </dgm:t>
    </dgm:pt>
    <dgm:pt modelId="{92530D13-189E-484E-B0A7-08EE2772645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dirty="0" smtClean="0">
              <a:solidFill>
                <a:schemeClr val="bg1"/>
              </a:solidFill>
            </a:rPr>
            <a:t>TIA/Stroke </a:t>
          </a:r>
          <a:r>
            <a:rPr lang="fr-FR" sz="2400" dirty="0" err="1" smtClean="0">
              <a:solidFill>
                <a:schemeClr val="bg1"/>
              </a:solidFill>
            </a:rPr>
            <a:t>Clinic</a:t>
          </a:r>
          <a:r>
            <a:rPr lang="fr-FR" sz="2400" dirty="0" smtClean="0">
              <a:solidFill>
                <a:schemeClr val="bg1"/>
              </a:solidFill>
            </a:rPr>
            <a:t> (</a:t>
          </a:r>
          <a:r>
            <a:rPr lang="fr-FR" sz="2400" dirty="0" err="1" smtClean="0">
              <a:solidFill>
                <a:schemeClr val="bg1"/>
              </a:solidFill>
            </a:rPr>
            <a:t>daily</a:t>
          </a:r>
          <a:r>
            <a:rPr lang="fr-FR" sz="2400" dirty="0" smtClean="0">
              <a:solidFill>
                <a:schemeClr val="bg1"/>
              </a:solidFill>
            </a:rPr>
            <a:t>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solidFill>
                <a:schemeClr val="bg1"/>
              </a:solidFill>
            </a:rPr>
            <a:t>Particularly high risk of stroke or another TIA seen &lt;24 hours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2296EC9D-1954-2A4B-87B0-A7F4BB6774CE}" type="parTrans" cxnId="{C127D893-CEC1-E84A-BED8-E7132B9C6C91}">
      <dgm:prSet/>
      <dgm:spPr/>
      <dgm:t>
        <a:bodyPr/>
        <a:lstStyle/>
        <a:p>
          <a:endParaRPr lang="en-US"/>
        </a:p>
      </dgm:t>
    </dgm:pt>
    <dgm:pt modelId="{761672C3-CA1D-BE47-8F93-E8E186E7830A}" type="sibTrans" cxnId="{C127D893-CEC1-E84A-BED8-E7132B9C6C91}">
      <dgm:prSet/>
      <dgm:spPr/>
      <dgm:t>
        <a:bodyPr/>
        <a:lstStyle/>
        <a:p>
          <a:endParaRPr lang="en-US"/>
        </a:p>
      </dgm:t>
    </dgm:pt>
    <dgm:pt modelId="{1ED94190-8ECC-3641-A202-F4DF9555B5F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dirty="0" err="1" smtClean="0">
              <a:solidFill>
                <a:schemeClr val="bg1"/>
              </a:solidFill>
            </a:rPr>
            <a:t>Regional</a:t>
          </a:r>
          <a:r>
            <a:rPr lang="fr-FR" sz="2400" dirty="0" smtClean="0">
              <a:solidFill>
                <a:schemeClr val="bg1"/>
              </a:solidFill>
            </a:rPr>
            <a:t> </a:t>
          </a:r>
          <a:r>
            <a:rPr lang="fr-FR" sz="2400" dirty="0" err="1" smtClean="0">
              <a:solidFill>
                <a:schemeClr val="bg1"/>
              </a:solidFill>
            </a:rPr>
            <a:t>Referral</a:t>
          </a:r>
          <a:r>
            <a:rPr lang="fr-FR" sz="2400" dirty="0" smtClean="0">
              <a:solidFill>
                <a:schemeClr val="bg1"/>
              </a:solidFill>
            </a:rPr>
            <a:t> Unit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2400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dirty="0" err="1" smtClean="0">
              <a:solidFill>
                <a:schemeClr val="bg1"/>
              </a:solidFill>
            </a:rPr>
            <a:t>Malignant</a:t>
          </a:r>
          <a:r>
            <a:rPr lang="fr-FR" sz="2400" dirty="0" smtClean="0">
              <a:solidFill>
                <a:schemeClr val="bg1"/>
              </a:solidFill>
            </a:rPr>
            <a:t> </a:t>
          </a:r>
          <a:r>
            <a:rPr lang="fr-FR" sz="2400" dirty="0" err="1" smtClean="0">
              <a:solidFill>
                <a:schemeClr val="bg1"/>
              </a:solidFill>
            </a:rPr>
            <a:t>mca</a:t>
          </a:r>
          <a:r>
            <a:rPr lang="fr-FR" sz="2400" dirty="0" smtClean="0">
              <a:solidFill>
                <a:schemeClr val="bg1"/>
              </a:solidFill>
            </a:rPr>
            <a:t> </a:t>
          </a:r>
          <a:r>
            <a:rPr lang="fr-FR" sz="2400" dirty="0" err="1" smtClean="0">
              <a:solidFill>
                <a:schemeClr val="bg1"/>
              </a:solidFill>
            </a:rPr>
            <a:t>infarct</a:t>
          </a:r>
          <a:endParaRPr lang="fr-FR" sz="2400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dirty="0" err="1" smtClean="0">
              <a:solidFill>
                <a:schemeClr val="bg1"/>
              </a:solidFill>
            </a:rPr>
            <a:t>Decompressive</a:t>
          </a:r>
          <a:r>
            <a:rPr lang="fr-FR" sz="2400" dirty="0" smtClean="0">
              <a:solidFill>
                <a:schemeClr val="bg1"/>
              </a:solidFill>
            </a:rPr>
            <a:t> </a:t>
          </a:r>
          <a:r>
            <a:rPr lang="fr-FR" sz="2400" dirty="0" err="1" smtClean="0">
              <a:solidFill>
                <a:schemeClr val="bg1"/>
              </a:solidFill>
            </a:rPr>
            <a:t>Hemicraniectomy</a:t>
          </a:r>
          <a:endParaRPr lang="fr-FR" sz="2400" dirty="0" smtClean="0">
            <a:solidFill>
              <a:schemeClr val="bg1"/>
            </a:solidFill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47850FDD-1550-C544-89C0-5F536F4B0969}" type="parTrans" cxnId="{DB41EB77-314D-8744-BFFB-864315FE1BC8}">
      <dgm:prSet/>
      <dgm:spPr/>
      <dgm:t>
        <a:bodyPr/>
        <a:lstStyle/>
        <a:p>
          <a:endParaRPr lang="en-US"/>
        </a:p>
      </dgm:t>
    </dgm:pt>
    <dgm:pt modelId="{FF3E4D74-8F2A-D64F-815C-92F84751A10D}" type="sibTrans" cxnId="{DB41EB77-314D-8744-BFFB-864315FE1BC8}">
      <dgm:prSet/>
      <dgm:spPr/>
      <dgm:t>
        <a:bodyPr/>
        <a:lstStyle/>
        <a:p>
          <a:endParaRPr lang="en-US"/>
        </a:p>
      </dgm:t>
    </dgm:pt>
    <dgm:pt modelId="{4FCB0C35-4F53-4048-94D4-3E23655D4A9B}" type="pres">
      <dgm:prSet presAssocID="{65EA52F4-2C3B-9240-AB8D-22D457A9F3CB}" presName="Name0" presStyleCnt="0">
        <dgm:presLayoutVars>
          <dgm:dir/>
          <dgm:resizeHandles val="exact"/>
        </dgm:presLayoutVars>
      </dgm:prSet>
      <dgm:spPr/>
    </dgm:pt>
    <dgm:pt modelId="{202F079D-4300-494A-B873-387A358DE1E8}" type="pres">
      <dgm:prSet presAssocID="{65EA52F4-2C3B-9240-AB8D-22D457A9F3CB}" presName="bkgdShp" presStyleLbl="alignAccFollowNode1" presStyleIdx="0" presStyleCnt="1"/>
      <dgm:spPr/>
    </dgm:pt>
    <dgm:pt modelId="{373B9A26-33CA-B54F-BD40-3161B2497758}" type="pres">
      <dgm:prSet presAssocID="{65EA52F4-2C3B-9240-AB8D-22D457A9F3CB}" presName="linComp" presStyleCnt="0"/>
      <dgm:spPr/>
    </dgm:pt>
    <dgm:pt modelId="{92A6B242-4636-124B-A751-6984F55A9B2E}" type="pres">
      <dgm:prSet presAssocID="{E6DFD5FC-9A81-7646-BA1B-D8079D3749AE}" presName="compNode" presStyleCnt="0"/>
      <dgm:spPr/>
    </dgm:pt>
    <dgm:pt modelId="{C7BF33D3-36B6-AD4F-A907-48F929C22336}" type="pres">
      <dgm:prSet presAssocID="{E6DFD5FC-9A81-7646-BA1B-D8079D3749AE}" presName="node" presStyleLbl="node1" presStyleIdx="0" presStyleCnt="3" custScaleX="162369" custLinFactNeighborX="6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494EF-F7FB-144A-9A2C-3B7C6EF1A284}" type="pres">
      <dgm:prSet presAssocID="{E6DFD5FC-9A81-7646-BA1B-D8079D3749AE}" presName="invisiNode" presStyleLbl="node1" presStyleIdx="0" presStyleCnt="3"/>
      <dgm:spPr/>
    </dgm:pt>
    <dgm:pt modelId="{9C2A45A3-77DE-A446-8932-0C0EC6A26DA5}" type="pres">
      <dgm:prSet presAssocID="{E6DFD5FC-9A81-7646-BA1B-D8079D3749AE}" presName="imagNode" presStyleLbl="fgImgPlace1" presStyleIdx="0" presStyleCnt="3"/>
      <dgm:spPr/>
    </dgm:pt>
    <dgm:pt modelId="{40B23AE1-1846-5E41-9387-64EA45936BB3}" type="pres">
      <dgm:prSet presAssocID="{18A044F9-BE3C-134D-B531-4024890010E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FDC67A-99F1-AF48-A9CE-F057C3A6595A}" type="pres">
      <dgm:prSet presAssocID="{92530D13-189E-484E-B0A7-08EE27726450}" presName="compNode" presStyleCnt="0"/>
      <dgm:spPr/>
    </dgm:pt>
    <dgm:pt modelId="{3DF0E214-51B1-794A-B75A-EF99653E1A78}" type="pres">
      <dgm:prSet presAssocID="{92530D13-189E-484E-B0A7-08EE27726450}" presName="node" presStyleLbl="node1" presStyleIdx="1" presStyleCnt="3" custScaleX="198179" custScaleY="101685" custLinFactNeighborX="13964" custLinFactNeighborY="-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8C257-6FA3-584C-B961-CC10836013D3}" type="pres">
      <dgm:prSet presAssocID="{92530D13-189E-484E-B0A7-08EE27726450}" presName="invisiNode" presStyleLbl="node1" presStyleIdx="1" presStyleCnt="3"/>
      <dgm:spPr/>
    </dgm:pt>
    <dgm:pt modelId="{2DC9A80D-EB34-6D49-91C7-A85F2EA7944D}" type="pres">
      <dgm:prSet presAssocID="{92530D13-189E-484E-B0A7-08EE27726450}" presName="imagNode" presStyleLbl="fgImgPlace1" presStyleIdx="1" presStyleCnt="3" custScaleY="117719" custLinFactNeighborX="22863" custLinFactNeighborY="-86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6263913-5CFF-BA42-9155-21A270326BEC}" type="pres">
      <dgm:prSet presAssocID="{761672C3-CA1D-BE47-8F93-E8E186E7830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4A2C28-5BC8-164A-9588-0F55C8EB6723}" type="pres">
      <dgm:prSet presAssocID="{1ED94190-8ECC-3641-A202-F4DF9555B5F5}" presName="compNode" presStyleCnt="0"/>
      <dgm:spPr/>
    </dgm:pt>
    <dgm:pt modelId="{E1C8C391-D27C-FB4F-9984-2E90A375CE6A}" type="pres">
      <dgm:prSet presAssocID="{1ED94190-8ECC-3641-A202-F4DF9555B5F5}" presName="node" presStyleLbl="node1" presStyleIdx="2" presStyleCnt="3" custScaleX="207772" custLinFactNeighborX="20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6126A-829B-734A-AEE5-5ACDFD8181CE}" type="pres">
      <dgm:prSet presAssocID="{1ED94190-8ECC-3641-A202-F4DF9555B5F5}" presName="invisiNode" presStyleLbl="node1" presStyleIdx="2" presStyleCnt="3"/>
      <dgm:spPr/>
    </dgm:pt>
    <dgm:pt modelId="{F944922C-9D42-A749-B379-0EE61852D4E1}" type="pres">
      <dgm:prSet presAssocID="{1ED94190-8ECC-3641-A202-F4DF9555B5F5}" presName="imagNode" presStyleLbl="fgImgPlace1" presStyleIdx="2" presStyleCnt="3" custScaleX="156924" custScaleY="121360" custLinFactNeighborX="1502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127D893-CEC1-E84A-BED8-E7132B9C6C91}" srcId="{65EA52F4-2C3B-9240-AB8D-22D457A9F3CB}" destId="{92530D13-189E-484E-B0A7-08EE27726450}" srcOrd="1" destOrd="0" parTransId="{2296EC9D-1954-2A4B-87B0-A7F4BB6774CE}" sibTransId="{761672C3-CA1D-BE47-8F93-E8E186E7830A}"/>
    <dgm:cxn modelId="{DB41EB77-314D-8744-BFFB-864315FE1BC8}" srcId="{65EA52F4-2C3B-9240-AB8D-22D457A9F3CB}" destId="{1ED94190-8ECC-3641-A202-F4DF9555B5F5}" srcOrd="2" destOrd="0" parTransId="{47850FDD-1550-C544-89C0-5F536F4B0969}" sibTransId="{FF3E4D74-8F2A-D64F-815C-92F84751A10D}"/>
    <dgm:cxn modelId="{EBE68244-32B7-234F-A932-FF7A9E1A58A0}" type="presOf" srcId="{1ED94190-8ECC-3641-A202-F4DF9555B5F5}" destId="{E1C8C391-D27C-FB4F-9984-2E90A375CE6A}" srcOrd="0" destOrd="0" presId="urn:microsoft.com/office/officeart/2005/8/layout/pList2"/>
    <dgm:cxn modelId="{74060E2C-6165-4548-A18A-4137F88E873C}" type="presOf" srcId="{92530D13-189E-484E-B0A7-08EE27726450}" destId="{3DF0E214-51B1-794A-B75A-EF99653E1A78}" srcOrd="0" destOrd="0" presId="urn:microsoft.com/office/officeart/2005/8/layout/pList2"/>
    <dgm:cxn modelId="{5BF81FCA-5B91-1A4A-AD30-0B417DE484F8}" type="presOf" srcId="{761672C3-CA1D-BE47-8F93-E8E186E7830A}" destId="{16263913-5CFF-BA42-9155-21A270326BEC}" srcOrd="0" destOrd="0" presId="urn:microsoft.com/office/officeart/2005/8/layout/pList2"/>
    <dgm:cxn modelId="{12AEE492-A4AF-2649-AD4E-AF8DDFE36E7C}" type="presOf" srcId="{65EA52F4-2C3B-9240-AB8D-22D457A9F3CB}" destId="{4FCB0C35-4F53-4048-94D4-3E23655D4A9B}" srcOrd="0" destOrd="0" presId="urn:microsoft.com/office/officeart/2005/8/layout/pList2"/>
    <dgm:cxn modelId="{81D2B873-E885-1144-AB7F-B9B263A01A9D}" srcId="{65EA52F4-2C3B-9240-AB8D-22D457A9F3CB}" destId="{E6DFD5FC-9A81-7646-BA1B-D8079D3749AE}" srcOrd="0" destOrd="0" parTransId="{9366426E-247B-384F-BC27-541BF8D27E41}" sibTransId="{18A044F9-BE3C-134D-B531-4024890010ED}"/>
    <dgm:cxn modelId="{9CB9D4C0-28F8-6644-8A19-F5CA1640A427}" type="presOf" srcId="{18A044F9-BE3C-134D-B531-4024890010ED}" destId="{40B23AE1-1846-5E41-9387-64EA45936BB3}" srcOrd="0" destOrd="0" presId="urn:microsoft.com/office/officeart/2005/8/layout/pList2"/>
    <dgm:cxn modelId="{CDFCBC12-3F67-564C-8A55-0602A81E9B93}" type="presOf" srcId="{E6DFD5FC-9A81-7646-BA1B-D8079D3749AE}" destId="{C7BF33D3-36B6-AD4F-A907-48F929C22336}" srcOrd="0" destOrd="0" presId="urn:microsoft.com/office/officeart/2005/8/layout/pList2"/>
    <dgm:cxn modelId="{94478B03-232A-8B41-9522-76C24A4CDA6D}" type="presParOf" srcId="{4FCB0C35-4F53-4048-94D4-3E23655D4A9B}" destId="{202F079D-4300-494A-B873-387A358DE1E8}" srcOrd="0" destOrd="0" presId="urn:microsoft.com/office/officeart/2005/8/layout/pList2"/>
    <dgm:cxn modelId="{E07D985C-EF9E-DF49-A9C9-419D7ACA1C09}" type="presParOf" srcId="{4FCB0C35-4F53-4048-94D4-3E23655D4A9B}" destId="{373B9A26-33CA-B54F-BD40-3161B2497758}" srcOrd="1" destOrd="0" presId="urn:microsoft.com/office/officeart/2005/8/layout/pList2"/>
    <dgm:cxn modelId="{130C2C7E-5E8A-1F4A-9B0C-9CA25E824C18}" type="presParOf" srcId="{373B9A26-33CA-B54F-BD40-3161B2497758}" destId="{92A6B242-4636-124B-A751-6984F55A9B2E}" srcOrd="0" destOrd="0" presId="urn:microsoft.com/office/officeart/2005/8/layout/pList2"/>
    <dgm:cxn modelId="{290FE631-75C0-EE49-B189-339801E1095D}" type="presParOf" srcId="{92A6B242-4636-124B-A751-6984F55A9B2E}" destId="{C7BF33D3-36B6-AD4F-A907-48F929C22336}" srcOrd="0" destOrd="0" presId="urn:microsoft.com/office/officeart/2005/8/layout/pList2"/>
    <dgm:cxn modelId="{E0F1D34E-80BB-EB4C-A9BC-08EF0E619436}" type="presParOf" srcId="{92A6B242-4636-124B-A751-6984F55A9B2E}" destId="{056494EF-F7FB-144A-9A2C-3B7C6EF1A284}" srcOrd="1" destOrd="0" presId="urn:microsoft.com/office/officeart/2005/8/layout/pList2"/>
    <dgm:cxn modelId="{3886C6F4-61BD-9647-9F35-262B74B6163F}" type="presParOf" srcId="{92A6B242-4636-124B-A751-6984F55A9B2E}" destId="{9C2A45A3-77DE-A446-8932-0C0EC6A26DA5}" srcOrd="2" destOrd="0" presId="urn:microsoft.com/office/officeart/2005/8/layout/pList2"/>
    <dgm:cxn modelId="{0A232EDD-E518-264C-8D28-49A9844A7454}" type="presParOf" srcId="{373B9A26-33CA-B54F-BD40-3161B2497758}" destId="{40B23AE1-1846-5E41-9387-64EA45936BB3}" srcOrd="1" destOrd="0" presId="urn:microsoft.com/office/officeart/2005/8/layout/pList2"/>
    <dgm:cxn modelId="{3FF4780E-F0B2-4A4B-8BCF-1F2A80C36BF7}" type="presParOf" srcId="{373B9A26-33CA-B54F-BD40-3161B2497758}" destId="{1EFDC67A-99F1-AF48-A9CE-F057C3A6595A}" srcOrd="2" destOrd="0" presId="urn:microsoft.com/office/officeart/2005/8/layout/pList2"/>
    <dgm:cxn modelId="{06D88B75-EF9B-7E40-9F5A-BEA3432C0B7D}" type="presParOf" srcId="{1EFDC67A-99F1-AF48-A9CE-F057C3A6595A}" destId="{3DF0E214-51B1-794A-B75A-EF99653E1A78}" srcOrd="0" destOrd="0" presId="urn:microsoft.com/office/officeart/2005/8/layout/pList2"/>
    <dgm:cxn modelId="{71FF70ED-31CD-EE4E-B0CD-3EF40CE332C4}" type="presParOf" srcId="{1EFDC67A-99F1-AF48-A9CE-F057C3A6595A}" destId="{D248C257-6FA3-584C-B961-CC10836013D3}" srcOrd="1" destOrd="0" presId="urn:microsoft.com/office/officeart/2005/8/layout/pList2"/>
    <dgm:cxn modelId="{6BE9CBED-6A03-F94B-9309-DD6E2FA2FD31}" type="presParOf" srcId="{1EFDC67A-99F1-AF48-A9CE-F057C3A6595A}" destId="{2DC9A80D-EB34-6D49-91C7-A85F2EA7944D}" srcOrd="2" destOrd="0" presId="urn:microsoft.com/office/officeart/2005/8/layout/pList2"/>
    <dgm:cxn modelId="{6CD21445-5A72-4348-949E-81A97170A7C0}" type="presParOf" srcId="{373B9A26-33CA-B54F-BD40-3161B2497758}" destId="{16263913-5CFF-BA42-9155-21A270326BEC}" srcOrd="3" destOrd="0" presId="urn:microsoft.com/office/officeart/2005/8/layout/pList2"/>
    <dgm:cxn modelId="{2CAB44D9-8E7F-344A-AA6B-DC7BD7B251E0}" type="presParOf" srcId="{373B9A26-33CA-B54F-BD40-3161B2497758}" destId="{954A2C28-5BC8-164A-9588-0F55C8EB6723}" srcOrd="4" destOrd="0" presId="urn:microsoft.com/office/officeart/2005/8/layout/pList2"/>
    <dgm:cxn modelId="{4E84C38A-AD25-AE49-8E19-5CF8933E9390}" type="presParOf" srcId="{954A2C28-5BC8-164A-9588-0F55C8EB6723}" destId="{E1C8C391-D27C-FB4F-9984-2E90A375CE6A}" srcOrd="0" destOrd="0" presId="urn:microsoft.com/office/officeart/2005/8/layout/pList2"/>
    <dgm:cxn modelId="{EC37BBFD-1842-7C42-BC32-69F8AEE4520A}" type="presParOf" srcId="{954A2C28-5BC8-164A-9588-0F55C8EB6723}" destId="{1876126A-829B-734A-AEE5-5ACDFD8181CE}" srcOrd="1" destOrd="0" presId="urn:microsoft.com/office/officeart/2005/8/layout/pList2"/>
    <dgm:cxn modelId="{D2D1A4C0-C1D2-E847-B7D8-8DF5EDF0DB6F}" type="presParOf" srcId="{954A2C28-5BC8-164A-9588-0F55C8EB6723}" destId="{F944922C-9D42-A749-B379-0EE61852D4E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01144-1CF6-214F-85F9-07371D2C0B0E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192AA9-F8D4-4940-91A5-105F5D8FA52A}">
      <dgm:prSet phldrT="[Text]" custT="1"/>
      <dgm:spPr/>
      <dgm:t>
        <a:bodyPr/>
        <a:lstStyle/>
        <a:p>
          <a:r>
            <a:rPr lang="en-US" sz="2800" dirty="0" smtClean="0"/>
            <a:t>A &amp; E</a:t>
          </a:r>
        </a:p>
        <a:p>
          <a:r>
            <a:rPr lang="en-US" sz="2800" dirty="0" smtClean="0"/>
            <a:t>Stroke/TIA clinic</a:t>
          </a:r>
          <a:endParaRPr lang="en-US" sz="2800" dirty="0"/>
        </a:p>
      </dgm:t>
    </dgm:pt>
    <dgm:pt modelId="{0CACE33D-1B37-4E42-B93A-5FD6A52AFF33}" type="parTrans" cxnId="{1B09D067-55DC-3B49-ADE9-44B7AA2DF041}">
      <dgm:prSet/>
      <dgm:spPr/>
      <dgm:t>
        <a:bodyPr/>
        <a:lstStyle/>
        <a:p>
          <a:endParaRPr lang="en-US"/>
        </a:p>
      </dgm:t>
    </dgm:pt>
    <dgm:pt modelId="{3BAD9941-B467-2044-8B23-9ECF0EDA2739}" type="sibTrans" cxnId="{1B09D067-55DC-3B49-ADE9-44B7AA2DF041}">
      <dgm:prSet/>
      <dgm:spPr/>
      <dgm:t>
        <a:bodyPr/>
        <a:lstStyle/>
        <a:p>
          <a:endParaRPr lang="en-US"/>
        </a:p>
      </dgm:t>
    </dgm:pt>
    <dgm:pt modelId="{8DCD8179-462E-1E4B-9237-2DBEA7569CE1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EXPRESS</a:t>
          </a:r>
          <a:endParaRPr lang="en-US" sz="2400" dirty="0">
            <a:solidFill>
              <a:schemeClr val="tx1"/>
            </a:solidFill>
          </a:endParaRPr>
        </a:p>
      </dgm:t>
    </dgm:pt>
    <dgm:pt modelId="{1D25A101-E394-B44D-A428-65414F161BC3}" type="parTrans" cxnId="{3FEE1191-C676-A242-A95A-0885F5B08404}">
      <dgm:prSet/>
      <dgm:spPr/>
      <dgm:t>
        <a:bodyPr/>
        <a:lstStyle/>
        <a:p>
          <a:endParaRPr lang="en-US"/>
        </a:p>
      </dgm:t>
    </dgm:pt>
    <dgm:pt modelId="{57CE8B4A-5719-F348-8A08-56FDFA588CF6}" type="sibTrans" cxnId="{3FEE1191-C676-A242-A95A-0885F5B08404}">
      <dgm:prSet/>
      <dgm:spPr/>
      <dgm:t>
        <a:bodyPr/>
        <a:lstStyle/>
        <a:p>
          <a:endParaRPr lang="en-US"/>
        </a:p>
      </dgm:t>
    </dgm:pt>
    <dgm:pt modelId="{2491CD39-F3B2-5747-84BC-D83D393C7BEB}">
      <dgm:prSet phldrT="[Text]" custT="1"/>
      <dgm:spPr/>
      <dgm:t>
        <a:bodyPr/>
        <a:lstStyle/>
        <a:p>
          <a:r>
            <a:rPr lang="en-US" sz="2800" dirty="0" smtClean="0"/>
            <a:t>Stroke Unit HASU</a:t>
          </a:r>
          <a:endParaRPr lang="en-US" sz="2800" dirty="0"/>
        </a:p>
      </dgm:t>
    </dgm:pt>
    <dgm:pt modelId="{FF330746-344A-1E44-B929-8E1ED0021DC5}" type="parTrans" cxnId="{7F72BEE6-92C8-0D4E-A7F4-90F4E05701DF}">
      <dgm:prSet/>
      <dgm:spPr/>
      <dgm:t>
        <a:bodyPr/>
        <a:lstStyle/>
        <a:p>
          <a:endParaRPr lang="en-US"/>
        </a:p>
      </dgm:t>
    </dgm:pt>
    <dgm:pt modelId="{9684B449-8A9F-0E4C-A716-1C769A5B5667}" type="sibTrans" cxnId="{7F72BEE6-92C8-0D4E-A7F4-90F4E05701DF}">
      <dgm:prSet/>
      <dgm:spPr/>
      <dgm:t>
        <a:bodyPr/>
        <a:lstStyle/>
        <a:p>
          <a:endParaRPr lang="en-US"/>
        </a:p>
      </dgm:t>
    </dgm:pt>
    <dgm:pt modelId="{95BC58F1-7FF5-4D4F-9DB1-AB1D58120B11}">
      <dgm:prSet phldrT="[Text]" custT="1"/>
      <dgm:spPr/>
      <dgm:t>
        <a:bodyPr/>
        <a:lstStyle/>
        <a:p>
          <a:r>
            <a:rPr lang="en-US" sz="2000" dirty="0" smtClean="0"/>
            <a:t>Physiotherapy</a:t>
          </a:r>
          <a:endParaRPr lang="en-US" sz="2000" dirty="0"/>
        </a:p>
      </dgm:t>
    </dgm:pt>
    <dgm:pt modelId="{EE6DFC7B-290B-C145-8B94-87F3004EB036}" type="parTrans" cxnId="{A5F92F37-3D6F-9247-849B-EA3B565AE620}">
      <dgm:prSet/>
      <dgm:spPr/>
      <dgm:t>
        <a:bodyPr/>
        <a:lstStyle/>
        <a:p>
          <a:endParaRPr lang="en-US"/>
        </a:p>
      </dgm:t>
    </dgm:pt>
    <dgm:pt modelId="{20AEF873-381A-624D-A632-95E95B3461E8}" type="sibTrans" cxnId="{A5F92F37-3D6F-9247-849B-EA3B565AE620}">
      <dgm:prSet/>
      <dgm:spPr/>
      <dgm:t>
        <a:bodyPr/>
        <a:lstStyle/>
        <a:p>
          <a:endParaRPr lang="en-US"/>
        </a:p>
      </dgm:t>
    </dgm:pt>
    <dgm:pt modelId="{06C2A850-EA2D-2D4E-8A5E-5A45B214867F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Prevent</a:t>
          </a:r>
        </a:p>
        <a:p>
          <a:r>
            <a:rPr lang="en-US" b="1" dirty="0" smtClean="0">
              <a:solidFill>
                <a:srgbClr val="FFFF00"/>
              </a:solidFill>
            </a:rPr>
            <a:t>Intervene</a:t>
          </a:r>
          <a:endParaRPr lang="en-US" b="1" dirty="0">
            <a:solidFill>
              <a:srgbClr val="FFFF00"/>
            </a:solidFill>
          </a:endParaRPr>
        </a:p>
      </dgm:t>
    </dgm:pt>
    <dgm:pt modelId="{B904F230-1786-184D-8888-234A92D2BC2E}" type="parTrans" cxnId="{C26F8D41-324F-BF43-8F7D-3204BCC22FBA}">
      <dgm:prSet/>
      <dgm:spPr/>
      <dgm:t>
        <a:bodyPr/>
        <a:lstStyle/>
        <a:p>
          <a:endParaRPr lang="en-US"/>
        </a:p>
      </dgm:t>
    </dgm:pt>
    <dgm:pt modelId="{7BAE2CD3-A359-394A-9486-476FB27064BE}" type="sibTrans" cxnId="{C26F8D41-324F-BF43-8F7D-3204BCC22FBA}">
      <dgm:prSet/>
      <dgm:spPr/>
      <dgm:t>
        <a:bodyPr/>
        <a:lstStyle/>
        <a:p>
          <a:endParaRPr lang="en-US"/>
        </a:p>
      </dgm:t>
    </dgm:pt>
    <dgm:pt modelId="{0960DD5E-6F3D-3549-A9EF-07B4DCC35BD2}">
      <dgm:prSet phldrT="[Text]"/>
      <dgm:spPr/>
      <dgm:t>
        <a:bodyPr/>
        <a:lstStyle/>
        <a:p>
          <a:r>
            <a:rPr lang="en-US" dirty="0" err="1" smtClean="0"/>
            <a:t>Thrombectomy</a:t>
          </a:r>
          <a:endParaRPr lang="en-US" dirty="0"/>
        </a:p>
      </dgm:t>
    </dgm:pt>
    <dgm:pt modelId="{6F353130-62D1-D04A-AFED-493C6C6C009D}" type="parTrans" cxnId="{D62C0A01-DEA5-7C4F-B0DC-BAA8E88DE4FB}">
      <dgm:prSet/>
      <dgm:spPr/>
      <dgm:t>
        <a:bodyPr/>
        <a:lstStyle/>
        <a:p>
          <a:endParaRPr lang="en-US"/>
        </a:p>
      </dgm:t>
    </dgm:pt>
    <dgm:pt modelId="{D781D8E7-2C8E-984F-8F2A-65D88AD5C07C}" type="sibTrans" cxnId="{D62C0A01-DEA5-7C4F-B0DC-BAA8E88DE4FB}">
      <dgm:prSet/>
      <dgm:spPr/>
      <dgm:t>
        <a:bodyPr/>
        <a:lstStyle/>
        <a:p>
          <a:endParaRPr lang="en-US"/>
        </a:p>
      </dgm:t>
    </dgm:pt>
    <dgm:pt modelId="{130B33D2-A8D0-6F4B-86BB-8DD46FBD9AB3}">
      <dgm:prSet phldrT="[Text]" custT="1"/>
      <dgm:spPr/>
      <dgm:t>
        <a:bodyPr/>
        <a:lstStyle/>
        <a:p>
          <a:r>
            <a:rPr lang="en-US" sz="2800" dirty="0" smtClean="0"/>
            <a:t>Rehabilitate</a:t>
          </a:r>
        </a:p>
      </dgm:t>
    </dgm:pt>
    <dgm:pt modelId="{65009CCF-5398-3442-B3B0-9AFFF300F7BE}" type="parTrans" cxnId="{515AEF96-30BF-274C-A0E5-F7DA96E6DAC4}">
      <dgm:prSet/>
      <dgm:spPr/>
      <dgm:t>
        <a:bodyPr/>
        <a:lstStyle/>
        <a:p>
          <a:endParaRPr lang="en-US"/>
        </a:p>
      </dgm:t>
    </dgm:pt>
    <dgm:pt modelId="{76A0B6F5-76AC-744F-BB49-11C6A7ED7115}" type="sibTrans" cxnId="{515AEF96-30BF-274C-A0E5-F7DA96E6DAC4}">
      <dgm:prSet/>
      <dgm:spPr/>
      <dgm:t>
        <a:bodyPr/>
        <a:lstStyle/>
        <a:p>
          <a:endParaRPr lang="en-US"/>
        </a:p>
      </dgm:t>
    </dgm:pt>
    <dgm:pt modelId="{5B851F27-A689-2745-ADEC-1DC4A07F5259}">
      <dgm:prSet phldrT="[Text]"/>
      <dgm:spPr/>
      <dgm:t>
        <a:bodyPr/>
        <a:lstStyle/>
        <a:p>
          <a:r>
            <a:rPr lang="en-US" dirty="0" smtClean="0"/>
            <a:t>Early supported discharge</a:t>
          </a:r>
          <a:endParaRPr lang="en-US" dirty="0"/>
        </a:p>
      </dgm:t>
    </dgm:pt>
    <dgm:pt modelId="{5D28B392-FC4A-3046-AB62-0B97098829C4}" type="parTrans" cxnId="{22C3E549-52F7-AC4E-A0EE-A4280E7D7F53}">
      <dgm:prSet/>
      <dgm:spPr/>
      <dgm:t>
        <a:bodyPr/>
        <a:lstStyle/>
        <a:p>
          <a:endParaRPr lang="en-US"/>
        </a:p>
      </dgm:t>
    </dgm:pt>
    <dgm:pt modelId="{C56790D0-E84D-7746-8B52-E70FB31DA23B}" type="sibTrans" cxnId="{22C3E549-52F7-AC4E-A0EE-A4280E7D7F53}">
      <dgm:prSet/>
      <dgm:spPr/>
      <dgm:t>
        <a:bodyPr/>
        <a:lstStyle/>
        <a:p>
          <a:endParaRPr lang="en-US"/>
        </a:p>
      </dgm:t>
    </dgm:pt>
    <dgm:pt modelId="{11D4E656-49BC-DD42-8C47-EBE55327E56A}">
      <dgm:prSet phldrT="[Text]" custT="1"/>
      <dgm:spPr/>
      <dgm:t>
        <a:bodyPr/>
        <a:lstStyle/>
        <a:p>
          <a:r>
            <a:rPr lang="en-US" sz="2400" dirty="0" smtClean="0"/>
            <a:t>Early clot </a:t>
          </a:r>
          <a:r>
            <a:rPr lang="en-US" sz="2400" dirty="0" err="1" smtClean="0"/>
            <a:t>lysis</a:t>
          </a:r>
          <a:endParaRPr lang="en-US" sz="2400" dirty="0"/>
        </a:p>
      </dgm:t>
    </dgm:pt>
    <dgm:pt modelId="{5D574441-18B6-7241-9253-46D7F0509012}" type="parTrans" cxnId="{C04E100C-7E68-4149-8516-EA3310DA59AC}">
      <dgm:prSet/>
      <dgm:spPr/>
      <dgm:t>
        <a:bodyPr/>
        <a:lstStyle/>
        <a:p>
          <a:endParaRPr lang="en-US"/>
        </a:p>
      </dgm:t>
    </dgm:pt>
    <dgm:pt modelId="{39CDB475-89C1-FF46-8B8B-F5674A4F5725}" type="sibTrans" cxnId="{C04E100C-7E68-4149-8516-EA3310DA59AC}">
      <dgm:prSet/>
      <dgm:spPr/>
      <dgm:t>
        <a:bodyPr/>
        <a:lstStyle/>
        <a:p>
          <a:endParaRPr lang="en-US"/>
        </a:p>
      </dgm:t>
    </dgm:pt>
    <dgm:pt modelId="{75AE4B12-ABB7-8C45-A14A-D0D42BF2F887}">
      <dgm:prSet phldrT="[Text]"/>
      <dgm:spPr/>
      <dgm:t>
        <a:bodyPr/>
        <a:lstStyle/>
        <a:p>
          <a:endParaRPr lang="en-US" sz="1600" dirty="0"/>
        </a:p>
      </dgm:t>
    </dgm:pt>
    <dgm:pt modelId="{9956E329-26EC-7B4D-9665-AF565372A19D}" type="parTrans" cxnId="{AD160C5F-524E-AC4D-AE7D-99B337E0AC32}">
      <dgm:prSet/>
      <dgm:spPr/>
      <dgm:t>
        <a:bodyPr/>
        <a:lstStyle/>
        <a:p>
          <a:endParaRPr lang="en-US"/>
        </a:p>
      </dgm:t>
    </dgm:pt>
    <dgm:pt modelId="{A429CBF0-0554-6B48-B11E-4E049C5C211D}" type="sibTrans" cxnId="{AD160C5F-524E-AC4D-AE7D-99B337E0AC32}">
      <dgm:prSet/>
      <dgm:spPr/>
      <dgm:t>
        <a:bodyPr/>
        <a:lstStyle/>
        <a:p>
          <a:endParaRPr lang="en-US"/>
        </a:p>
      </dgm:t>
    </dgm:pt>
    <dgm:pt modelId="{DA8593DC-B235-6141-9CC4-672831C21118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Consider       CEA/CAS</a:t>
          </a:r>
          <a:endParaRPr lang="en-US" b="1" dirty="0">
            <a:solidFill>
              <a:srgbClr val="FF0000"/>
            </a:solidFill>
          </a:endParaRPr>
        </a:p>
      </dgm:t>
    </dgm:pt>
    <dgm:pt modelId="{EF0D3872-5D48-EC47-B1DD-D75151F47002}" type="parTrans" cxnId="{745C93B0-AADF-0442-9025-21D516CBFC08}">
      <dgm:prSet/>
      <dgm:spPr/>
      <dgm:t>
        <a:bodyPr/>
        <a:lstStyle/>
        <a:p>
          <a:endParaRPr lang="en-US"/>
        </a:p>
      </dgm:t>
    </dgm:pt>
    <dgm:pt modelId="{28CFC0B2-3286-A343-A980-C8CD992FD2EF}" type="sibTrans" cxnId="{745C93B0-AADF-0442-9025-21D516CBFC08}">
      <dgm:prSet/>
      <dgm:spPr/>
      <dgm:t>
        <a:bodyPr/>
        <a:lstStyle/>
        <a:p>
          <a:endParaRPr lang="en-US"/>
        </a:p>
      </dgm:t>
    </dgm:pt>
    <dgm:pt modelId="{000A09C8-4F5B-1046-B757-5BE651998691}">
      <dgm:prSet phldrT="[Text]" custT="1"/>
      <dgm:spPr/>
      <dgm:t>
        <a:bodyPr/>
        <a:lstStyle/>
        <a:p>
          <a:r>
            <a:rPr lang="en-US" sz="2000" dirty="0" smtClean="0"/>
            <a:t>Speech</a:t>
          </a:r>
          <a:endParaRPr lang="en-US" sz="2000" dirty="0"/>
        </a:p>
      </dgm:t>
    </dgm:pt>
    <dgm:pt modelId="{1F75881B-A372-D448-8D61-772BF6DF6C67}" type="parTrans" cxnId="{BC3CBC1C-A2F7-3444-9E5F-CB01EE19BADF}">
      <dgm:prSet/>
      <dgm:spPr/>
      <dgm:t>
        <a:bodyPr/>
        <a:lstStyle/>
        <a:p>
          <a:endParaRPr lang="en-US"/>
        </a:p>
      </dgm:t>
    </dgm:pt>
    <dgm:pt modelId="{1D598938-2517-A74A-830A-16CB0CA01510}" type="sibTrans" cxnId="{BC3CBC1C-A2F7-3444-9E5F-CB01EE19BADF}">
      <dgm:prSet/>
      <dgm:spPr/>
      <dgm:t>
        <a:bodyPr/>
        <a:lstStyle/>
        <a:p>
          <a:endParaRPr lang="en-US"/>
        </a:p>
      </dgm:t>
    </dgm:pt>
    <dgm:pt modelId="{92EC4A1F-73A8-8B4C-B169-4F10D76D62F3}">
      <dgm:prSet phldrT="[Text]" custT="1"/>
      <dgm:spPr/>
      <dgm:t>
        <a:bodyPr/>
        <a:lstStyle/>
        <a:p>
          <a:r>
            <a:rPr lang="en-US" sz="2000" dirty="0" smtClean="0"/>
            <a:t>BP, AF, drugs</a:t>
          </a:r>
          <a:endParaRPr lang="en-US" sz="2000" dirty="0"/>
        </a:p>
      </dgm:t>
    </dgm:pt>
    <dgm:pt modelId="{F20C9930-569E-F54E-A3A0-B85AAC9BB396}" type="parTrans" cxnId="{8D62D72F-7988-2D4D-89B4-654A816CA142}">
      <dgm:prSet/>
      <dgm:spPr/>
      <dgm:t>
        <a:bodyPr/>
        <a:lstStyle/>
        <a:p>
          <a:endParaRPr lang="en-US"/>
        </a:p>
      </dgm:t>
    </dgm:pt>
    <dgm:pt modelId="{8F48B6A1-A0E2-A446-89D6-CCAF60307A40}" type="sibTrans" cxnId="{8D62D72F-7988-2D4D-89B4-654A816CA142}">
      <dgm:prSet/>
      <dgm:spPr/>
      <dgm:t>
        <a:bodyPr/>
        <a:lstStyle/>
        <a:p>
          <a:endParaRPr lang="en-US"/>
        </a:p>
      </dgm:t>
    </dgm:pt>
    <dgm:pt modelId="{B44E4C47-3076-354A-9621-105D83716F78}">
      <dgm:prSet phldrT="[Text]" custT="1"/>
      <dgm:spPr/>
      <dgm:t>
        <a:bodyPr/>
        <a:lstStyle/>
        <a:p>
          <a:r>
            <a:rPr lang="en-US" sz="2000" dirty="0" smtClean="0"/>
            <a:t>Occupational Therapy</a:t>
          </a:r>
          <a:endParaRPr lang="en-US" sz="2000" dirty="0"/>
        </a:p>
      </dgm:t>
    </dgm:pt>
    <dgm:pt modelId="{2336BCA9-DC56-1F4D-A176-CE0A66BA6D19}" type="parTrans" cxnId="{81F7B04E-6A8C-5349-8570-E028108A01C1}">
      <dgm:prSet/>
      <dgm:spPr/>
      <dgm:t>
        <a:bodyPr/>
        <a:lstStyle/>
        <a:p>
          <a:endParaRPr lang="en-US"/>
        </a:p>
      </dgm:t>
    </dgm:pt>
    <dgm:pt modelId="{49C37740-4137-004A-8777-B0A639FC1EA7}" type="sibTrans" cxnId="{81F7B04E-6A8C-5349-8570-E028108A01C1}">
      <dgm:prSet/>
      <dgm:spPr/>
      <dgm:t>
        <a:bodyPr/>
        <a:lstStyle/>
        <a:p>
          <a:endParaRPr lang="en-US"/>
        </a:p>
      </dgm:t>
    </dgm:pt>
    <dgm:pt modelId="{1055C28F-E43F-5548-8781-A8B463A33A23}" type="pres">
      <dgm:prSet presAssocID="{F4D01144-1CF6-214F-85F9-07371D2C0B0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1E9B8-0F60-1542-A96E-612350FAA975}" type="pres">
      <dgm:prSet presAssocID="{F4D01144-1CF6-214F-85F9-07371D2C0B0E}" presName="children" presStyleCnt="0"/>
      <dgm:spPr/>
    </dgm:pt>
    <dgm:pt modelId="{5E2C5E3E-FD43-3E44-9A4B-12DD0EDC38C2}" type="pres">
      <dgm:prSet presAssocID="{F4D01144-1CF6-214F-85F9-07371D2C0B0E}" presName="child1group" presStyleCnt="0"/>
      <dgm:spPr/>
    </dgm:pt>
    <dgm:pt modelId="{64034475-C5E2-4D48-A444-0B44E3DA01AD}" type="pres">
      <dgm:prSet presAssocID="{F4D01144-1CF6-214F-85F9-07371D2C0B0E}" presName="child1" presStyleLbl="bgAcc1" presStyleIdx="0" presStyleCnt="4" custScaleX="127109" custLinFactNeighborX="-22092"/>
      <dgm:spPr/>
      <dgm:t>
        <a:bodyPr/>
        <a:lstStyle/>
        <a:p>
          <a:endParaRPr lang="en-US"/>
        </a:p>
      </dgm:t>
    </dgm:pt>
    <dgm:pt modelId="{E9E915BC-800E-7540-A00E-58B3489C1580}" type="pres">
      <dgm:prSet presAssocID="{F4D01144-1CF6-214F-85F9-07371D2C0B0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32F75-9A1C-3C49-B4A7-2AF68F62D67E}" type="pres">
      <dgm:prSet presAssocID="{F4D01144-1CF6-214F-85F9-07371D2C0B0E}" presName="child2group" presStyleCnt="0"/>
      <dgm:spPr/>
    </dgm:pt>
    <dgm:pt modelId="{A118713B-B2AD-0849-8FB2-52DA9988069B}" type="pres">
      <dgm:prSet presAssocID="{F4D01144-1CF6-214F-85F9-07371D2C0B0E}" presName="child2" presStyleLbl="bgAcc1" presStyleIdx="1" presStyleCnt="4" custScaleX="154029" custLinFactNeighborX="29044"/>
      <dgm:spPr/>
      <dgm:t>
        <a:bodyPr/>
        <a:lstStyle/>
        <a:p>
          <a:endParaRPr lang="en-US"/>
        </a:p>
      </dgm:t>
    </dgm:pt>
    <dgm:pt modelId="{515C9EC9-0643-B048-86C8-8DB2E51BA1EE}" type="pres">
      <dgm:prSet presAssocID="{F4D01144-1CF6-214F-85F9-07371D2C0B0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862E8-DDC2-BF4F-B576-9C0FC3666EF3}" type="pres">
      <dgm:prSet presAssocID="{F4D01144-1CF6-214F-85F9-07371D2C0B0E}" presName="child3group" presStyleCnt="0"/>
      <dgm:spPr/>
    </dgm:pt>
    <dgm:pt modelId="{FD8B24F9-5A1A-D543-8CA0-6AE2E49BA430}" type="pres">
      <dgm:prSet presAssocID="{F4D01144-1CF6-214F-85F9-07371D2C0B0E}" presName="child3" presStyleLbl="bgAcc1" presStyleIdx="2" presStyleCnt="4" custScaleX="137663" custLinFactNeighborX="23277"/>
      <dgm:spPr/>
      <dgm:t>
        <a:bodyPr/>
        <a:lstStyle/>
        <a:p>
          <a:endParaRPr lang="en-US"/>
        </a:p>
      </dgm:t>
    </dgm:pt>
    <dgm:pt modelId="{15F64044-A864-D34E-A45B-FF3FB058AECB}" type="pres">
      <dgm:prSet presAssocID="{F4D01144-1CF6-214F-85F9-07371D2C0B0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2FEE-3135-8448-9E98-9589D75317C1}" type="pres">
      <dgm:prSet presAssocID="{F4D01144-1CF6-214F-85F9-07371D2C0B0E}" presName="child4group" presStyleCnt="0"/>
      <dgm:spPr/>
    </dgm:pt>
    <dgm:pt modelId="{05271555-25FD-034B-98A8-C779B52916EE}" type="pres">
      <dgm:prSet presAssocID="{F4D01144-1CF6-214F-85F9-07371D2C0B0E}" presName="child4" presStyleLbl="bgAcc1" presStyleIdx="3" presStyleCnt="4" custLinFactNeighborX="-30102"/>
      <dgm:spPr/>
      <dgm:t>
        <a:bodyPr/>
        <a:lstStyle/>
        <a:p>
          <a:endParaRPr lang="en-US"/>
        </a:p>
      </dgm:t>
    </dgm:pt>
    <dgm:pt modelId="{A6A27F57-E1BE-3344-947B-E5AC7C852E43}" type="pres">
      <dgm:prSet presAssocID="{F4D01144-1CF6-214F-85F9-07371D2C0B0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F0DAE-7A1A-D942-A532-B0FB89DD85B2}" type="pres">
      <dgm:prSet presAssocID="{F4D01144-1CF6-214F-85F9-07371D2C0B0E}" presName="childPlaceholder" presStyleCnt="0"/>
      <dgm:spPr/>
    </dgm:pt>
    <dgm:pt modelId="{741763C1-B951-1C48-9E1F-42AA86C85A61}" type="pres">
      <dgm:prSet presAssocID="{F4D01144-1CF6-214F-85F9-07371D2C0B0E}" presName="circle" presStyleCnt="0"/>
      <dgm:spPr/>
    </dgm:pt>
    <dgm:pt modelId="{D66D26A5-AC95-5E43-96F7-4A344FF368DD}" type="pres">
      <dgm:prSet presAssocID="{F4D01144-1CF6-214F-85F9-07371D2C0B0E}" presName="quadrant1" presStyleLbl="node1" presStyleIdx="0" presStyleCnt="4" custScaleX="145208" custLinFactNeighborX="-23034" custLinFactNeighborY="19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25394-FB47-BB40-B54F-452690CF7922}" type="pres">
      <dgm:prSet presAssocID="{F4D01144-1CF6-214F-85F9-07371D2C0B0E}" presName="quadrant2" presStyleLbl="node1" presStyleIdx="1" presStyleCnt="4" custScaleX="119146" custLinFactNeighborX="-1802" custLinFactNeighborY="19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97486-5A25-B545-B757-0B40F1AD57DF}" type="pres">
      <dgm:prSet presAssocID="{F4D01144-1CF6-214F-85F9-07371D2C0B0E}" presName="quadrant3" presStyleLbl="node1" presStyleIdx="2" presStyleCnt="4" custScaleX="119635" custScaleY="108752" custLinFactNeighborX="-2180" custLinFactNeighborY="5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E9075-F1C2-CC43-BB17-1F7B51E66436}" type="pres">
      <dgm:prSet presAssocID="{F4D01144-1CF6-214F-85F9-07371D2C0B0E}" presName="quadrant4" presStyleLbl="node1" presStyleIdx="3" presStyleCnt="4" custScaleX="135489" custScaleY="108753" custLinFactNeighborX="-25017" custLinFactNeighborY="5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8260A-5EB4-7B41-B158-5A4B05B01D70}" type="pres">
      <dgm:prSet presAssocID="{F4D01144-1CF6-214F-85F9-07371D2C0B0E}" presName="quadrantPlaceholder" presStyleCnt="0"/>
      <dgm:spPr/>
    </dgm:pt>
    <dgm:pt modelId="{B1828163-D41A-4C42-80AF-CD9C88526241}" type="pres">
      <dgm:prSet presAssocID="{F4D01144-1CF6-214F-85F9-07371D2C0B0E}" presName="center1" presStyleLbl="fgShp" presStyleIdx="0" presStyleCnt="2"/>
      <dgm:spPr/>
    </dgm:pt>
    <dgm:pt modelId="{C4315B72-D542-4747-BC29-8DAF4BEB8F7F}" type="pres">
      <dgm:prSet presAssocID="{F4D01144-1CF6-214F-85F9-07371D2C0B0E}" presName="center2" presStyleLbl="fgShp" presStyleIdx="1" presStyleCnt="2"/>
      <dgm:spPr/>
    </dgm:pt>
  </dgm:ptLst>
  <dgm:cxnLst>
    <dgm:cxn modelId="{C04E100C-7E68-4149-8516-EA3310DA59AC}" srcId="{F2192AA9-F8D4-4940-91A5-105F5D8FA52A}" destId="{11D4E656-49BC-DD42-8C47-EBE55327E56A}" srcOrd="1" destOrd="0" parTransId="{5D574441-18B6-7241-9253-46D7F0509012}" sibTransId="{39CDB475-89C1-FF46-8B8B-F5674A4F5725}"/>
    <dgm:cxn modelId="{B80D507B-7E64-E34B-90DB-73396D8F585C}" type="presOf" srcId="{000A09C8-4F5B-1046-B757-5BE651998691}" destId="{515C9EC9-0643-B048-86C8-8DB2E51BA1EE}" srcOrd="1" destOrd="1" presId="urn:microsoft.com/office/officeart/2005/8/layout/cycle4"/>
    <dgm:cxn modelId="{B572EA7A-0178-5F4D-8E3C-2C4542B0B2DD}" type="presOf" srcId="{0960DD5E-6F3D-3549-A9EF-07B4DCC35BD2}" destId="{FD8B24F9-5A1A-D543-8CA0-6AE2E49BA430}" srcOrd="0" destOrd="0" presId="urn:microsoft.com/office/officeart/2005/8/layout/cycle4"/>
    <dgm:cxn modelId="{8B751D95-1099-534E-B0FE-EF562D871460}" type="presOf" srcId="{75AE4B12-ABB7-8C45-A14A-D0D42BF2F887}" destId="{E9E915BC-800E-7540-A00E-58B3489C1580}" srcOrd="1" destOrd="2" presId="urn:microsoft.com/office/officeart/2005/8/layout/cycle4"/>
    <dgm:cxn modelId="{745C93B0-AADF-0442-9025-21D516CBFC08}" srcId="{06C2A850-EA2D-2D4E-8A5E-5A45B214867F}" destId="{DA8593DC-B235-6141-9CC4-672831C21118}" srcOrd="1" destOrd="0" parTransId="{EF0D3872-5D48-EC47-B1DD-D75151F47002}" sibTransId="{28CFC0B2-3286-A343-A980-C8CD992FD2EF}"/>
    <dgm:cxn modelId="{8DB05507-C502-FD44-AB30-504335DD6AB2}" type="presOf" srcId="{06C2A850-EA2D-2D4E-8A5E-5A45B214867F}" destId="{E7997486-5A25-B545-B757-0B40F1AD57DF}" srcOrd="0" destOrd="0" presId="urn:microsoft.com/office/officeart/2005/8/layout/cycle4"/>
    <dgm:cxn modelId="{8D62D72F-7988-2D4D-89B4-654A816CA142}" srcId="{2491CD39-F3B2-5747-84BC-D83D393C7BEB}" destId="{92EC4A1F-73A8-8B4C-B169-4F10D76D62F3}" srcOrd="3" destOrd="0" parTransId="{F20C9930-569E-F54E-A3A0-B85AAC9BB396}" sibTransId="{8F48B6A1-A0E2-A446-89D6-CCAF60307A40}"/>
    <dgm:cxn modelId="{00D34C5A-0D18-4A43-A42E-CD3FB5F23F13}" type="presOf" srcId="{11D4E656-49BC-DD42-8C47-EBE55327E56A}" destId="{E9E915BC-800E-7540-A00E-58B3489C1580}" srcOrd="1" destOrd="1" presId="urn:microsoft.com/office/officeart/2005/8/layout/cycle4"/>
    <dgm:cxn modelId="{10B4B732-FAF7-3848-A5DB-295F37700D01}" type="presOf" srcId="{B44E4C47-3076-354A-9621-105D83716F78}" destId="{515C9EC9-0643-B048-86C8-8DB2E51BA1EE}" srcOrd="1" destOrd="2" presId="urn:microsoft.com/office/officeart/2005/8/layout/cycle4"/>
    <dgm:cxn modelId="{1AE2BB9C-6B6E-F34D-A716-4FF0644C7DF0}" type="presOf" srcId="{F4D01144-1CF6-214F-85F9-07371D2C0B0E}" destId="{1055C28F-E43F-5548-8781-A8B463A33A23}" srcOrd="0" destOrd="0" presId="urn:microsoft.com/office/officeart/2005/8/layout/cycle4"/>
    <dgm:cxn modelId="{15A24AF7-D5CB-7044-91DD-50DB97037E03}" type="presOf" srcId="{2491CD39-F3B2-5747-84BC-D83D393C7BEB}" destId="{FBA25394-FB47-BB40-B54F-452690CF7922}" srcOrd="0" destOrd="0" presId="urn:microsoft.com/office/officeart/2005/8/layout/cycle4"/>
    <dgm:cxn modelId="{7C13A369-2574-2944-A1C7-73DAD1F72977}" type="presOf" srcId="{75AE4B12-ABB7-8C45-A14A-D0D42BF2F887}" destId="{64034475-C5E2-4D48-A444-0B44E3DA01AD}" srcOrd="0" destOrd="2" presId="urn:microsoft.com/office/officeart/2005/8/layout/cycle4"/>
    <dgm:cxn modelId="{BC3CBC1C-A2F7-3444-9E5F-CB01EE19BADF}" srcId="{2491CD39-F3B2-5747-84BC-D83D393C7BEB}" destId="{000A09C8-4F5B-1046-B757-5BE651998691}" srcOrd="1" destOrd="0" parTransId="{1F75881B-A372-D448-8D61-772BF6DF6C67}" sibTransId="{1D598938-2517-A74A-830A-16CB0CA01510}"/>
    <dgm:cxn modelId="{7CC46575-7F67-1346-B54F-4DE268D42B36}" type="presOf" srcId="{5B851F27-A689-2745-ADEC-1DC4A07F5259}" destId="{05271555-25FD-034B-98A8-C779B52916EE}" srcOrd="0" destOrd="0" presId="urn:microsoft.com/office/officeart/2005/8/layout/cycle4"/>
    <dgm:cxn modelId="{DE29AE8A-6F41-9C44-BD02-CD32D594CC2C}" type="presOf" srcId="{130B33D2-A8D0-6F4B-86BB-8DD46FBD9AB3}" destId="{6E4E9075-F1C2-CC43-BB17-1F7B51E66436}" srcOrd="0" destOrd="0" presId="urn:microsoft.com/office/officeart/2005/8/layout/cycle4"/>
    <dgm:cxn modelId="{C9A11CB2-2486-E447-A5F0-4B37BBC01D84}" type="presOf" srcId="{5B851F27-A689-2745-ADEC-1DC4A07F5259}" destId="{A6A27F57-E1BE-3344-947B-E5AC7C852E43}" srcOrd="1" destOrd="0" presId="urn:microsoft.com/office/officeart/2005/8/layout/cycle4"/>
    <dgm:cxn modelId="{C26F8D41-324F-BF43-8F7D-3204BCC22FBA}" srcId="{F4D01144-1CF6-214F-85F9-07371D2C0B0E}" destId="{06C2A850-EA2D-2D4E-8A5E-5A45B214867F}" srcOrd="2" destOrd="0" parTransId="{B904F230-1786-184D-8888-234A92D2BC2E}" sibTransId="{7BAE2CD3-A359-394A-9486-476FB27064BE}"/>
    <dgm:cxn modelId="{81F7B04E-6A8C-5349-8570-E028108A01C1}" srcId="{2491CD39-F3B2-5747-84BC-D83D393C7BEB}" destId="{B44E4C47-3076-354A-9621-105D83716F78}" srcOrd="2" destOrd="0" parTransId="{2336BCA9-DC56-1F4D-A176-CE0A66BA6D19}" sibTransId="{49C37740-4137-004A-8777-B0A639FC1EA7}"/>
    <dgm:cxn modelId="{E8523493-7749-E942-9827-CD1683334A9E}" type="presOf" srcId="{92EC4A1F-73A8-8B4C-B169-4F10D76D62F3}" destId="{A118713B-B2AD-0849-8FB2-52DA9988069B}" srcOrd="0" destOrd="3" presId="urn:microsoft.com/office/officeart/2005/8/layout/cycle4"/>
    <dgm:cxn modelId="{A5F92F37-3D6F-9247-849B-EA3B565AE620}" srcId="{2491CD39-F3B2-5747-84BC-D83D393C7BEB}" destId="{95BC58F1-7FF5-4D4F-9DB1-AB1D58120B11}" srcOrd="0" destOrd="0" parTransId="{EE6DFC7B-290B-C145-8B94-87F3004EB036}" sibTransId="{20AEF873-381A-624D-A632-95E95B3461E8}"/>
    <dgm:cxn modelId="{3611A4F2-95B5-A44D-84A9-B30AD06B7312}" type="presOf" srcId="{8DCD8179-462E-1E4B-9237-2DBEA7569CE1}" destId="{E9E915BC-800E-7540-A00E-58B3489C1580}" srcOrd="1" destOrd="0" presId="urn:microsoft.com/office/officeart/2005/8/layout/cycle4"/>
    <dgm:cxn modelId="{6B3A65B8-8B9D-6743-87AB-4B2666A9A0D6}" type="presOf" srcId="{95BC58F1-7FF5-4D4F-9DB1-AB1D58120B11}" destId="{515C9EC9-0643-B048-86C8-8DB2E51BA1EE}" srcOrd="1" destOrd="0" presId="urn:microsoft.com/office/officeart/2005/8/layout/cycle4"/>
    <dgm:cxn modelId="{82417BE2-CB14-8C4C-BA55-A71417FC079D}" type="presOf" srcId="{F2192AA9-F8D4-4940-91A5-105F5D8FA52A}" destId="{D66D26A5-AC95-5E43-96F7-4A344FF368DD}" srcOrd="0" destOrd="0" presId="urn:microsoft.com/office/officeart/2005/8/layout/cycle4"/>
    <dgm:cxn modelId="{102A0727-17B4-144F-A9D1-4B64C6265D50}" type="presOf" srcId="{DA8593DC-B235-6141-9CC4-672831C21118}" destId="{15F64044-A864-D34E-A45B-FF3FB058AECB}" srcOrd="1" destOrd="1" presId="urn:microsoft.com/office/officeart/2005/8/layout/cycle4"/>
    <dgm:cxn modelId="{22C3E549-52F7-AC4E-A0EE-A4280E7D7F53}" srcId="{130B33D2-A8D0-6F4B-86BB-8DD46FBD9AB3}" destId="{5B851F27-A689-2745-ADEC-1DC4A07F5259}" srcOrd="0" destOrd="0" parTransId="{5D28B392-FC4A-3046-AB62-0B97098829C4}" sibTransId="{C56790D0-E84D-7746-8B52-E70FB31DA23B}"/>
    <dgm:cxn modelId="{D62C0A01-DEA5-7C4F-B0DC-BAA8E88DE4FB}" srcId="{06C2A850-EA2D-2D4E-8A5E-5A45B214867F}" destId="{0960DD5E-6F3D-3549-A9EF-07B4DCC35BD2}" srcOrd="0" destOrd="0" parTransId="{6F353130-62D1-D04A-AFED-493C6C6C009D}" sibTransId="{D781D8E7-2C8E-984F-8F2A-65D88AD5C07C}"/>
    <dgm:cxn modelId="{04F95BCD-C7BA-E345-BA20-F46309FF3F62}" type="presOf" srcId="{8DCD8179-462E-1E4B-9237-2DBEA7569CE1}" destId="{64034475-C5E2-4D48-A444-0B44E3DA01AD}" srcOrd="0" destOrd="0" presId="urn:microsoft.com/office/officeart/2005/8/layout/cycle4"/>
    <dgm:cxn modelId="{515AEF96-30BF-274C-A0E5-F7DA96E6DAC4}" srcId="{F4D01144-1CF6-214F-85F9-07371D2C0B0E}" destId="{130B33D2-A8D0-6F4B-86BB-8DD46FBD9AB3}" srcOrd="3" destOrd="0" parTransId="{65009CCF-5398-3442-B3B0-9AFFF300F7BE}" sibTransId="{76A0B6F5-76AC-744F-BB49-11C6A7ED7115}"/>
    <dgm:cxn modelId="{3FEE1191-C676-A242-A95A-0885F5B08404}" srcId="{F2192AA9-F8D4-4940-91A5-105F5D8FA52A}" destId="{8DCD8179-462E-1E4B-9237-2DBEA7569CE1}" srcOrd="0" destOrd="0" parTransId="{1D25A101-E394-B44D-A428-65414F161BC3}" sibTransId="{57CE8B4A-5719-F348-8A08-56FDFA588CF6}"/>
    <dgm:cxn modelId="{1B09D067-55DC-3B49-ADE9-44B7AA2DF041}" srcId="{F4D01144-1CF6-214F-85F9-07371D2C0B0E}" destId="{F2192AA9-F8D4-4940-91A5-105F5D8FA52A}" srcOrd="0" destOrd="0" parTransId="{0CACE33D-1B37-4E42-B93A-5FD6A52AFF33}" sibTransId="{3BAD9941-B467-2044-8B23-9ECF0EDA2739}"/>
    <dgm:cxn modelId="{AD160C5F-524E-AC4D-AE7D-99B337E0AC32}" srcId="{F2192AA9-F8D4-4940-91A5-105F5D8FA52A}" destId="{75AE4B12-ABB7-8C45-A14A-D0D42BF2F887}" srcOrd="2" destOrd="0" parTransId="{9956E329-26EC-7B4D-9665-AF565372A19D}" sibTransId="{A429CBF0-0554-6B48-B11E-4E049C5C211D}"/>
    <dgm:cxn modelId="{4B7202FD-8964-DE4B-8F1E-60DC0FC5170D}" type="presOf" srcId="{B44E4C47-3076-354A-9621-105D83716F78}" destId="{A118713B-B2AD-0849-8FB2-52DA9988069B}" srcOrd="0" destOrd="2" presId="urn:microsoft.com/office/officeart/2005/8/layout/cycle4"/>
    <dgm:cxn modelId="{7F72BEE6-92C8-0D4E-A7F4-90F4E05701DF}" srcId="{F4D01144-1CF6-214F-85F9-07371D2C0B0E}" destId="{2491CD39-F3B2-5747-84BC-D83D393C7BEB}" srcOrd="1" destOrd="0" parTransId="{FF330746-344A-1E44-B929-8E1ED0021DC5}" sibTransId="{9684B449-8A9F-0E4C-A716-1C769A5B5667}"/>
    <dgm:cxn modelId="{03C1D2DB-8FB6-E04C-8B32-6438DEAF4A48}" type="presOf" srcId="{95BC58F1-7FF5-4D4F-9DB1-AB1D58120B11}" destId="{A118713B-B2AD-0849-8FB2-52DA9988069B}" srcOrd="0" destOrd="0" presId="urn:microsoft.com/office/officeart/2005/8/layout/cycle4"/>
    <dgm:cxn modelId="{D3D6075A-6170-B64F-9D12-0F6DA04BD574}" type="presOf" srcId="{92EC4A1F-73A8-8B4C-B169-4F10D76D62F3}" destId="{515C9EC9-0643-B048-86C8-8DB2E51BA1EE}" srcOrd="1" destOrd="3" presId="urn:microsoft.com/office/officeart/2005/8/layout/cycle4"/>
    <dgm:cxn modelId="{512951D3-3ABC-3F4A-8113-2F3BCBC23621}" type="presOf" srcId="{000A09C8-4F5B-1046-B757-5BE651998691}" destId="{A118713B-B2AD-0849-8FB2-52DA9988069B}" srcOrd="0" destOrd="1" presId="urn:microsoft.com/office/officeart/2005/8/layout/cycle4"/>
    <dgm:cxn modelId="{DBFC5FCB-6AC6-4C43-9C17-72BA05CDD83E}" type="presOf" srcId="{DA8593DC-B235-6141-9CC4-672831C21118}" destId="{FD8B24F9-5A1A-D543-8CA0-6AE2E49BA430}" srcOrd="0" destOrd="1" presId="urn:microsoft.com/office/officeart/2005/8/layout/cycle4"/>
    <dgm:cxn modelId="{8F531540-92FE-E14D-8CA7-1D502AFE6935}" type="presOf" srcId="{0960DD5E-6F3D-3549-A9EF-07B4DCC35BD2}" destId="{15F64044-A864-D34E-A45B-FF3FB058AECB}" srcOrd="1" destOrd="0" presId="urn:microsoft.com/office/officeart/2005/8/layout/cycle4"/>
    <dgm:cxn modelId="{87B651D2-F1D6-7349-ADA0-1270A5D8737C}" type="presOf" srcId="{11D4E656-49BC-DD42-8C47-EBE55327E56A}" destId="{64034475-C5E2-4D48-A444-0B44E3DA01AD}" srcOrd="0" destOrd="1" presId="urn:microsoft.com/office/officeart/2005/8/layout/cycle4"/>
    <dgm:cxn modelId="{482F9B97-8131-4D48-9C7E-FB7F77DE7636}" type="presParOf" srcId="{1055C28F-E43F-5548-8781-A8B463A33A23}" destId="{FAF1E9B8-0F60-1542-A96E-612350FAA975}" srcOrd="0" destOrd="0" presId="urn:microsoft.com/office/officeart/2005/8/layout/cycle4"/>
    <dgm:cxn modelId="{8146748E-CB84-A343-A414-FCD19AADF4A6}" type="presParOf" srcId="{FAF1E9B8-0F60-1542-A96E-612350FAA975}" destId="{5E2C5E3E-FD43-3E44-9A4B-12DD0EDC38C2}" srcOrd="0" destOrd="0" presId="urn:microsoft.com/office/officeart/2005/8/layout/cycle4"/>
    <dgm:cxn modelId="{A34162BC-1E4E-6740-9A70-BD217E4D2230}" type="presParOf" srcId="{5E2C5E3E-FD43-3E44-9A4B-12DD0EDC38C2}" destId="{64034475-C5E2-4D48-A444-0B44E3DA01AD}" srcOrd="0" destOrd="0" presId="urn:microsoft.com/office/officeart/2005/8/layout/cycle4"/>
    <dgm:cxn modelId="{077149DD-13E5-5140-AC44-51F1DD786CEC}" type="presParOf" srcId="{5E2C5E3E-FD43-3E44-9A4B-12DD0EDC38C2}" destId="{E9E915BC-800E-7540-A00E-58B3489C1580}" srcOrd="1" destOrd="0" presId="urn:microsoft.com/office/officeart/2005/8/layout/cycle4"/>
    <dgm:cxn modelId="{6F086B2B-FC19-A648-83CB-D552C92C2BE3}" type="presParOf" srcId="{FAF1E9B8-0F60-1542-A96E-612350FAA975}" destId="{48032F75-9A1C-3C49-B4A7-2AF68F62D67E}" srcOrd="1" destOrd="0" presId="urn:microsoft.com/office/officeart/2005/8/layout/cycle4"/>
    <dgm:cxn modelId="{B6744170-71C9-2A4B-BC0E-23D3E387E155}" type="presParOf" srcId="{48032F75-9A1C-3C49-B4A7-2AF68F62D67E}" destId="{A118713B-B2AD-0849-8FB2-52DA9988069B}" srcOrd="0" destOrd="0" presId="urn:microsoft.com/office/officeart/2005/8/layout/cycle4"/>
    <dgm:cxn modelId="{837AB393-C5EF-E44E-984F-0240CE854A1A}" type="presParOf" srcId="{48032F75-9A1C-3C49-B4A7-2AF68F62D67E}" destId="{515C9EC9-0643-B048-86C8-8DB2E51BA1EE}" srcOrd="1" destOrd="0" presId="urn:microsoft.com/office/officeart/2005/8/layout/cycle4"/>
    <dgm:cxn modelId="{08D02CBC-275C-6340-BD4E-CFAA4C57CB19}" type="presParOf" srcId="{FAF1E9B8-0F60-1542-A96E-612350FAA975}" destId="{ED8862E8-DDC2-BF4F-B576-9C0FC3666EF3}" srcOrd="2" destOrd="0" presId="urn:microsoft.com/office/officeart/2005/8/layout/cycle4"/>
    <dgm:cxn modelId="{CAE4EF30-D542-C649-8857-332FD2034AFC}" type="presParOf" srcId="{ED8862E8-DDC2-BF4F-B576-9C0FC3666EF3}" destId="{FD8B24F9-5A1A-D543-8CA0-6AE2E49BA430}" srcOrd="0" destOrd="0" presId="urn:microsoft.com/office/officeart/2005/8/layout/cycle4"/>
    <dgm:cxn modelId="{A4AD961F-3050-0E4B-A35E-5B8D1C294B39}" type="presParOf" srcId="{ED8862E8-DDC2-BF4F-B576-9C0FC3666EF3}" destId="{15F64044-A864-D34E-A45B-FF3FB058AECB}" srcOrd="1" destOrd="0" presId="urn:microsoft.com/office/officeart/2005/8/layout/cycle4"/>
    <dgm:cxn modelId="{39A89E7F-B514-1647-9974-2B9C439F36EB}" type="presParOf" srcId="{FAF1E9B8-0F60-1542-A96E-612350FAA975}" destId="{82F52FEE-3135-8448-9E98-9589D75317C1}" srcOrd="3" destOrd="0" presId="urn:microsoft.com/office/officeart/2005/8/layout/cycle4"/>
    <dgm:cxn modelId="{894E85CA-443B-7B46-9319-2B4469329B5E}" type="presParOf" srcId="{82F52FEE-3135-8448-9E98-9589D75317C1}" destId="{05271555-25FD-034B-98A8-C779B52916EE}" srcOrd="0" destOrd="0" presId="urn:microsoft.com/office/officeart/2005/8/layout/cycle4"/>
    <dgm:cxn modelId="{10528A47-B178-D349-8DEE-0AE61EAE8949}" type="presParOf" srcId="{82F52FEE-3135-8448-9E98-9589D75317C1}" destId="{A6A27F57-E1BE-3344-947B-E5AC7C852E43}" srcOrd="1" destOrd="0" presId="urn:microsoft.com/office/officeart/2005/8/layout/cycle4"/>
    <dgm:cxn modelId="{EC1ECA18-79DF-134C-BCC3-25D4B1266C1B}" type="presParOf" srcId="{FAF1E9B8-0F60-1542-A96E-612350FAA975}" destId="{CE3F0DAE-7A1A-D942-A532-B0FB89DD85B2}" srcOrd="4" destOrd="0" presId="urn:microsoft.com/office/officeart/2005/8/layout/cycle4"/>
    <dgm:cxn modelId="{18C911AF-C705-8744-8252-05F32FDBEBC8}" type="presParOf" srcId="{1055C28F-E43F-5548-8781-A8B463A33A23}" destId="{741763C1-B951-1C48-9E1F-42AA86C85A61}" srcOrd="1" destOrd="0" presId="urn:microsoft.com/office/officeart/2005/8/layout/cycle4"/>
    <dgm:cxn modelId="{BD960E94-5CB0-A146-BF6D-77B4B580C9EB}" type="presParOf" srcId="{741763C1-B951-1C48-9E1F-42AA86C85A61}" destId="{D66D26A5-AC95-5E43-96F7-4A344FF368DD}" srcOrd="0" destOrd="0" presId="urn:microsoft.com/office/officeart/2005/8/layout/cycle4"/>
    <dgm:cxn modelId="{746FB08B-05A2-5944-A9E8-15C6EEE18389}" type="presParOf" srcId="{741763C1-B951-1C48-9E1F-42AA86C85A61}" destId="{FBA25394-FB47-BB40-B54F-452690CF7922}" srcOrd="1" destOrd="0" presId="urn:microsoft.com/office/officeart/2005/8/layout/cycle4"/>
    <dgm:cxn modelId="{9444E0A6-17BB-CE48-B584-152FD8555E47}" type="presParOf" srcId="{741763C1-B951-1C48-9E1F-42AA86C85A61}" destId="{E7997486-5A25-B545-B757-0B40F1AD57DF}" srcOrd="2" destOrd="0" presId="urn:microsoft.com/office/officeart/2005/8/layout/cycle4"/>
    <dgm:cxn modelId="{93D9FDEC-E1C3-254B-B086-F03C5F93A7C4}" type="presParOf" srcId="{741763C1-B951-1C48-9E1F-42AA86C85A61}" destId="{6E4E9075-F1C2-CC43-BB17-1F7B51E66436}" srcOrd="3" destOrd="0" presId="urn:microsoft.com/office/officeart/2005/8/layout/cycle4"/>
    <dgm:cxn modelId="{E0C7898C-75F6-5842-BA72-E38120AF4E1D}" type="presParOf" srcId="{741763C1-B951-1C48-9E1F-42AA86C85A61}" destId="{4BE8260A-5EB4-7B41-B158-5A4B05B01D70}" srcOrd="4" destOrd="0" presId="urn:microsoft.com/office/officeart/2005/8/layout/cycle4"/>
    <dgm:cxn modelId="{900870D0-0292-2A43-94A1-8143F73522C4}" type="presParOf" srcId="{1055C28F-E43F-5548-8781-A8B463A33A23}" destId="{B1828163-D41A-4C42-80AF-CD9C88526241}" srcOrd="2" destOrd="0" presId="urn:microsoft.com/office/officeart/2005/8/layout/cycle4"/>
    <dgm:cxn modelId="{D43DA29A-5217-EA42-885D-B70F451A42C1}" type="presParOf" srcId="{1055C28F-E43F-5548-8781-A8B463A33A23}" destId="{C4315B72-D542-4747-BC29-8DAF4BEB8F7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F079D-4300-494A-B873-387A358DE1E8}">
      <dsp:nvSpPr>
        <dsp:cNvPr id="0" name=""/>
        <dsp:cNvSpPr/>
      </dsp:nvSpPr>
      <dsp:spPr>
        <a:xfrm>
          <a:off x="0" y="0"/>
          <a:ext cx="8352928" cy="23654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A45A3-77DE-A446-8932-0C0EC6A26DA5}">
      <dsp:nvSpPr>
        <dsp:cNvPr id="0" name=""/>
        <dsp:cNvSpPr/>
      </dsp:nvSpPr>
      <dsp:spPr>
        <a:xfrm>
          <a:off x="671312" y="315395"/>
          <a:ext cx="1332881" cy="173467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BF33D3-36B6-AD4F-A907-48F929C22336}">
      <dsp:nvSpPr>
        <dsp:cNvPr id="0" name=""/>
        <dsp:cNvSpPr/>
      </dsp:nvSpPr>
      <dsp:spPr>
        <a:xfrm rot="10800000">
          <a:off x="346961" y="2365462"/>
          <a:ext cx="2164186" cy="289112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kern="1200" dirty="0" smtClean="0">
              <a:solidFill>
                <a:schemeClr val="bg1"/>
              </a:solidFill>
            </a:rPr>
            <a:t>Emergency </a:t>
          </a:r>
          <a:r>
            <a:rPr lang="fr-FR" sz="2400" kern="1200" dirty="0" err="1" smtClean="0">
              <a:solidFill>
                <a:schemeClr val="bg1"/>
              </a:solidFill>
            </a:rPr>
            <a:t>Department</a:t>
          </a:r>
          <a:r>
            <a:rPr lang="fr-FR" sz="2400" kern="1200" dirty="0" smtClean="0">
              <a:solidFill>
                <a:schemeClr val="bg1"/>
              </a:solidFill>
            </a:rPr>
            <a:t> (24/7)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2400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kern="1200" dirty="0" smtClean="0">
              <a:solidFill>
                <a:schemeClr val="bg1"/>
              </a:solidFill>
            </a:rPr>
            <a:t>Acute stroke </a:t>
          </a:r>
          <a:r>
            <a:rPr lang="fr-FR" sz="2400" kern="1200" dirty="0" err="1" smtClean="0">
              <a:solidFill>
                <a:schemeClr val="bg1"/>
              </a:solidFill>
            </a:rPr>
            <a:t>Pathway</a:t>
          </a:r>
          <a:endParaRPr lang="fr-FR" sz="2400" kern="1200" dirty="0" smtClean="0">
            <a:solidFill>
              <a:schemeClr val="bg1"/>
            </a:solidFill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0800000">
        <a:off x="413517" y="2365462"/>
        <a:ext cx="2031074" cy="2824565"/>
      </dsp:txXfrm>
    </dsp:sp>
    <dsp:sp modelId="{2DC9A80D-EB34-6D49-91C7-A85F2EA7944D}">
      <dsp:nvSpPr>
        <dsp:cNvPr id="0" name=""/>
        <dsp:cNvSpPr/>
      </dsp:nvSpPr>
      <dsp:spPr>
        <a:xfrm>
          <a:off x="3512175" y="4"/>
          <a:ext cx="1332881" cy="20420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0E214-51B1-794A-B75A-EF99653E1A78}">
      <dsp:nvSpPr>
        <dsp:cNvPr id="0" name=""/>
        <dsp:cNvSpPr/>
      </dsp:nvSpPr>
      <dsp:spPr>
        <a:xfrm rot="10800000">
          <a:off x="2739257" y="2321900"/>
          <a:ext cx="2641491" cy="29398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kern="1200" dirty="0" smtClean="0">
              <a:solidFill>
                <a:schemeClr val="bg1"/>
              </a:solidFill>
            </a:rPr>
            <a:t>TIA/Stroke </a:t>
          </a:r>
          <a:r>
            <a:rPr lang="fr-FR" sz="2400" kern="1200" dirty="0" err="1" smtClean="0">
              <a:solidFill>
                <a:schemeClr val="bg1"/>
              </a:solidFill>
            </a:rPr>
            <a:t>Clinic</a:t>
          </a:r>
          <a:r>
            <a:rPr lang="fr-FR" sz="2400" kern="1200" dirty="0" smtClean="0">
              <a:solidFill>
                <a:schemeClr val="bg1"/>
              </a:solidFill>
            </a:rPr>
            <a:t> (</a:t>
          </a:r>
          <a:r>
            <a:rPr lang="fr-FR" sz="2400" kern="1200" dirty="0" err="1" smtClean="0">
              <a:solidFill>
                <a:schemeClr val="bg1"/>
              </a:solidFill>
            </a:rPr>
            <a:t>daily</a:t>
          </a:r>
          <a:r>
            <a:rPr lang="fr-FR" sz="2400" kern="1200" dirty="0" smtClean="0">
              <a:solidFill>
                <a:schemeClr val="bg1"/>
              </a:solidFill>
            </a:rPr>
            <a:t>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>
              <a:solidFill>
                <a:schemeClr val="bg1"/>
              </a:solidFill>
            </a:rPr>
            <a:t>Particularly high risk of stroke or another TIA seen &lt;24 hours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2820492" y="2321900"/>
        <a:ext cx="2479021" cy="2858601"/>
      </dsp:txXfrm>
    </dsp:sp>
    <dsp:sp modelId="{F944922C-9D42-A749-B379-0EE61852D4E1}">
      <dsp:nvSpPr>
        <dsp:cNvPr id="0" name=""/>
        <dsp:cNvSpPr/>
      </dsp:nvSpPr>
      <dsp:spPr>
        <a:xfrm>
          <a:off x="5866984" y="130131"/>
          <a:ext cx="2091611" cy="2105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C8C391-D27C-FB4F-9984-2E90A375CE6A}">
      <dsp:nvSpPr>
        <dsp:cNvPr id="0" name=""/>
        <dsp:cNvSpPr/>
      </dsp:nvSpPr>
      <dsp:spPr>
        <a:xfrm rot="10800000">
          <a:off x="5583573" y="2365462"/>
          <a:ext cx="2769354" cy="289112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kern="1200" dirty="0" err="1" smtClean="0">
              <a:solidFill>
                <a:schemeClr val="bg1"/>
              </a:solidFill>
            </a:rPr>
            <a:t>Regional</a:t>
          </a:r>
          <a:r>
            <a:rPr lang="fr-FR" sz="2400" kern="1200" dirty="0" smtClean="0">
              <a:solidFill>
                <a:schemeClr val="bg1"/>
              </a:solidFill>
            </a:rPr>
            <a:t> </a:t>
          </a:r>
          <a:r>
            <a:rPr lang="fr-FR" sz="2400" kern="1200" dirty="0" err="1" smtClean="0">
              <a:solidFill>
                <a:schemeClr val="bg1"/>
              </a:solidFill>
            </a:rPr>
            <a:t>Referral</a:t>
          </a:r>
          <a:r>
            <a:rPr lang="fr-FR" sz="2400" kern="1200" dirty="0" smtClean="0">
              <a:solidFill>
                <a:schemeClr val="bg1"/>
              </a:solidFill>
            </a:rPr>
            <a:t> Unit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2400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kern="1200" dirty="0" err="1" smtClean="0">
              <a:solidFill>
                <a:schemeClr val="bg1"/>
              </a:solidFill>
            </a:rPr>
            <a:t>Malignant</a:t>
          </a:r>
          <a:r>
            <a:rPr lang="fr-FR" sz="2400" kern="1200" dirty="0" smtClean="0">
              <a:solidFill>
                <a:schemeClr val="bg1"/>
              </a:solidFill>
            </a:rPr>
            <a:t> </a:t>
          </a:r>
          <a:r>
            <a:rPr lang="fr-FR" sz="2400" kern="1200" dirty="0" err="1" smtClean="0">
              <a:solidFill>
                <a:schemeClr val="bg1"/>
              </a:solidFill>
            </a:rPr>
            <a:t>mca</a:t>
          </a:r>
          <a:r>
            <a:rPr lang="fr-FR" sz="2400" kern="1200" dirty="0" smtClean="0">
              <a:solidFill>
                <a:schemeClr val="bg1"/>
              </a:solidFill>
            </a:rPr>
            <a:t> </a:t>
          </a:r>
          <a:r>
            <a:rPr lang="fr-FR" sz="2400" kern="1200" dirty="0" err="1" smtClean="0">
              <a:solidFill>
                <a:schemeClr val="bg1"/>
              </a:solidFill>
            </a:rPr>
            <a:t>infarct</a:t>
          </a:r>
          <a:endParaRPr lang="fr-FR" sz="2400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kern="1200" dirty="0" err="1" smtClean="0">
              <a:solidFill>
                <a:schemeClr val="bg1"/>
              </a:solidFill>
            </a:rPr>
            <a:t>Decompressive</a:t>
          </a:r>
          <a:r>
            <a:rPr lang="fr-FR" sz="2400" kern="1200" dirty="0" smtClean="0">
              <a:solidFill>
                <a:schemeClr val="bg1"/>
              </a:solidFill>
            </a:rPr>
            <a:t> </a:t>
          </a:r>
          <a:r>
            <a:rPr lang="fr-FR" sz="2400" kern="1200" dirty="0" err="1" smtClean="0">
              <a:solidFill>
                <a:schemeClr val="bg1"/>
              </a:solidFill>
            </a:rPr>
            <a:t>Hemicraniectomy</a:t>
          </a:r>
          <a:endParaRPr lang="fr-FR" sz="2400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5668740" y="2365462"/>
        <a:ext cx="2599020" cy="2805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B24F9-5A1A-D543-8CA0-6AE2E49BA430}">
      <dsp:nvSpPr>
        <dsp:cNvPr id="0" name=""/>
        <dsp:cNvSpPr/>
      </dsp:nvSpPr>
      <dsp:spPr>
        <a:xfrm>
          <a:off x="5423144" y="3575304"/>
          <a:ext cx="3575594" cy="1682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Thrombectomy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rgbClr val="FF0000"/>
              </a:solidFill>
            </a:rPr>
            <a:t>Consider       CEA/CAS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6532781" y="4032887"/>
        <a:ext cx="2428998" cy="1187954"/>
      </dsp:txXfrm>
    </dsp:sp>
    <dsp:sp modelId="{05271555-25FD-034B-98A8-C779B52916EE}">
      <dsp:nvSpPr>
        <dsp:cNvPr id="0" name=""/>
        <dsp:cNvSpPr/>
      </dsp:nvSpPr>
      <dsp:spPr>
        <a:xfrm>
          <a:off x="288036" y="3575304"/>
          <a:ext cx="2597353" cy="1682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Early supported discharge</a:t>
          </a:r>
          <a:endParaRPr lang="en-US" sz="2200" kern="1200" dirty="0"/>
        </a:p>
      </dsp:txBody>
      <dsp:txXfrm>
        <a:off x="324995" y="4032887"/>
        <a:ext cx="1744229" cy="1187954"/>
      </dsp:txXfrm>
    </dsp:sp>
    <dsp:sp modelId="{A118713B-B2AD-0849-8FB2-52DA9988069B}">
      <dsp:nvSpPr>
        <dsp:cNvPr id="0" name=""/>
        <dsp:cNvSpPr/>
      </dsp:nvSpPr>
      <dsp:spPr>
        <a:xfrm>
          <a:off x="5323850" y="0"/>
          <a:ext cx="4000677" cy="1682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Physiotherapy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Speech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Occupational Therapy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BP, AF, drugs</a:t>
          </a:r>
          <a:endParaRPr lang="en-US" sz="2000" kern="1200" dirty="0"/>
        </a:p>
      </dsp:txBody>
      <dsp:txXfrm>
        <a:off x="6561012" y="36959"/>
        <a:ext cx="2726556" cy="1187954"/>
      </dsp:txXfrm>
    </dsp:sp>
    <dsp:sp modelId="{64034475-C5E2-4D48-A444-0B44E3DA01AD}">
      <dsp:nvSpPr>
        <dsp:cNvPr id="0" name=""/>
        <dsp:cNvSpPr/>
      </dsp:nvSpPr>
      <dsp:spPr>
        <a:xfrm>
          <a:off x="144026" y="0"/>
          <a:ext cx="3301469" cy="1682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EXPRESS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Early clot </a:t>
          </a:r>
          <a:r>
            <a:rPr lang="en-US" sz="2400" kern="1200" dirty="0" err="1" smtClean="0"/>
            <a:t>lysis</a:t>
          </a:r>
          <a:endParaRPr lang="en-US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180985" y="36959"/>
        <a:ext cx="2237110" cy="1187954"/>
      </dsp:txXfrm>
    </dsp:sp>
    <dsp:sp modelId="{D66D26A5-AC95-5E43-96F7-4A344FF368DD}">
      <dsp:nvSpPr>
        <dsp:cNvPr id="0" name=""/>
        <dsp:cNvSpPr/>
      </dsp:nvSpPr>
      <dsp:spPr>
        <a:xfrm>
          <a:off x="1401508" y="344270"/>
          <a:ext cx="3305845" cy="227662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&amp; 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Stroke/TIA clinic</a:t>
          </a:r>
          <a:endParaRPr lang="en-US" sz="2800" kern="1200" dirty="0"/>
        </a:p>
      </dsp:txBody>
      <dsp:txXfrm>
        <a:off x="2369768" y="1011079"/>
        <a:ext cx="2337585" cy="1609818"/>
      </dsp:txXfrm>
    </dsp:sp>
    <dsp:sp modelId="{FBA25394-FB47-BB40-B54F-452690CF7922}">
      <dsp:nvSpPr>
        <dsp:cNvPr id="0" name=""/>
        <dsp:cNvSpPr/>
      </dsp:nvSpPr>
      <dsp:spPr>
        <a:xfrm rot="5400000">
          <a:off x="4781274" y="126329"/>
          <a:ext cx="2276627" cy="2712510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Stroke Unit HASU</a:t>
          </a:r>
          <a:endParaRPr lang="en-US" sz="2800" kern="1200" dirty="0"/>
        </a:p>
      </dsp:txBody>
      <dsp:txXfrm rot="-5400000">
        <a:off x="4563333" y="1011080"/>
        <a:ext cx="1918034" cy="1609818"/>
      </dsp:txXfrm>
    </dsp:sp>
    <dsp:sp modelId="{E7997486-5A25-B545-B757-0B40F1AD57DF}">
      <dsp:nvSpPr>
        <dsp:cNvPr id="0" name=""/>
        <dsp:cNvSpPr/>
      </dsp:nvSpPr>
      <dsp:spPr>
        <a:xfrm rot="10800000">
          <a:off x="4549160" y="2593281"/>
          <a:ext cx="2723643" cy="247587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FFFF00"/>
              </a:solidFill>
            </a:rPr>
            <a:t>Prevent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FFFF00"/>
              </a:solidFill>
            </a:rPr>
            <a:t>Intervene</a:t>
          </a:r>
          <a:endParaRPr lang="en-US" sz="2900" b="1" kern="1200" dirty="0">
            <a:solidFill>
              <a:srgbClr val="FFFF00"/>
            </a:solidFill>
          </a:endParaRPr>
        </a:p>
      </dsp:txBody>
      <dsp:txXfrm rot="10800000">
        <a:off x="4549160" y="2593281"/>
        <a:ext cx="1925906" cy="1750709"/>
      </dsp:txXfrm>
    </dsp:sp>
    <dsp:sp modelId="{6E4E9075-F1C2-CC43-BB17-1F7B51E66436}">
      <dsp:nvSpPr>
        <dsp:cNvPr id="0" name=""/>
        <dsp:cNvSpPr/>
      </dsp:nvSpPr>
      <dsp:spPr>
        <a:xfrm rot="16200000">
          <a:off x="1771335" y="2288930"/>
          <a:ext cx="2475900" cy="308457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Rehabilitate</a:t>
          </a:r>
        </a:p>
      </dsp:txBody>
      <dsp:txXfrm rot="5400000">
        <a:off x="2370448" y="2593269"/>
        <a:ext cx="2181127" cy="1750726"/>
      </dsp:txXfrm>
    </dsp:sp>
    <dsp:sp modelId="{B1828163-D41A-4C42-80AF-CD9C88526241}">
      <dsp:nvSpPr>
        <dsp:cNvPr id="0" name=""/>
        <dsp:cNvSpPr/>
      </dsp:nvSpPr>
      <dsp:spPr>
        <a:xfrm>
          <a:off x="4269243" y="2155698"/>
          <a:ext cx="786041" cy="68351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4315B72-D542-4747-BC29-8DAF4BEB8F7F}">
      <dsp:nvSpPr>
        <dsp:cNvPr id="0" name=""/>
        <dsp:cNvSpPr/>
      </dsp:nvSpPr>
      <dsp:spPr>
        <a:xfrm rot="10800000">
          <a:off x="4269243" y="2418588"/>
          <a:ext cx="786041" cy="68351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01 CREA CONGRES\i-MEET 2016\Dias\Dia3_MEET2016_1024x768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" y="9538"/>
            <a:ext cx="912101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77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01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01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6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75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81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7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5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53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09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9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320C-3873-4F76-8F4E-4FD0E1512944}" type="datetimeFigureOut">
              <a:rPr lang="fr-FR" smtClean="0"/>
              <a:t>02/06/16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1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uh.nhs.uk/services/referrals/esd-stroke/default.asp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356992"/>
            <a:ext cx="9144000" cy="15841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Standard </a:t>
            </a:r>
            <a:r>
              <a:rPr lang="en-US" sz="3600" dirty="0"/>
              <a:t>operating protocol in stroke management at my hospital – a multidisciplinary approach is </a:t>
            </a:r>
            <a:r>
              <a:rPr lang="en-US" sz="3600" dirty="0" smtClean="0"/>
              <a:t>mandatory 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440160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Alison Halliday</a:t>
            </a:r>
          </a:p>
          <a:p>
            <a:r>
              <a:rPr lang="en-US" i="1" dirty="0" smtClean="0"/>
              <a:t>Professor of Vascular Surgery</a:t>
            </a:r>
          </a:p>
          <a:p>
            <a:r>
              <a:rPr lang="en-US" i="1" dirty="0" smtClean="0"/>
              <a:t>University of Oxford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94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ABCD</a:t>
            </a:r>
            <a:r>
              <a:rPr lang="en-US" baseline="30000" dirty="0" smtClean="0"/>
              <a:t>2 </a:t>
            </a:r>
            <a:r>
              <a:rPr lang="en-US" dirty="0" smtClean="0"/>
              <a:t>Score and Stroke Risk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5856" t="-1" r="-25544" b="-1015"/>
          <a:stretch/>
        </p:blipFill>
        <p:spPr>
          <a:xfrm>
            <a:off x="457200" y="1600200"/>
            <a:ext cx="8229600" cy="5054600"/>
          </a:xfrm>
        </p:spPr>
      </p:pic>
    </p:spTree>
    <p:extLst>
      <p:ext uri="{BB962C8B-B14F-4D97-AF65-F5344CB8AC3E}">
        <p14:creationId xmlns:p14="http://schemas.microsoft.com/office/powerpoint/2010/main" val="129586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ABCD</a:t>
            </a:r>
            <a:r>
              <a:rPr lang="en-US" baseline="30000" dirty="0" smtClean="0"/>
              <a:t>2</a:t>
            </a:r>
            <a:r>
              <a:rPr lang="en-US" dirty="0" smtClean="0"/>
              <a:t> Score and Stroke Risk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6167" r="-36167"/>
          <a:stretch/>
        </p:blipFill>
        <p:spPr>
          <a:xfrm>
            <a:off x="457200" y="192737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3665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5" r="615"/>
          <a:stretch/>
        </p:blipFill>
        <p:spPr>
          <a:xfrm>
            <a:off x="0" y="1600200"/>
            <a:ext cx="9144000" cy="5257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01824"/>
            <a:ext cx="8229600" cy="186308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Early use of </a:t>
            </a:r>
            <a:r>
              <a:rPr lang="en-US" dirty="0" err="1" smtClean="0">
                <a:solidFill>
                  <a:srgbClr val="FF0000"/>
                </a:solidFill>
              </a:rPr>
              <a:t>EX</a:t>
            </a:r>
            <a:r>
              <a:rPr lang="en-US" dirty="0" err="1" smtClean="0"/>
              <a:t>isting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</a:t>
            </a:r>
            <a:r>
              <a:rPr lang="en-US" dirty="0" err="1" smtClean="0"/>
              <a:t>ventive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trategies for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troke - medical treatments given as soon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3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85800"/>
            <a:ext cx="8856984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EXPRESS – earlier treatment saves strokes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35" r="-4235"/>
          <a:stretch>
            <a:fillRect/>
          </a:stretch>
        </p:blipFill>
        <p:spPr>
          <a:xfrm>
            <a:off x="323528" y="1772816"/>
            <a:ext cx="8229600" cy="4525963"/>
          </a:xfrm>
        </p:spPr>
      </p:pic>
      <p:sp>
        <p:nvSpPr>
          <p:cNvPr id="5" name="Left Arrow 4"/>
          <p:cNvSpPr/>
          <p:nvPr/>
        </p:nvSpPr>
        <p:spPr>
          <a:xfrm>
            <a:off x="8100392" y="467256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100392" y="414908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2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Reduction in Recurrent Stroke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7576" r="-37576"/>
          <a:stretch/>
        </p:blipFill>
        <p:spPr>
          <a:xfrm>
            <a:off x="395536" y="1816224"/>
            <a:ext cx="8568952" cy="4853136"/>
          </a:xfrm>
        </p:spPr>
      </p:pic>
    </p:spTree>
    <p:extLst>
      <p:ext uri="{BB962C8B-B14F-4D97-AF65-F5344CB8AC3E}">
        <p14:creationId xmlns:p14="http://schemas.microsoft.com/office/powerpoint/2010/main" val="57268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Acute Stroke – after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/>
              <a:t>Post-acute stroke rehabilitation</a:t>
            </a:r>
          </a:p>
          <a:p>
            <a:pPr marL="0" indent="0">
              <a:buNone/>
            </a:pPr>
            <a:r>
              <a:rPr lang="en-US" dirty="0"/>
              <a:t>After </a:t>
            </a:r>
            <a:r>
              <a:rPr lang="en-US" dirty="0" smtClean="0"/>
              <a:t>HASU investigation </a:t>
            </a:r>
            <a:r>
              <a:rPr lang="en-US" dirty="0"/>
              <a:t>and </a:t>
            </a:r>
            <a:r>
              <a:rPr lang="en-US" dirty="0" err="1" smtClean="0"/>
              <a:t>stabilisation</a:t>
            </a:r>
            <a:r>
              <a:rPr lang="en-US" dirty="0" smtClean="0"/>
              <a:t>, </a:t>
            </a:r>
            <a:r>
              <a:rPr lang="en-US" dirty="0"/>
              <a:t>patients </a:t>
            </a:r>
            <a:r>
              <a:rPr lang="en-US" dirty="0" smtClean="0"/>
              <a:t>requiring </a:t>
            </a:r>
            <a:r>
              <a:rPr lang="en-US" dirty="0"/>
              <a:t>further </a:t>
            </a:r>
            <a:r>
              <a:rPr lang="en-US" dirty="0" smtClean="0"/>
              <a:t>rehabilitation </a:t>
            </a:r>
            <a:r>
              <a:rPr lang="en-US" b="1" i="1" u="sng" dirty="0" smtClean="0"/>
              <a:t>either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ove </a:t>
            </a:r>
            <a:r>
              <a:rPr lang="en-US" dirty="0"/>
              <a:t>to a local stroke </a:t>
            </a:r>
            <a:r>
              <a:rPr lang="en-US" dirty="0" smtClean="0"/>
              <a:t>management unit        (Horton </a:t>
            </a:r>
            <a:r>
              <a:rPr lang="en-US" dirty="0"/>
              <a:t>General </a:t>
            </a:r>
            <a:r>
              <a:rPr lang="en-US" dirty="0" smtClean="0"/>
              <a:t>Hospital, Abingdon </a:t>
            </a:r>
            <a:r>
              <a:rPr lang="en-US" dirty="0"/>
              <a:t>and </a:t>
            </a:r>
            <a:r>
              <a:rPr lang="en-US" dirty="0" err="1"/>
              <a:t>Witney</a:t>
            </a:r>
            <a:r>
              <a:rPr lang="en-US" dirty="0"/>
              <a:t> Community Hospitals (managed </a:t>
            </a:r>
            <a:r>
              <a:rPr lang="en-US" dirty="0" smtClean="0"/>
              <a:t>from Oxford) </a:t>
            </a:r>
          </a:p>
          <a:p>
            <a:pPr marL="0" indent="0">
              <a:buNone/>
            </a:pPr>
            <a:r>
              <a:rPr lang="en-US" b="1" i="1" u="sng" dirty="0" smtClean="0"/>
              <a:t>or: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discharged </a:t>
            </a:r>
            <a:r>
              <a:rPr lang="en-US" dirty="0"/>
              <a:t>directly home from the HASU with rehabilitation at home provided by the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Early Supported Discharge (ESD) for Stroke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Service</a:t>
            </a:r>
            <a:endParaRPr lang="en-US" dirty="0">
              <a:solidFill>
                <a:srgbClr val="000000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46097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Oxford Stroke Services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191" b="14191"/>
          <a:stretch>
            <a:fillRect/>
          </a:stretch>
        </p:blipFill>
        <p:spPr>
          <a:xfrm>
            <a:off x="457200" y="185536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36542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85800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The Multi-disciplinary approach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096267"/>
              </p:ext>
            </p:extLst>
          </p:nvPr>
        </p:nvGraphicFramePr>
        <p:xfrm>
          <a:off x="-180528" y="1600200"/>
          <a:ext cx="932452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38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CEA and CAS in Oxford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Stroke symptom – </a:t>
            </a:r>
            <a:r>
              <a:rPr lang="en-US" dirty="0" err="1" smtClean="0"/>
              <a:t>neuro</a:t>
            </a:r>
            <a:r>
              <a:rPr lang="en-US" dirty="0" smtClean="0"/>
              <a:t> opinion</a:t>
            </a:r>
          </a:p>
          <a:p>
            <a:r>
              <a:rPr lang="en-US" dirty="0" smtClean="0"/>
              <a:t>Duplex/MR/CT – satisfactory imaging</a:t>
            </a:r>
          </a:p>
          <a:p>
            <a:r>
              <a:rPr lang="en-US" dirty="0" smtClean="0"/>
              <a:t>Vascular Surgery/ Neuroradiology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Time to Intervention – CEA 2-15 days (mean 12)</a:t>
            </a:r>
          </a:p>
          <a:p>
            <a:r>
              <a:rPr lang="en-US" dirty="0" smtClean="0"/>
              <a:t>Controversial/complex – </a:t>
            </a:r>
            <a:r>
              <a:rPr lang="en-US" b="1" dirty="0" smtClean="0">
                <a:solidFill>
                  <a:srgbClr val="FF0000"/>
                </a:solidFill>
              </a:rPr>
              <a:t>MDT weekly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UK results similar to Oxford (National Data)</a:t>
            </a:r>
          </a:p>
          <a:p>
            <a:pPr marL="0" indent="0">
              <a:buNone/>
            </a:pPr>
            <a:r>
              <a:rPr lang="en-US" dirty="0" smtClean="0"/>
              <a:t>&lt;2% stroke/death within 30 days (100-120/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4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496944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Stroke in Oxford has a multi-disciplinary approach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CEA 100-120 cases </a:t>
            </a:r>
            <a:r>
              <a:rPr lang="en-US" dirty="0" smtClean="0"/>
              <a:t>yearly (20% asymptomatic)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CAS in 20-25 cases/</a:t>
            </a:r>
            <a:r>
              <a:rPr lang="en-US" dirty="0" smtClean="0"/>
              <a:t>year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Strong reputation for innovative stroke research, (</a:t>
            </a:r>
            <a:r>
              <a:rPr lang="en-US" dirty="0" err="1" smtClean="0"/>
              <a:t>eg</a:t>
            </a:r>
            <a:r>
              <a:rPr lang="en-US" dirty="0" smtClean="0"/>
              <a:t> OXVASC, EXPRESS, </a:t>
            </a:r>
            <a:r>
              <a:rPr lang="en-US" dirty="0" smtClean="0"/>
              <a:t>Bluetooth BP </a:t>
            </a:r>
            <a:r>
              <a:rPr lang="en-US" dirty="0" smtClean="0"/>
              <a:t>Monitoring, ACST-1 and -2, ISAT trials) but NHS cash is limited!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7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  <a:ea typeface="Geneva"/>
                <a:cs typeface="Geneva"/>
              </a:rPr>
              <a:t>Disclosure</a:t>
            </a:r>
            <a:r>
              <a:rPr lang="de-DE" dirty="0">
                <a:solidFill>
                  <a:schemeClr val="bg1"/>
                </a:solidFill>
                <a:latin typeface="Arial" pitchFamily="34" charset="0"/>
                <a:ea typeface="Geneva"/>
                <a:cs typeface="Geneva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pitchFamily="34" charset="0"/>
                <a:ea typeface="Geneva"/>
                <a:cs typeface="Geneva"/>
              </a:rPr>
              <a:t>of</a:t>
            </a:r>
            <a:r>
              <a:rPr lang="de-DE" b="1" dirty="0" smtClean="0">
                <a:solidFill>
                  <a:schemeClr val="bg1"/>
                </a:solidFill>
                <a:latin typeface="Arial" pitchFamily="34" charset="0"/>
                <a:ea typeface="Geneva"/>
                <a:cs typeface="Geneva"/>
              </a:rPr>
              <a:t> Interest</a:t>
            </a:r>
            <a:endParaRPr lang="fr-FR" b="1" dirty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86177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de-DE" sz="2000" dirty="0" smtClean="0">
                <a:solidFill>
                  <a:schemeClr val="bg1"/>
                </a:solidFill>
                <a:latin typeface="Arial" pitchFamily="34" charset="0"/>
                <a:ea typeface="Geneva"/>
                <a:cs typeface="Geneva"/>
              </a:rPr>
              <a:t>Speaker </a:t>
            </a:r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  <a:ea typeface="Geneva"/>
                <a:cs typeface="Geneva"/>
              </a:rPr>
              <a:t>name</a:t>
            </a:r>
            <a:r>
              <a:rPr lang="de-DE" sz="2000" dirty="0" smtClean="0">
                <a:solidFill>
                  <a:schemeClr val="bg1"/>
                </a:solidFill>
                <a:latin typeface="Arial" pitchFamily="34" charset="0"/>
                <a:ea typeface="Geneva"/>
                <a:cs typeface="Geneva"/>
              </a:rPr>
              <a:t>: </a:t>
            </a:r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  <a:ea typeface="Geneva"/>
                <a:cs typeface="Geneva"/>
              </a:rPr>
              <a:t>AlisonHalliday</a:t>
            </a:r>
            <a:endParaRPr lang="de-DE" sz="2000" dirty="0" smtClean="0">
              <a:solidFill>
                <a:schemeClr val="bg1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de-DE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I do not </a:t>
            </a:r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have</a:t>
            </a:r>
            <a:r>
              <a:rPr lang="de-DE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any</a:t>
            </a:r>
            <a:r>
              <a:rPr lang="de-DE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 potential </a:t>
            </a:r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conflict</a:t>
            </a:r>
            <a:r>
              <a:rPr lang="de-DE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of</a:t>
            </a:r>
            <a:r>
              <a:rPr lang="de-DE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interest</a:t>
            </a:r>
            <a:endParaRPr lang="de-DE" sz="2000" dirty="0" smtClean="0">
              <a:solidFill>
                <a:schemeClr val="bg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9420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Public Awareness – the FAST campaign</a:t>
            </a:r>
            <a:endParaRPr lang="en-US" dirty="0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" b="1209"/>
          <a:stretch>
            <a:fillRect/>
          </a:stretch>
        </p:blipFill>
        <p:spPr>
          <a:xfrm>
            <a:off x="539552" y="1988840"/>
            <a:ext cx="8229600" cy="4525963"/>
          </a:xfr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0222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Acute Stroke –admissions </a:t>
            </a:r>
            <a:r>
              <a:rPr lang="en-US" dirty="0" err="1" smtClean="0"/>
              <a:t>Oxfordshire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5620" b="-25620"/>
          <a:stretch>
            <a:fillRect/>
          </a:stretch>
        </p:blipFill>
        <p:spPr>
          <a:xfrm>
            <a:off x="457200" y="1600200"/>
            <a:ext cx="8229600" cy="5257800"/>
          </a:xfrm>
        </p:spPr>
      </p:pic>
      <p:sp>
        <p:nvSpPr>
          <p:cNvPr id="5" name="Oval 4"/>
          <p:cNvSpPr/>
          <p:nvPr/>
        </p:nvSpPr>
        <p:spPr>
          <a:xfrm>
            <a:off x="7308304" y="3018656"/>
            <a:ext cx="914400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2009 – Oxford in lowest quartile of  National Stroke Audit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783" r="778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 rot="17940000">
            <a:off x="1331640" y="2996952"/>
            <a:ext cx="1512168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ACTION!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8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Oxford Stroke Service – a review after poor national performance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827" r="827"/>
          <a:stretch>
            <a:fillRect/>
          </a:stretch>
        </p:blipFill>
        <p:spPr>
          <a:xfrm>
            <a:off x="539552" y="1844824"/>
            <a:ext cx="8229600" cy="4525963"/>
          </a:xfrm>
        </p:spPr>
      </p:pic>
      <p:sp>
        <p:nvSpPr>
          <p:cNvPr id="7" name="Rectangle 6"/>
          <p:cNvSpPr/>
          <p:nvPr/>
        </p:nvSpPr>
        <p:spPr>
          <a:xfrm>
            <a:off x="4644008" y="2348880"/>
            <a:ext cx="3888432" cy="352839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04248" y="3140968"/>
            <a:ext cx="1850504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Now - Oxford Stroke Service </a:t>
            </a:r>
            <a:br>
              <a:rPr lang="en-US" dirty="0" smtClean="0"/>
            </a:br>
            <a:r>
              <a:rPr lang="en-US" dirty="0" smtClean="0"/>
              <a:t>(Brain Attack Unit = HASU)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yper-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cute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troke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/>
              <a:t>nit care, </a:t>
            </a:r>
            <a:r>
              <a:rPr lang="en-US" dirty="0"/>
              <a:t>24/7 thrombolysis </a:t>
            </a:r>
            <a:r>
              <a:rPr lang="en-US" dirty="0" smtClean="0"/>
              <a:t>service </a:t>
            </a:r>
            <a:r>
              <a:rPr lang="en-US" dirty="0"/>
              <a:t>for appropriate patients, if </a:t>
            </a:r>
            <a:r>
              <a:rPr lang="en-US" dirty="0" smtClean="0"/>
              <a:t>arriving in emergency </a:t>
            </a:r>
            <a:r>
              <a:rPr lang="en-US" dirty="0"/>
              <a:t>department within four and a half hours of </a:t>
            </a:r>
            <a:r>
              <a:rPr lang="en-US" dirty="0" smtClean="0"/>
              <a:t>stroke</a:t>
            </a:r>
            <a:endParaRPr lang="en-US" dirty="0"/>
          </a:p>
          <a:p>
            <a:r>
              <a:rPr lang="en-US" dirty="0" smtClean="0"/>
              <a:t>South </a:t>
            </a:r>
            <a:r>
              <a:rPr lang="en-US" dirty="0"/>
              <a:t>Central Ambulance Service </a:t>
            </a:r>
            <a:r>
              <a:rPr lang="en-US" dirty="0" smtClean="0"/>
              <a:t>transports </a:t>
            </a:r>
            <a:r>
              <a:rPr lang="en-US" dirty="0"/>
              <a:t>stroke patients directly to the John Radcliffe Hospital Emergency </a:t>
            </a:r>
            <a:r>
              <a:rPr lang="en-US" dirty="0" smtClean="0"/>
              <a:t>Department</a:t>
            </a:r>
            <a:r>
              <a:rPr lang="en-US" dirty="0"/>
              <a:t> </a:t>
            </a:r>
            <a:r>
              <a:rPr lang="en-US" dirty="0" smtClean="0"/>
              <a:t>HASU</a:t>
            </a:r>
          </a:p>
          <a:p>
            <a:r>
              <a:rPr lang="en-US" dirty="0" smtClean="0"/>
              <a:t>GP (Family doctor) can call Stroke service directly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2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71184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3 </a:t>
            </a:r>
            <a:r>
              <a:rPr lang="fr-FR" dirty="0" err="1" smtClean="0">
                <a:solidFill>
                  <a:schemeClr val="bg1"/>
                </a:solidFill>
              </a:rPr>
              <a:t>referral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pathways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08291861"/>
              </p:ext>
            </p:extLst>
          </p:nvPr>
        </p:nvGraphicFramePr>
        <p:xfrm>
          <a:off x="539552" y="1412776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1484784"/>
            <a:ext cx="223224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Pathways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algn="ctr"/>
            <a:r>
              <a:rPr lang="en-US" dirty="0" smtClean="0"/>
              <a:t>Acute Stroke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Thrombolysis phone call to Stroke Medicine team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High-risk TIA (ABCD</a:t>
            </a:r>
            <a:r>
              <a:rPr lang="en-US" baseline="30000" dirty="0" smtClean="0"/>
              <a:t>2</a:t>
            </a:r>
            <a:r>
              <a:rPr lang="en-US" dirty="0" smtClean="0"/>
              <a:t> score 4+)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41370" b="-41370"/>
          <a:stretch>
            <a:fillRect/>
          </a:stretch>
        </p:blipFill>
        <p:spPr>
          <a:xfrm>
            <a:off x="4644008" y="2142008"/>
            <a:ext cx="4041775" cy="3951288"/>
          </a:xfrm>
          <a:solidFill>
            <a:srgbClr val="FFFFFF"/>
          </a:solidFill>
          <a:ln>
            <a:solidFill>
              <a:srgbClr val="000000"/>
            </a:solidFill>
          </a:ln>
        </p:spPr>
      </p:pic>
      <p:sp>
        <p:nvSpPr>
          <p:cNvPr id="9" name="Down Arrow 8"/>
          <p:cNvSpPr/>
          <p:nvPr/>
        </p:nvSpPr>
        <p:spPr>
          <a:xfrm rot="3000000">
            <a:off x="1188430" y="3041106"/>
            <a:ext cx="484632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900000" flipH="1">
            <a:off x="2798175" y="3052297"/>
            <a:ext cx="484632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9552" y="3933056"/>
            <a:ext cx="1224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Uncertain</a:t>
            </a:r>
          </a:p>
          <a:p>
            <a:endParaRPr lang="en-US" sz="2000" dirty="0"/>
          </a:p>
          <a:p>
            <a:r>
              <a:rPr lang="en-US" sz="2000" dirty="0" smtClean="0"/>
              <a:t>Stroke Unit and </a:t>
            </a:r>
          </a:p>
          <a:p>
            <a:r>
              <a:rPr lang="en-US" sz="2000" dirty="0" smtClean="0"/>
              <a:t>Observe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57276" y="3933056"/>
            <a:ext cx="178766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Likely stroke</a:t>
            </a:r>
          </a:p>
          <a:p>
            <a:endParaRPr lang="en-US" sz="2000" dirty="0"/>
          </a:p>
          <a:p>
            <a:r>
              <a:rPr lang="en-US" sz="2000" dirty="0" smtClean="0"/>
              <a:t>CT Brain</a:t>
            </a:r>
          </a:p>
          <a:p>
            <a:r>
              <a:rPr lang="en-US" sz="2000" dirty="0"/>
              <a:t>Thrombolysis</a:t>
            </a:r>
          </a:p>
          <a:p>
            <a:r>
              <a:rPr lang="en-US" sz="2000" dirty="0" err="1"/>
              <a:t>Thrombectomy</a:t>
            </a:r>
            <a:endParaRPr lang="en-US" sz="2000" dirty="0"/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Duplex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6687" y="5435932"/>
            <a:ext cx="292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Admit, </a:t>
            </a:r>
            <a:r>
              <a:rPr lang="en-US" b="1" dirty="0" smtClean="0"/>
              <a:t>MRI</a:t>
            </a:r>
            <a:r>
              <a:rPr lang="en-US" dirty="0" smtClean="0"/>
              <a:t> , ECG,</a:t>
            </a:r>
            <a:r>
              <a:rPr lang="en-US" b="1" dirty="0" smtClean="0">
                <a:solidFill>
                  <a:srgbClr val="FF0000"/>
                </a:solidFill>
              </a:rPr>
              <a:t> Duplex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4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487</Words>
  <Application>Microsoft Macintosh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Thème Office</vt:lpstr>
      <vt:lpstr>Standard operating protocol in stroke management at my hospital – a multidisciplinary approach is mandatory </vt:lpstr>
      <vt:lpstr>Disclosure of Interest</vt:lpstr>
      <vt:lpstr>Public Awareness – the FAST campaign</vt:lpstr>
      <vt:lpstr>Acute Stroke –admissions Oxfordshire</vt:lpstr>
      <vt:lpstr>2009 – Oxford in lowest quartile of  National Stroke Audit</vt:lpstr>
      <vt:lpstr>Oxford Stroke Service – a review after poor national performance</vt:lpstr>
      <vt:lpstr>Now - Oxford Stroke Service  (Brain Attack Unit = HASU)</vt:lpstr>
      <vt:lpstr> 3 referral pathways</vt:lpstr>
      <vt:lpstr>Pathways</vt:lpstr>
      <vt:lpstr>ABCD2 Score and Stroke Risk</vt:lpstr>
      <vt:lpstr>ABCD2 Score and Stroke Risk</vt:lpstr>
      <vt:lpstr>PowerPoint Presentation</vt:lpstr>
      <vt:lpstr>EXPRESS – earlier treatment saves strokes</vt:lpstr>
      <vt:lpstr>Reduction in Recurrent Stroke</vt:lpstr>
      <vt:lpstr>Acute Stroke – after treatment</vt:lpstr>
      <vt:lpstr>Oxford Stroke Services</vt:lpstr>
      <vt:lpstr>The Multi-disciplinary approach</vt:lpstr>
      <vt:lpstr>CEA and CAS in Oxford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</dc:creator>
  <cp:lastModifiedBy>Alison Halliday</cp:lastModifiedBy>
  <cp:revision>36</cp:revision>
  <dcterms:created xsi:type="dcterms:W3CDTF">2016-04-15T08:40:08Z</dcterms:created>
  <dcterms:modified xsi:type="dcterms:W3CDTF">2016-06-02T06:02:35Z</dcterms:modified>
</cp:coreProperties>
</file>