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9" r:id="rId3"/>
    <p:sldId id="306" r:id="rId4"/>
    <p:sldId id="332" r:id="rId5"/>
    <p:sldId id="300" r:id="rId6"/>
    <p:sldId id="301" r:id="rId7"/>
    <p:sldId id="302" r:id="rId8"/>
    <p:sldId id="303" r:id="rId9"/>
    <p:sldId id="333" r:id="rId10"/>
    <p:sldId id="307" r:id="rId11"/>
    <p:sldId id="308" r:id="rId12"/>
    <p:sldId id="309" r:id="rId13"/>
    <p:sldId id="310" r:id="rId14"/>
    <p:sldId id="326" r:id="rId15"/>
    <p:sldId id="334" r:id="rId16"/>
    <p:sldId id="328" r:id="rId17"/>
    <p:sldId id="330" r:id="rId18"/>
    <p:sldId id="329" r:id="rId19"/>
    <p:sldId id="337" r:id="rId20"/>
    <p:sldId id="338" r:id="rId21"/>
    <p:sldId id="331" r:id="rId22"/>
    <p:sldId id="335" r:id="rId23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1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AEFD4-E3AE-4257-87F5-0EB02C65E7A7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00A6D-C062-423A-BF47-44E72EF10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21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A6DDC-A157-46CA-B766-F993F0744D92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F78B7-4011-4794-BB05-E90EEA2A37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3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9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8948" indent="-280364" defTabSz="91429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457" indent="-224291" defTabSz="91429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041" indent="-224291" defTabSz="91429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623" indent="-224291" defTabSz="91429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206" indent="-224291" defTabSz="9142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5789" indent="-224291" defTabSz="9142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372" indent="-224291" defTabSz="9142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2956" indent="-224291" defTabSz="9142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2D8A0B-CD8F-43E1-B3E7-075E4C435018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101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5BAA8F-3335-40DC-8938-6B3FF1F13314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55650"/>
            <a:ext cx="4948237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963" y="4725391"/>
            <a:ext cx="5699208" cy="446823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o-RO" altLang="ja-JP" dirty="0" smtClean="0">
                <a:ea typeface="ＭＳ Ｐゴシック" pitchFamily="34" charset="-128"/>
              </a:rPr>
              <a:t>NV Ramani   </a:t>
            </a:r>
            <a:r>
              <a:rPr lang="ro-RO" altLang="ja-JP" u="sng" dirty="0" smtClean="0">
                <a:ea typeface="ＭＳ Ｐゴシック" pitchFamily="34" charset="-128"/>
              </a:rPr>
              <a:t>Ramani_NV@nuhs.edu.sg</a:t>
            </a:r>
          </a:p>
          <a:p>
            <a:r>
              <a:rPr lang="ro-RO" altLang="ja-JP" u="sng" dirty="0" smtClean="0">
                <a:ea typeface="ＭＳ Ｐゴシック" pitchFamily="34" charset="-128"/>
              </a:rPr>
              <a:t>Thomas Truelsen</a:t>
            </a:r>
          </a:p>
          <a:p>
            <a:endParaRPr lang="ro-RO" altLang="ja-JP" u="sng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D85EE-C97C-4F88-9AF8-29360D7C17A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353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D85EE-C97C-4F88-9AF8-29360D7C17A8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881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8B4A-8F48-4ABB-922F-4C5116AFE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051-9445-494D-8EF0-D3199E11C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3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8B4A-8F48-4ABB-922F-4C5116AFE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051-9445-494D-8EF0-D3199E11C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8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8B4A-8F48-4ABB-922F-4C5116AFE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051-9445-494D-8EF0-D3199E11C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2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8B4A-8F48-4ABB-922F-4C5116AFE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051-9445-494D-8EF0-D3199E11C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2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8B4A-8F48-4ABB-922F-4C5116AFE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051-9445-494D-8EF0-D3199E11C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2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8B4A-8F48-4ABB-922F-4C5116AFE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051-9445-494D-8EF0-D3199E11C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5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8B4A-8F48-4ABB-922F-4C5116AFE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051-9445-494D-8EF0-D3199E11C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84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8B4A-8F48-4ABB-922F-4C5116AFE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051-9445-494D-8EF0-D3199E11C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3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8B4A-8F48-4ABB-922F-4C5116AFE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051-9445-494D-8EF0-D3199E11C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3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8B4A-8F48-4ABB-922F-4C5116AFE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051-9445-494D-8EF0-D3199E11C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99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8B4A-8F48-4ABB-922F-4C5116AFE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4051-9445-494D-8EF0-D3199E11C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7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18B4A-8F48-4ABB-922F-4C5116AFE293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54051-9445-494D-8EF0-D3199E11C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49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hdx.healthdata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Worldwide burden of stroke in the Global Burden of Disease Study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Derrick Bennett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856663" cy="5762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GBD Stroke Experts Group</a:t>
            </a:r>
          </a:p>
        </p:txBody>
      </p:sp>
      <p:sp>
        <p:nvSpPr>
          <p:cNvPr id="20484" name="Freeform 2"/>
          <p:cNvSpPr>
            <a:spLocks/>
          </p:cNvSpPr>
          <p:nvPr/>
        </p:nvSpPr>
        <p:spPr bwMode="auto">
          <a:xfrm>
            <a:off x="7072313" y="4464050"/>
            <a:ext cx="9525" cy="3175"/>
          </a:xfrm>
          <a:custGeom>
            <a:avLst/>
            <a:gdLst>
              <a:gd name="T0" fmla="*/ 2147483647 w 7"/>
              <a:gd name="T1" fmla="*/ 2147483647 h 2"/>
              <a:gd name="T2" fmla="*/ 0 w 7"/>
              <a:gd name="T3" fmla="*/ 2147483647 h 2"/>
              <a:gd name="T4" fmla="*/ 0 w 7"/>
              <a:gd name="T5" fmla="*/ 0 h 2"/>
              <a:gd name="T6" fmla="*/ 2147483647 w 7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2">
                <a:moveTo>
                  <a:pt x="7" y="1"/>
                </a:moveTo>
                <a:lnTo>
                  <a:pt x="0" y="2"/>
                </a:lnTo>
                <a:lnTo>
                  <a:pt x="0" y="0"/>
                </a:lnTo>
                <a:lnTo>
                  <a:pt x="7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Freeform 3"/>
          <p:cNvSpPr>
            <a:spLocks/>
          </p:cNvSpPr>
          <p:nvPr/>
        </p:nvSpPr>
        <p:spPr bwMode="auto">
          <a:xfrm>
            <a:off x="7205663" y="4360863"/>
            <a:ext cx="258762" cy="288925"/>
          </a:xfrm>
          <a:custGeom>
            <a:avLst/>
            <a:gdLst>
              <a:gd name="T0" fmla="*/ 2147483647 w 202"/>
              <a:gd name="T1" fmla="*/ 2147483647 h 169"/>
              <a:gd name="T2" fmla="*/ 2147483647 w 202"/>
              <a:gd name="T3" fmla="*/ 2147483647 h 169"/>
              <a:gd name="T4" fmla="*/ 2147483647 w 202"/>
              <a:gd name="T5" fmla="*/ 2147483647 h 169"/>
              <a:gd name="T6" fmla="*/ 2147483647 w 202"/>
              <a:gd name="T7" fmla="*/ 2147483647 h 169"/>
              <a:gd name="T8" fmla="*/ 2147483647 w 202"/>
              <a:gd name="T9" fmla="*/ 2147483647 h 169"/>
              <a:gd name="T10" fmla="*/ 2147483647 w 202"/>
              <a:gd name="T11" fmla="*/ 2147483647 h 169"/>
              <a:gd name="T12" fmla="*/ 2147483647 w 202"/>
              <a:gd name="T13" fmla="*/ 2147483647 h 169"/>
              <a:gd name="T14" fmla="*/ 2147483647 w 202"/>
              <a:gd name="T15" fmla="*/ 2147483647 h 169"/>
              <a:gd name="T16" fmla="*/ 2147483647 w 202"/>
              <a:gd name="T17" fmla="*/ 2147483647 h 169"/>
              <a:gd name="T18" fmla="*/ 2147483647 w 202"/>
              <a:gd name="T19" fmla="*/ 2147483647 h 169"/>
              <a:gd name="T20" fmla="*/ 2147483647 w 202"/>
              <a:gd name="T21" fmla="*/ 2147483647 h 169"/>
              <a:gd name="T22" fmla="*/ 2147483647 w 202"/>
              <a:gd name="T23" fmla="*/ 2147483647 h 169"/>
              <a:gd name="T24" fmla="*/ 2147483647 w 202"/>
              <a:gd name="T25" fmla="*/ 2147483647 h 169"/>
              <a:gd name="T26" fmla="*/ 2147483647 w 202"/>
              <a:gd name="T27" fmla="*/ 2147483647 h 169"/>
              <a:gd name="T28" fmla="*/ 2147483647 w 202"/>
              <a:gd name="T29" fmla="*/ 2147483647 h 169"/>
              <a:gd name="T30" fmla="*/ 2147483647 w 202"/>
              <a:gd name="T31" fmla="*/ 2147483647 h 169"/>
              <a:gd name="T32" fmla="*/ 2147483647 w 202"/>
              <a:gd name="T33" fmla="*/ 2147483647 h 169"/>
              <a:gd name="T34" fmla="*/ 2147483647 w 202"/>
              <a:gd name="T35" fmla="*/ 2147483647 h 169"/>
              <a:gd name="T36" fmla="*/ 2147483647 w 202"/>
              <a:gd name="T37" fmla="*/ 2147483647 h 169"/>
              <a:gd name="T38" fmla="*/ 2147483647 w 202"/>
              <a:gd name="T39" fmla="*/ 2147483647 h 169"/>
              <a:gd name="T40" fmla="*/ 2147483647 w 202"/>
              <a:gd name="T41" fmla="*/ 2147483647 h 169"/>
              <a:gd name="T42" fmla="*/ 2147483647 w 202"/>
              <a:gd name="T43" fmla="*/ 2147483647 h 169"/>
              <a:gd name="T44" fmla="*/ 2147483647 w 202"/>
              <a:gd name="T45" fmla="*/ 2147483647 h 169"/>
              <a:gd name="T46" fmla="*/ 2147483647 w 202"/>
              <a:gd name="T47" fmla="*/ 2147483647 h 169"/>
              <a:gd name="T48" fmla="*/ 2147483647 w 202"/>
              <a:gd name="T49" fmla="*/ 2147483647 h 169"/>
              <a:gd name="T50" fmla="*/ 2147483647 w 202"/>
              <a:gd name="T51" fmla="*/ 2147483647 h 169"/>
              <a:gd name="T52" fmla="*/ 2147483647 w 202"/>
              <a:gd name="T53" fmla="*/ 2147483647 h 169"/>
              <a:gd name="T54" fmla="*/ 2147483647 w 202"/>
              <a:gd name="T55" fmla="*/ 2147483647 h 169"/>
              <a:gd name="T56" fmla="*/ 2147483647 w 202"/>
              <a:gd name="T57" fmla="*/ 2147483647 h 169"/>
              <a:gd name="T58" fmla="*/ 2147483647 w 202"/>
              <a:gd name="T59" fmla="*/ 2147483647 h 169"/>
              <a:gd name="T60" fmla="*/ 2147483647 w 202"/>
              <a:gd name="T61" fmla="*/ 2147483647 h 169"/>
              <a:gd name="T62" fmla="*/ 0 w 202"/>
              <a:gd name="T63" fmla="*/ 2147483647 h 169"/>
              <a:gd name="T64" fmla="*/ 2147483647 w 202"/>
              <a:gd name="T65" fmla="*/ 2147483647 h 169"/>
              <a:gd name="T66" fmla="*/ 2147483647 w 202"/>
              <a:gd name="T67" fmla="*/ 2147483647 h 169"/>
              <a:gd name="T68" fmla="*/ 2147483647 w 202"/>
              <a:gd name="T69" fmla="*/ 2147483647 h 169"/>
              <a:gd name="T70" fmla="*/ 2147483647 w 202"/>
              <a:gd name="T71" fmla="*/ 2147483647 h 169"/>
              <a:gd name="T72" fmla="*/ 2147483647 w 202"/>
              <a:gd name="T73" fmla="*/ 2147483647 h 169"/>
              <a:gd name="T74" fmla="*/ 2147483647 w 202"/>
              <a:gd name="T75" fmla="*/ 2147483647 h 169"/>
              <a:gd name="T76" fmla="*/ 2147483647 w 202"/>
              <a:gd name="T77" fmla="*/ 2147483647 h 169"/>
              <a:gd name="T78" fmla="*/ 2147483647 w 202"/>
              <a:gd name="T79" fmla="*/ 2147483647 h 169"/>
              <a:gd name="T80" fmla="*/ 2147483647 w 202"/>
              <a:gd name="T81" fmla="*/ 2147483647 h 169"/>
              <a:gd name="T82" fmla="*/ 2147483647 w 202"/>
              <a:gd name="T83" fmla="*/ 2147483647 h 169"/>
              <a:gd name="T84" fmla="*/ 2147483647 w 202"/>
              <a:gd name="T85" fmla="*/ 2147483647 h 169"/>
              <a:gd name="T86" fmla="*/ 2147483647 w 202"/>
              <a:gd name="T87" fmla="*/ 2147483647 h 169"/>
              <a:gd name="T88" fmla="*/ 2147483647 w 202"/>
              <a:gd name="T89" fmla="*/ 0 h 169"/>
              <a:gd name="T90" fmla="*/ 2147483647 w 202"/>
              <a:gd name="T91" fmla="*/ 2147483647 h 169"/>
              <a:gd name="T92" fmla="*/ 2147483647 w 202"/>
              <a:gd name="T93" fmla="*/ 2147483647 h 169"/>
              <a:gd name="T94" fmla="*/ 2147483647 w 202"/>
              <a:gd name="T95" fmla="*/ 2147483647 h 169"/>
              <a:gd name="T96" fmla="*/ 2147483647 w 202"/>
              <a:gd name="T97" fmla="*/ 2147483647 h 169"/>
              <a:gd name="T98" fmla="*/ 2147483647 w 202"/>
              <a:gd name="T99" fmla="*/ 2147483647 h 169"/>
              <a:gd name="T100" fmla="*/ 2147483647 w 202"/>
              <a:gd name="T101" fmla="*/ 2147483647 h 169"/>
              <a:gd name="T102" fmla="*/ 2147483647 w 202"/>
              <a:gd name="T103" fmla="*/ 2147483647 h 169"/>
              <a:gd name="T104" fmla="*/ 2147483647 w 202"/>
              <a:gd name="T105" fmla="*/ 2147483647 h 169"/>
              <a:gd name="T106" fmla="*/ 2147483647 w 202"/>
              <a:gd name="T107" fmla="*/ 2147483647 h 169"/>
              <a:gd name="T108" fmla="*/ 2147483647 w 202"/>
              <a:gd name="T109" fmla="*/ 2147483647 h 169"/>
              <a:gd name="T110" fmla="*/ 2147483647 w 202"/>
              <a:gd name="T111" fmla="*/ 2147483647 h 169"/>
              <a:gd name="T112" fmla="*/ 2147483647 w 202"/>
              <a:gd name="T113" fmla="*/ 2147483647 h 16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2" h="169">
                <a:moveTo>
                  <a:pt x="202" y="70"/>
                </a:moveTo>
                <a:lnTo>
                  <a:pt x="184" y="69"/>
                </a:lnTo>
                <a:lnTo>
                  <a:pt x="181" y="69"/>
                </a:lnTo>
                <a:lnTo>
                  <a:pt x="173" y="95"/>
                </a:lnTo>
                <a:lnTo>
                  <a:pt x="175" y="97"/>
                </a:lnTo>
                <a:lnTo>
                  <a:pt x="170" y="106"/>
                </a:lnTo>
                <a:lnTo>
                  <a:pt x="158" y="111"/>
                </a:lnTo>
                <a:lnTo>
                  <a:pt x="149" y="124"/>
                </a:lnTo>
                <a:lnTo>
                  <a:pt x="149" y="133"/>
                </a:lnTo>
                <a:lnTo>
                  <a:pt x="153" y="133"/>
                </a:lnTo>
                <a:lnTo>
                  <a:pt x="148" y="140"/>
                </a:lnTo>
                <a:lnTo>
                  <a:pt x="145" y="147"/>
                </a:lnTo>
                <a:lnTo>
                  <a:pt x="140" y="161"/>
                </a:lnTo>
                <a:lnTo>
                  <a:pt x="113" y="169"/>
                </a:lnTo>
                <a:lnTo>
                  <a:pt x="110" y="159"/>
                </a:lnTo>
                <a:lnTo>
                  <a:pt x="107" y="156"/>
                </a:lnTo>
                <a:lnTo>
                  <a:pt x="93" y="156"/>
                </a:lnTo>
                <a:lnTo>
                  <a:pt x="81" y="151"/>
                </a:lnTo>
                <a:lnTo>
                  <a:pt x="69" y="156"/>
                </a:lnTo>
                <a:lnTo>
                  <a:pt x="58" y="157"/>
                </a:lnTo>
                <a:lnTo>
                  <a:pt x="54" y="147"/>
                </a:lnTo>
                <a:lnTo>
                  <a:pt x="37" y="148"/>
                </a:lnTo>
                <a:lnTo>
                  <a:pt x="39" y="147"/>
                </a:lnTo>
                <a:lnTo>
                  <a:pt x="34" y="150"/>
                </a:lnTo>
                <a:lnTo>
                  <a:pt x="24" y="147"/>
                </a:lnTo>
                <a:lnTo>
                  <a:pt x="21" y="127"/>
                </a:lnTo>
                <a:lnTo>
                  <a:pt x="21" y="111"/>
                </a:lnTo>
                <a:lnTo>
                  <a:pt x="9" y="103"/>
                </a:lnTo>
                <a:lnTo>
                  <a:pt x="10" y="102"/>
                </a:lnTo>
                <a:lnTo>
                  <a:pt x="5" y="93"/>
                </a:lnTo>
                <a:lnTo>
                  <a:pt x="6" y="86"/>
                </a:lnTo>
                <a:lnTo>
                  <a:pt x="0" y="71"/>
                </a:lnTo>
                <a:lnTo>
                  <a:pt x="6" y="60"/>
                </a:lnTo>
                <a:lnTo>
                  <a:pt x="4" y="61"/>
                </a:lnTo>
                <a:lnTo>
                  <a:pt x="15" y="47"/>
                </a:lnTo>
                <a:lnTo>
                  <a:pt x="18" y="60"/>
                </a:lnTo>
                <a:lnTo>
                  <a:pt x="38" y="70"/>
                </a:lnTo>
                <a:lnTo>
                  <a:pt x="65" y="66"/>
                </a:lnTo>
                <a:lnTo>
                  <a:pt x="71" y="57"/>
                </a:lnTo>
                <a:lnTo>
                  <a:pt x="98" y="62"/>
                </a:lnTo>
                <a:lnTo>
                  <a:pt x="115" y="57"/>
                </a:lnTo>
                <a:lnTo>
                  <a:pt x="124" y="38"/>
                </a:lnTo>
                <a:lnTo>
                  <a:pt x="129" y="29"/>
                </a:lnTo>
                <a:lnTo>
                  <a:pt x="132" y="14"/>
                </a:lnTo>
                <a:lnTo>
                  <a:pt x="137" y="0"/>
                </a:lnTo>
                <a:lnTo>
                  <a:pt x="154" y="2"/>
                </a:lnTo>
                <a:lnTo>
                  <a:pt x="172" y="5"/>
                </a:lnTo>
                <a:lnTo>
                  <a:pt x="170" y="7"/>
                </a:lnTo>
                <a:lnTo>
                  <a:pt x="172" y="9"/>
                </a:lnTo>
                <a:lnTo>
                  <a:pt x="175" y="16"/>
                </a:lnTo>
                <a:lnTo>
                  <a:pt x="172" y="14"/>
                </a:lnTo>
                <a:lnTo>
                  <a:pt x="164" y="16"/>
                </a:lnTo>
                <a:lnTo>
                  <a:pt x="168" y="23"/>
                </a:lnTo>
                <a:lnTo>
                  <a:pt x="183" y="44"/>
                </a:lnTo>
                <a:lnTo>
                  <a:pt x="179" y="50"/>
                </a:lnTo>
                <a:lnTo>
                  <a:pt x="190" y="60"/>
                </a:lnTo>
                <a:lnTo>
                  <a:pt x="202" y="7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Freeform 4"/>
          <p:cNvSpPr>
            <a:spLocks/>
          </p:cNvSpPr>
          <p:nvPr/>
        </p:nvSpPr>
        <p:spPr bwMode="auto">
          <a:xfrm>
            <a:off x="6853238" y="4321175"/>
            <a:ext cx="279400" cy="390525"/>
          </a:xfrm>
          <a:custGeom>
            <a:avLst/>
            <a:gdLst>
              <a:gd name="T0" fmla="*/ 2147483647 w 219"/>
              <a:gd name="T1" fmla="*/ 2147483647 h 230"/>
              <a:gd name="T2" fmla="*/ 2147483647 w 219"/>
              <a:gd name="T3" fmla="*/ 2147483647 h 230"/>
              <a:gd name="T4" fmla="*/ 2147483647 w 219"/>
              <a:gd name="T5" fmla="*/ 2147483647 h 230"/>
              <a:gd name="T6" fmla="*/ 2147483647 w 219"/>
              <a:gd name="T7" fmla="*/ 2147483647 h 230"/>
              <a:gd name="T8" fmla="*/ 2147483647 w 219"/>
              <a:gd name="T9" fmla="*/ 2147483647 h 230"/>
              <a:gd name="T10" fmla="*/ 2147483647 w 219"/>
              <a:gd name="T11" fmla="*/ 2147483647 h 230"/>
              <a:gd name="T12" fmla="*/ 2147483647 w 219"/>
              <a:gd name="T13" fmla="*/ 2147483647 h 230"/>
              <a:gd name="T14" fmla="*/ 2147483647 w 219"/>
              <a:gd name="T15" fmla="*/ 2147483647 h 230"/>
              <a:gd name="T16" fmla="*/ 2147483647 w 219"/>
              <a:gd name="T17" fmla="*/ 2147483647 h 230"/>
              <a:gd name="T18" fmla="*/ 2147483647 w 219"/>
              <a:gd name="T19" fmla="*/ 2147483647 h 230"/>
              <a:gd name="T20" fmla="*/ 2147483647 w 219"/>
              <a:gd name="T21" fmla="*/ 2147483647 h 230"/>
              <a:gd name="T22" fmla="*/ 2147483647 w 219"/>
              <a:gd name="T23" fmla="*/ 2147483647 h 230"/>
              <a:gd name="T24" fmla="*/ 2147483647 w 219"/>
              <a:gd name="T25" fmla="*/ 2147483647 h 230"/>
              <a:gd name="T26" fmla="*/ 2147483647 w 219"/>
              <a:gd name="T27" fmla="*/ 2147483647 h 230"/>
              <a:gd name="T28" fmla="*/ 2147483647 w 219"/>
              <a:gd name="T29" fmla="*/ 2147483647 h 230"/>
              <a:gd name="T30" fmla="*/ 2147483647 w 219"/>
              <a:gd name="T31" fmla="*/ 2147483647 h 230"/>
              <a:gd name="T32" fmla="*/ 2147483647 w 219"/>
              <a:gd name="T33" fmla="*/ 2147483647 h 230"/>
              <a:gd name="T34" fmla="*/ 2147483647 w 219"/>
              <a:gd name="T35" fmla="*/ 2147483647 h 230"/>
              <a:gd name="T36" fmla="*/ 2147483647 w 219"/>
              <a:gd name="T37" fmla="*/ 2147483647 h 230"/>
              <a:gd name="T38" fmla="*/ 2147483647 w 219"/>
              <a:gd name="T39" fmla="*/ 2147483647 h 230"/>
              <a:gd name="T40" fmla="*/ 2147483647 w 219"/>
              <a:gd name="T41" fmla="*/ 2147483647 h 230"/>
              <a:gd name="T42" fmla="*/ 2147483647 w 219"/>
              <a:gd name="T43" fmla="*/ 2147483647 h 230"/>
              <a:gd name="T44" fmla="*/ 2147483647 w 219"/>
              <a:gd name="T45" fmla="*/ 2147483647 h 230"/>
              <a:gd name="T46" fmla="*/ 2147483647 w 219"/>
              <a:gd name="T47" fmla="*/ 2147483647 h 230"/>
              <a:gd name="T48" fmla="*/ 0 w 219"/>
              <a:gd name="T49" fmla="*/ 0 h 230"/>
              <a:gd name="T50" fmla="*/ 2147483647 w 219"/>
              <a:gd name="T51" fmla="*/ 2147483647 h 230"/>
              <a:gd name="T52" fmla="*/ 2147483647 w 219"/>
              <a:gd name="T53" fmla="*/ 2147483647 h 230"/>
              <a:gd name="T54" fmla="*/ 2147483647 w 219"/>
              <a:gd name="T55" fmla="*/ 2147483647 h 230"/>
              <a:gd name="T56" fmla="*/ 2147483647 w 219"/>
              <a:gd name="T57" fmla="*/ 2147483647 h 230"/>
              <a:gd name="T58" fmla="*/ 2147483647 w 219"/>
              <a:gd name="T59" fmla="*/ 2147483647 h 230"/>
              <a:gd name="T60" fmla="*/ 2147483647 w 219"/>
              <a:gd name="T61" fmla="*/ 2147483647 h 230"/>
              <a:gd name="T62" fmla="*/ 2147483647 w 219"/>
              <a:gd name="T63" fmla="*/ 2147483647 h 230"/>
              <a:gd name="T64" fmla="*/ 2147483647 w 219"/>
              <a:gd name="T65" fmla="*/ 2147483647 h 230"/>
              <a:gd name="T66" fmla="*/ 2147483647 w 219"/>
              <a:gd name="T67" fmla="*/ 2147483647 h 230"/>
              <a:gd name="T68" fmla="*/ 2147483647 w 219"/>
              <a:gd name="T69" fmla="*/ 2147483647 h 230"/>
              <a:gd name="T70" fmla="*/ 2147483647 w 219"/>
              <a:gd name="T71" fmla="*/ 2147483647 h 230"/>
              <a:gd name="T72" fmla="*/ 2147483647 w 219"/>
              <a:gd name="T73" fmla="*/ 2147483647 h 230"/>
              <a:gd name="T74" fmla="*/ 2147483647 w 219"/>
              <a:gd name="T75" fmla="*/ 2147483647 h 230"/>
              <a:gd name="T76" fmla="*/ 2147483647 w 219"/>
              <a:gd name="T77" fmla="*/ 2147483647 h 230"/>
              <a:gd name="T78" fmla="*/ 2147483647 w 219"/>
              <a:gd name="T79" fmla="*/ 2147483647 h 230"/>
              <a:gd name="T80" fmla="*/ 2147483647 w 219"/>
              <a:gd name="T81" fmla="*/ 2147483647 h 230"/>
              <a:gd name="T82" fmla="*/ 2147483647 w 219"/>
              <a:gd name="T83" fmla="*/ 2147483647 h 230"/>
              <a:gd name="T84" fmla="*/ 2147483647 w 219"/>
              <a:gd name="T85" fmla="*/ 2147483647 h 230"/>
              <a:gd name="T86" fmla="*/ 2147483647 w 219"/>
              <a:gd name="T87" fmla="*/ 2147483647 h 230"/>
              <a:gd name="T88" fmla="*/ 2147483647 w 219"/>
              <a:gd name="T89" fmla="*/ 2147483647 h 230"/>
              <a:gd name="T90" fmla="*/ 2147483647 w 219"/>
              <a:gd name="T91" fmla="*/ 2147483647 h 230"/>
              <a:gd name="T92" fmla="*/ 2147483647 w 219"/>
              <a:gd name="T93" fmla="*/ 2147483647 h 230"/>
              <a:gd name="T94" fmla="*/ 2147483647 w 219"/>
              <a:gd name="T95" fmla="*/ 2147483647 h 230"/>
              <a:gd name="T96" fmla="*/ 2147483647 w 219"/>
              <a:gd name="T97" fmla="*/ 2147483647 h 23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9" h="230">
                <a:moveTo>
                  <a:pt x="219" y="178"/>
                </a:moveTo>
                <a:lnTo>
                  <a:pt x="217" y="179"/>
                </a:lnTo>
                <a:lnTo>
                  <a:pt x="214" y="205"/>
                </a:lnTo>
                <a:lnTo>
                  <a:pt x="211" y="230"/>
                </a:lnTo>
                <a:lnTo>
                  <a:pt x="201" y="223"/>
                </a:lnTo>
                <a:lnTo>
                  <a:pt x="200" y="227"/>
                </a:lnTo>
                <a:lnTo>
                  <a:pt x="190" y="224"/>
                </a:lnTo>
                <a:lnTo>
                  <a:pt x="189" y="230"/>
                </a:lnTo>
                <a:lnTo>
                  <a:pt x="169" y="213"/>
                </a:lnTo>
                <a:lnTo>
                  <a:pt x="159" y="203"/>
                </a:lnTo>
                <a:lnTo>
                  <a:pt x="148" y="193"/>
                </a:lnTo>
                <a:lnTo>
                  <a:pt x="137" y="183"/>
                </a:lnTo>
                <a:lnTo>
                  <a:pt x="126" y="174"/>
                </a:lnTo>
                <a:lnTo>
                  <a:pt x="119" y="157"/>
                </a:lnTo>
                <a:lnTo>
                  <a:pt x="110" y="141"/>
                </a:lnTo>
                <a:lnTo>
                  <a:pt x="107" y="138"/>
                </a:lnTo>
                <a:lnTo>
                  <a:pt x="97" y="122"/>
                </a:lnTo>
                <a:lnTo>
                  <a:pt x="86" y="108"/>
                </a:lnTo>
                <a:lnTo>
                  <a:pt x="80" y="94"/>
                </a:lnTo>
                <a:lnTo>
                  <a:pt x="72" y="81"/>
                </a:lnTo>
                <a:lnTo>
                  <a:pt x="56" y="67"/>
                </a:lnTo>
                <a:lnTo>
                  <a:pt x="44" y="50"/>
                </a:lnTo>
                <a:lnTo>
                  <a:pt x="28" y="37"/>
                </a:lnTo>
                <a:lnTo>
                  <a:pt x="14" y="23"/>
                </a:lnTo>
                <a:lnTo>
                  <a:pt x="0" y="0"/>
                </a:lnTo>
                <a:lnTo>
                  <a:pt x="14" y="2"/>
                </a:lnTo>
                <a:lnTo>
                  <a:pt x="28" y="5"/>
                </a:lnTo>
                <a:lnTo>
                  <a:pt x="44" y="7"/>
                </a:lnTo>
                <a:lnTo>
                  <a:pt x="63" y="25"/>
                </a:lnTo>
                <a:lnTo>
                  <a:pt x="65" y="30"/>
                </a:lnTo>
                <a:lnTo>
                  <a:pt x="82" y="45"/>
                </a:lnTo>
                <a:lnTo>
                  <a:pt x="101" y="59"/>
                </a:lnTo>
                <a:lnTo>
                  <a:pt x="115" y="73"/>
                </a:lnTo>
                <a:lnTo>
                  <a:pt x="114" y="67"/>
                </a:lnTo>
                <a:lnTo>
                  <a:pt x="132" y="79"/>
                </a:lnTo>
                <a:lnTo>
                  <a:pt x="142" y="91"/>
                </a:lnTo>
                <a:lnTo>
                  <a:pt x="161" y="102"/>
                </a:lnTo>
                <a:lnTo>
                  <a:pt x="163" y="103"/>
                </a:lnTo>
                <a:lnTo>
                  <a:pt x="175" y="113"/>
                </a:lnTo>
                <a:lnTo>
                  <a:pt x="168" y="117"/>
                </a:lnTo>
                <a:lnTo>
                  <a:pt x="169" y="120"/>
                </a:lnTo>
                <a:lnTo>
                  <a:pt x="168" y="123"/>
                </a:lnTo>
                <a:lnTo>
                  <a:pt x="170" y="130"/>
                </a:lnTo>
                <a:lnTo>
                  <a:pt x="186" y="133"/>
                </a:lnTo>
                <a:lnTo>
                  <a:pt x="189" y="148"/>
                </a:lnTo>
                <a:lnTo>
                  <a:pt x="194" y="153"/>
                </a:lnTo>
                <a:lnTo>
                  <a:pt x="194" y="162"/>
                </a:lnTo>
                <a:lnTo>
                  <a:pt x="210" y="160"/>
                </a:lnTo>
                <a:lnTo>
                  <a:pt x="219" y="17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Freeform 5"/>
          <p:cNvSpPr>
            <a:spLocks/>
          </p:cNvSpPr>
          <p:nvPr/>
        </p:nvSpPr>
        <p:spPr bwMode="auto">
          <a:xfrm>
            <a:off x="7773988" y="4525963"/>
            <a:ext cx="249237" cy="300037"/>
          </a:xfrm>
          <a:custGeom>
            <a:avLst/>
            <a:gdLst>
              <a:gd name="T0" fmla="*/ 2147483647 w 197"/>
              <a:gd name="T1" fmla="*/ 2147483647 h 176"/>
              <a:gd name="T2" fmla="*/ 2147483647 w 197"/>
              <a:gd name="T3" fmla="*/ 2147483647 h 176"/>
              <a:gd name="T4" fmla="*/ 2147483647 w 197"/>
              <a:gd name="T5" fmla="*/ 2147483647 h 176"/>
              <a:gd name="T6" fmla="*/ 2147483647 w 197"/>
              <a:gd name="T7" fmla="*/ 2147483647 h 176"/>
              <a:gd name="T8" fmla="*/ 2147483647 w 197"/>
              <a:gd name="T9" fmla="*/ 2147483647 h 176"/>
              <a:gd name="T10" fmla="*/ 2147483647 w 197"/>
              <a:gd name="T11" fmla="*/ 2147483647 h 176"/>
              <a:gd name="T12" fmla="*/ 2147483647 w 197"/>
              <a:gd name="T13" fmla="*/ 2147483647 h 176"/>
              <a:gd name="T14" fmla="*/ 2147483647 w 197"/>
              <a:gd name="T15" fmla="*/ 2147483647 h 176"/>
              <a:gd name="T16" fmla="*/ 2147483647 w 197"/>
              <a:gd name="T17" fmla="*/ 2147483647 h 176"/>
              <a:gd name="T18" fmla="*/ 2147483647 w 197"/>
              <a:gd name="T19" fmla="*/ 2147483647 h 176"/>
              <a:gd name="T20" fmla="*/ 2147483647 w 197"/>
              <a:gd name="T21" fmla="*/ 2147483647 h 176"/>
              <a:gd name="T22" fmla="*/ 2147483647 w 197"/>
              <a:gd name="T23" fmla="*/ 2147483647 h 176"/>
              <a:gd name="T24" fmla="*/ 2147483647 w 197"/>
              <a:gd name="T25" fmla="*/ 2147483647 h 176"/>
              <a:gd name="T26" fmla="*/ 2147483647 w 197"/>
              <a:gd name="T27" fmla="*/ 2147483647 h 176"/>
              <a:gd name="T28" fmla="*/ 2147483647 w 197"/>
              <a:gd name="T29" fmla="*/ 2147483647 h 176"/>
              <a:gd name="T30" fmla="*/ 2147483647 w 197"/>
              <a:gd name="T31" fmla="*/ 2147483647 h 176"/>
              <a:gd name="T32" fmla="*/ 2147483647 w 197"/>
              <a:gd name="T33" fmla="*/ 2147483647 h 176"/>
              <a:gd name="T34" fmla="*/ 2147483647 w 197"/>
              <a:gd name="T35" fmla="*/ 2147483647 h 176"/>
              <a:gd name="T36" fmla="*/ 2147483647 w 197"/>
              <a:gd name="T37" fmla="*/ 2147483647 h 176"/>
              <a:gd name="T38" fmla="*/ 2147483647 w 197"/>
              <a:gd name="T39" fmla="*/ 2147483647 h 176"/>
              <a:gd name="T40" fmla="*/ 2147483647 w 197"/>
              <a:gd name="T41" fmla="*/ 2147483647 h 176"/>
              <a:gd name="T42" fmla="*/ 2147483647 w 197"/>
              <a:gd name="T43" fmla="*/ 2147483647 h 176"/>
              <a:gd name="T44" fmla="*/ 2147483647 w 197"/>
              <a:gd name="T45" fmla="*/ 2147483647 h 176"/>
              <a:gd name="T46" fmla="*/ 2147483647 w 197"/>
              <a:gd name="T47" fmla="*/ 2147483647 h 176"/>
              <a:gd name="T48" fmla="*/ 2147483647 w 197"/>
              <a:gd name="T49" fmla="*/ 2147483647 h 176"/>
              <a:gd name="T50" fmla="*/ 2147483647 w 197"/>
              <a:gd name="T51" fmla="*/ 2147483647 h 176"/>
              <a:gd name="T52" fmla="*/ 2147483647 w 197"/>
              <a:gd name="T53" fmla="*/ 2147483647 h 176"/>
              <a:gd name="T54" fmla="*/ 2147483647 w 197"/>
              <a:gd name="T55" fmla="*/ 2147483647 h 176"/>
              <a:gd name="T56" fmla="*/ 2147483647 w 197"/>
              <a:gd name="T57" fmla="*/ 2147483647 h 176"/>
              <a:gd name="T58" fmla="*/ 2147483647 w 197"/>
              <a:gd name="T59" fmla="*/ 2147483647 h 176"/>
              <a:gd name="T60" fmla="*/ 2147483647 w 197"/>
              <a:gd name="T61" fmla="*/ 2147483647 h 176"/>
              <a:gd name="T62" fmla="*/ 2147483647 w 197"/>
              <a:gd name="T63" fmla="*/ 2147483647 h 1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7" h="176">
                <a:moveTo>
                  <a:pt x="150" y="147"/>
                </a:moveTo>
                <a:lnTo>
                  <a:pt x="150" y="148"/>
                </a:lnTo>
                <a:lnTo>
                  <a:pt x="149" y="157"/>
                </a:lnTo>
                <a:lnTo>
                  <a:pt x="154" y="155"/>
                </a:lnTo>
                <a:lnTo>
                  <a:pt x="171" y="153"/>
                </a:lnTo>
                <a:lnTo>
                  <a:pt x="176" y="164"/>
                </a:lnTo>
                <a:lnTo>
                  <a:pt x="188" y="176"/>
                </a:lnTo>
                <a:lnTo>
                  <a:pt x="190" y="159"/>
                </a:lnTo>
                <a:lnTo>
                  <a:pt x="191" y="143"/>
                </a:lnTo>
                <a:lnTo>
                  <a:pt x="192" y="127"/>
                </a:lnTo>
                <a:lnTo>
                  <a:pt x="193" y="110"/>
                </a:lnTo>
                <a:lnTo>
                  <a:pt x="196" y="94"/>
                </a:lnTo>
                <a:lnTo>
                  <a:pt x="196" y="76"/>
                </a:lnTo>
                <a:lnTo>
                  <a:pt x="197" y="60"/>
                </a:lnTo>
                <a:lnTo>
                  <a:pt x="197" y="44"/>
                </a:lnTo>
                <a:lnTo>
                  <a:pt x="184" y="42"/>
                </a:lnTo>
                <a:lnTo>
                  <a:pt x="159" y="31"/>
                </a:lnTo>
                <a:lnTo>
                  <a:pt x="135" y="21"/>
                </a:lnTo>
                <a:lnTo>
                  <a:pt x="122" y="31"/>
                </a:lnTo>
                <a:lnTo>
                  <a:pt x="103" y="41"/>
                </a:lnTo>
                <a:lnTo>
                  <a:pt x="82" y="59"/>
                </a:lnTo>
                <a:lnTo>
                  <a:pt x="73" y="53"/>
                </a:lnTo>
                <a:lnTo>
                  <a:pt x="66" y="44"/>
                </a:lnTo>
                <a:lnTo>
                  <a:pt x="65" y="47"/>
                </a:lnTo>
                <a:lnTo>
                  <a:pt x="61" y="25"/>
                </a:lnTo>
                <a:lnTo>
                  <a:pt x="61" y="14"/>
                </a:lnTo>
                <a:lnTo>
                  <a:pt x="59" y="7"/>
                </a:lnTo>
                <a:lnTo>
                  <a:pt x="40" y="3"/>
                </a:lnTo>
                <a:lnTo>
                  <a:pt x="22" y="0"/>
                </a:lnTo>
                <a:lnTo>
                  <a:pt x="3" y="11"/>
                </a:lnTo>
                <a:lnTo>
                  <a:pt x="0" y="21"/>
                </a:lnTo>
                <a:lnTo>
                  <a:pt x="16" y="25"/>
                </a:lnTo>
                <a:lnTo>
                  <a:pt x="25" y="37"/>
                </a:lnTo>
                <a:lnTo>
                  <a:pt x="40" y="37"/>
                </a:lnTo>
                <a:lnTo>
                  <a:pt x="55" y="36"/>
                </a:lnTo>
                <a:lnTo>
                  <a:pt x="54" y="41"/>
                </a:lnTo>
                <a:lnTo>
                  <a:pt x="52" y="43"/>
                </a:lnTo>
                <a:lnTo>
                  <a:pt x="50" y="43"/>
                </a:lnTo>
                <a:lnTo>
                  <a:pt x="44" y="43"/>
                </a:lnTo>
                <a:lnTo>
                  <a:pt x="25" y="47"/>
                </a:lnTo>
                <a:lnTo>
                  <a:pt x="18" y="50"/>
                </a:lnTo>
                <a:lnTo>
                  <a:pt x="35" y="63"/>
                </a:lnTo>
                <a:lnTo>
                  <a:pt x="33" y="71"/>
                </a:lnTo>
                <a:lnTo>
                  <a:pt x="43" y="72"/>
                </a:lnTo>
                <a:lnTo>
                  <a:pt x="55" y="54"/>
                </a:lnTo>
                <a:lnTo>
                  <a:pt x="51" y="66"/>
                </a:lnTo>
                <a:lnTo>
                  <a:pt x="68" y="71"/>
                </a:lnTo>
                <a:lnTo>
                  <a:pt x="73" y="71"/>
                </a:lnTo>
                <a:lnTo>
                  <a:pt x="72" y="78"/>
                </a:lnTo>
                <a:lnTo>
                  <a:pt x="87" y="82"/>
                </a:lnTo>
                <a:lnTo>
                  <a:pt x="101" y="87"/>
                </a:lnTo>
                <a:lnTo>
                  <a:pt x="116" y="93"/>
                </a:lnTo>
                <a:lnTo>
                  <a:pt x="131" y="97"/>
                </a:lnTo>
                <a:lnTo>
                  <a:pt x="138" y="106"/>
                </a:lnTo>
                <a:lnTo>
                  <a:pt x="149" y="129"/>
                </a:lnTo>
                <a:lnTo>
                  <a:pt x="154" y="132"/>
                </a:lnTo>
                <a:lnTo>
                  <a:pt x="144" y="133"/>
                </a:lnTo>
                <a:lnTo>
                  <a:pt x="155" y="137"/>
                </a:lnTo>
                <a:lnTo>
                  <a:pt x="146" y="137"/>
                </a:lnTo>
                <a:lnTo>
                  <a:pt x="149" y="144"/>
                </a:lnTo>
                <a:lnTo>
                  <a:pt x="136" y="142"/>
                </a:lnTo>
                <a:lnTo>
                  <a:pt x="124" y="161"/>
                </a:lnTo>
                <a:lnTo>
                  <a:pt x="142" y="158"/>
                </a:lnTo>
                <a:lnTo>
                  <a:pt x="150" y="14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Freeform 6"/>
          <p:cNvSpPr>
            <a:spLocks/>
          </p:cNvSpPr>
          <p:nvPr/>
        </p:nvSpPr>
        <p:spPr bwMode="auto">
          <a:xfrm>
            <a:off x="7458075" y="4456113"/>
            <a:ext cx="165100" cy="250825"/>
          </a:xfrm>
          <a:custGeom>
            <a:avLst/>
            <a:gdLst>
              <a:gd name="T0" fmla="*/ 2147483647 w 129"/>
              <a:gd name="T1" fmla="*/ 2147483647 h 148"/>
              <a:gd name="T2" fmla="*/ 2147483647 w 129"/>
              <a:gd name="T3" fmla="*/ 0 h 148"/>
              <a:gd name="T4" fmla="*/ 2147483647 w 129"/>
              <a:gd name="T5" fmla="*/ 2147483647 h 148"/>
              <a:gd name="T6" fmla="*/ 2147483647 w 129"/>
              <a:gd name="T7" fmla="*/ 2147483647 h 148"/>
              <a:gd name="T8" fmla="*/ 2147483647 w 129"/>
              <a:gd name="T9" fmla="*/ 2147483647 h 148"/>
              <a:gd name="T10" fmla="*/ 2147483647 w 129"/>
              <a:gd name="T11" fmla="*/ 2147483647 h 148"/>
              <a:gd name="T12" fmla="*/ 2147483647 w 129"/>
              <a:gd name="T13" fmla="*/ 2147483647 h 148"/>
              <a:gd name="T14" fmla="*/ 2147483647 w 129"/>
              <a:gd name="T15" fmla="*/ 2147483647 h 148"/>
              <a:gd name="T16" fmla="*/ 2147483647 w 129"/>
              <a:gd name="T17" fmla="*/ 2147483647 h 148"/>
              <a:gd name="T18" fmla="*/ 2147483647 w 129"/>
              <a:gd name="T19" fmla="*/ 2147483647 h 148"/>
              <a:gd name="T20" fmla="*/ 2147483647 w 129"/>
              <a:gd name="T21" fmla="*/ 2147483647 h 148"/>
              <a:gd name="T22" fmla="*/ 2147483647 w 129"/>
              <a:gd name="T23" fmla="*/ 2147483647 h 148"/>
              <a:gd name="T24" fmla="*/ 0 w 129"/>
              <a:gd name="T25" fmla="*/ 2147483647 h 148"/>
              <a:gd name="T26" fmla="*/ 2147483647 w 129"/>
              <a:gd name="T27" fmla="*/ 2147483647 h 148"/>
              <a:gd name="T28" fmla="*/ 2147483647 w 129"/>
              <a:gd name="T29" fmla="*/ 2147483647 h 148"/>
              <a:gd name="T30" fmla="*/ 2147483647 w 129"/>
              <a:gd name="T31" fmla="*/ 2147483647 h 148"/>
              <a:gd name="T32" fmla="*/ 2147483647 w 129"/>
              <a:gd name="T33" fmla="*/ 2147483647 h 148"/>
              <a:gd name="T34" fmla="*/ 2147483647 w 129"/>
              <a:gd name="T35" fmla="*/ 2147483647 h 148"/>
              <a:gd name="T36" fmla="*/ 2147483647 w 129"/>
              <a:gd name="T37" fmla="*/ 2147483647 h 148"/>
              <a:gd name="T38" fmla="*/ 2147483647 w 129"/>
              <a:gd name="T39" fmla="*/ 2147483647 h 148"/>
              <a:gd name="T40" fmla="*/ 2147483647 w 129"/>
              <a:gd name="T41" fmla="*/ 2147483647 h 148"/>
              <a:gd name="T42" fmla="*/ 2147483647 w 129"/>
              <a:gd name="T43" fmla="*/ 2147483647 h 148"/>
              <a:gd name="T44" fmla="*/ 2147483647 w 129"/>
              <a:gd name="T45" fmla="*/ 2147483647 h 148"/>
              <a:gd name="T46" fmla="*/ 2147483647 w 129"/>
              <a:gd name="T47" fmla="*/ 2147483647 h 148"/>
              <a:gd name="T48" fmla="*/ 2147483647 w 129"/>
              <a:gd name="T49" fmla="*/ 2147483647 h 148"/>
              <a:gd name="T50" fmla="*/ 2147483647 w 129"/>
              <a:gd name="T51" fmla="*/ 2147483647 h 148"/>
              <a:gd name="T52" fmla="*/ 2147483647 w 129"/>
              <a:gd name="T53" fmla="*/ 2147483647 h 148"/>
              <a:gd name="T54" fmla="*/ 2147483647 w 129"/>
              <a:gd name="T55" fmla="*/ 2147483647 h 148"/>
              <a:gd name="T56" fmla="*/ 2147483647 w 129"/>
              <a:gd name="T57" fmla="*/ 2147483647 h 148"/>
              <a:gd name="T58" fmla="*/ 2147483647 w 129"/>
              <a:gd name="T59" fmla="*/ 2147483647 h 148"/>
              <a:gd name="T60" fmla="*/ 2147483647 w 129"/>
              <a:gd name="T61" fmla="*/ 2147483647 h 148"/>
              <a:gd name="T62" fmla="*/ 2147483647 w 129"/>
              <a:gd name="T63" fmla="*/ 2147483647 h 148"/>
              <a:gd name="T64" fmla="*/ 2147483647 w 129"/>
              <a:gd name="T65" fmla="*/ 2147483647 h 148"/>
              <a:gd name="T66" fmla="*/ 2147483647 w 129"/>
              <a:gd name="T67" fmla="*/ 2147483647 h 148"/>
              <a:gd name="T68" fmla="*/ 2147483647 w 129"/>
              <a:gd name="T69" fmla="*/ 2147483647 h 148"/>
              <a:gd name="T70" fmla="*/ 2147483647 w 129"/>
              <a:gd name="T71" fmla="*/ 2147483647 h 148"/>
              <a:gd name="T72" fmla="*/ 2147483647 w 129"/>
              <a:gd name="T73" fmla="*/ 2147483647 h 148"/>
              <a:gd name="T74" fmla="*/ 2147483647 w 129"/>
              <a:gd name="T75" fmla="*/ 2147483647 h 148"/>
              <a:gd name="T76" fmla="*/ 2147483647 w 129"/>
              <a:gd name="T77" fmla="*/ 2147483647 h 148"/>
              <a:gd name="T78" fmla="*/ 2147483647 w 129"/>
              <a:gd name="T79" fmla="*/ 2147483647 h 148"/>
              <a:gd name="T80" fmla="*/ 2147483647 w 129"/>
              <a:gd name="T81" fmla="*/ 2147483647 h 148"/>
              <a:gd name="T82" fmla="*/ 2147483647 w 129"/>
              <a:gd name="T83" fmla="*/ 2147483647 h 148"/>
              <a:gd name="T84" fmla="*/ 2147483647 w 129"/>
              <a:gd name="T85" fmla="*/ 2147483647 h 148"/>
              <a:gd name="T86" fmla="*/ 2147483647 w 129"/>
              <a:gd name="T87" fmla="*/ 2147483647 h 148"/>
              <a:gd name="T88" fmla="*/ 2147483647 w 129"/>
              <a:gd name="T89" fmla="*/ 2147483647 h 148"/>
              <a:gd name="T90" fmla="*/ 2147483647 w 129"/>
              <a:gd name="T91" fmla="*/ 2147483647 h 148"/>
              <a:gd name="T92" fmla="*/ 2147483647 w 129"/>
              <a:gd name="T93" fmla="*/ 2147483647 h 14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9" h="148">
                <a:moveTo>
                  <a:pt x="129" y="3"/>
                </a:moveTo>
                <a:lnTo>
                  <a:pt x="123" y="0"/>
                </a:lnTo>
                <a:lnTo>
                  <a:pt x="103" y="17"/>
                </a:lnTo>
                <a:lnTo>
                  <a:pt x="79" y="13"/>
                </a:lnTo>
                <a:lnTo>
                  <a:pt x="53" y="10"/>
                </a:lnTo>
                <a:lnTo>
                  <a:pt x="41" y="8"/>
                </a:lnTo>
                <a:lnTo>
                  <a:pt x="34" y="17"/>
                </a:lnTo>
                <a:lnTo>
                  <a:pt x="30" y="17"/>
                </a:lnTo>
                <a:lnTo>
                  <a:pt x="20" y="34"/>
                </a:lnTo>
                <a:lnTo>
                  <a:pt x="21" y="51"/>
                </a:lnTo>
                <a:lnTo>
                  <a:pt x="19" y="49"/>
                </a:lnTo>
                <a:lnTo>
                  <a:pt x="10" y="67"/>
                </a:lnTo>
                <a:lnTo>
                  <a:pt x="0" y="87"/>
                </a:lnTo>
                <a:lnTo>
                  <a:pt x="3" y="104"/>
                </a:lnTo>
                <a:lnTo>
                  <a:pt x="13" y="106"/>
                </a:lnTo>
                <a:lnTo>
                  <a:pt x="12" y="121"/>
                </a:lnTo>
                <a:lnTo>
                  <a:pt x="12" y="136"/>
                </a:lnTo>
                <a:lnTo>
                  <a:pt x="13" y="148"/>
                </a:lnTo>
                <a:lnTo>
                  <a:pt x="30" y="145"/>
                </a:lnTo>
                <a:lnTo>
                  <a:pt x="30" y="120"/>
                </a:lnTo>
                <a:lnTo>
                  <a:pt x="29" y="96"/>
                </a:lnTo>
                <a:lnTo>
                  <a:pt x="41" y="87"/>
                </a:lnTo>
                <a:lnTo>
                  <a:pt x="43" y="100"/>
                </a:lnTo>
                <a:lnTo>
                  <a:pt x="45" y="109"/>
                </a:lnTo>
                <a:lnTo>
                  <a:pt x="53" y="118"/>
                </a:lnTo>
                <a:lnTo>
                  <a:pt x="56" y="132"/>
                </a:lnTo>
                <a:lnTo>
                  <a:pt x="63" y="128"/>
                </a:lnTo>
                <a:lnTo>
                  <a:pt x="76" y="121"/>
                </a:lnTo>
                <a:lnTo>
                  <a:pt x="80" y="118"/>
                </a:lnTo>
                <a:lnTo>
                  <a:pt x="68" y="102"/>
                </a:lnTo>
                <a:lnTo>
                  <a:pt x="70" y="97"/>
                </a:lnTo>
                <a:lnTo>
                  <a:pt x="62" y="84"/>
                </a:lnTo>
                <a:lnTo>
                  <a:pt x="52" y="69"/>
                </a:lnTo>
                <a:lnTo>
                  <a:pt x="59" y="71"/>
                </a:lnTo>
                <a:lnTo>
                  <a:pt x="74" y="61"/>
                </a:lnTo>
                <a:lnTo>
                  <a:pt x="87" y="51"/>
                </a:lnTo>
                <a:lnTo>
                  <a:pt x="92" y="52"/>
                </a:lnTo>
                <a:lnTo>
                  <a:pt x="90" y="44"/>
                </a:lnTo>
                <a:lnTo>
                  <a:pt x="83" y="48"/>
                </a:lnTo>
                <a:lnTo>
                  <a:pt x="58" y="51"/>
                </a:lnTo>
                <a:lnTo>
                  <a:pt x="41" y="61"/>
                </a:lnTo>
                <a:lnTo>
                  <a:pt x="25" y="41"/>
                </a:lnTo>
                <a:lnTo>
                  <a:pt x="32" y="24"/>
                </a:lnTo>
                <a:lnTo>
                  <a:pt x="61" y="25"/>
                </a:lnTo>
                <a:lnTo>
                  <a:pt x="89" y="26"/>
                </a:lnTo>
                <a:lnTo>
                  <a:pt x="117" y="22"/>
                </a:lnTo>
                <a:lnTo>
                  <a:pt x="129" y="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Freeform 7"/>
          <p:cNvSpPr>
            <a:spLocks/>
          </p:cNvSpPr>
          <p:nvPr/>
        </p:nvSpPr>
        <p:spPr bwMode="auto">
          <a:xfrm>
            <a:off x="7110413" y="4716463"/>
            <a:ext cx="231775" cy="96837"/>
          </a:xfrm>
          <a:custGeom>
            <a:avLst/>
            <a:gdLst>
              <a:gd name="T0" fmla="*/ 2147483647 w 183"/>
              <a:gd name="T1" fmla="*/ 2147483647 h 56"/>
              <a:gd name="T2" fmla="*/ 2147483647 w 183"/>
              <a:gd name="T3" fmla="*/ 2147483647 h 56"/>
              <a:gd name="T4" fmla="*/ 2147483647 w 183"/>
              <a:gd name="T5" fmla="*/ 2147483647 h 56"/>
              <a:gd name="T6" fmla="*/ 2147483647 w 183"/>
              <a:gd name="T7" fmla="*/ 2147483647 h 56"/>
              <a:gd name="T8" fmla="*/ 2147483647 w 183"/>
              <a:gd name="T9" fmla="*/ 2147483647 h 56"/>
              <a:gd name="T10" fmla="*/ 2147483647 w 183"/>
              <a:gd name="T11" fmla="*/ 2147483647 h 56"/>
              <a:gd name="T12" fmla="*/ 2147483647 w 183"/>
              <a:gd name="T13" fmla="*/ 2147483647 h 56"/>
              <a:gd name="T14" fmla="*/ 2147483647 w 183"/>
              <a:gd name="T15" fmla="*/ 2147483647 h 56"/>
              <a:gd name="T16" fmla="*/ 2147483647 w 183"/>
              <a:gd name="T17" fmla="*/ 2147483647 h 56"/>
              <a:gd name="T18" fmla="*/ 2147483647 w 183"/>
              <a:gd name="T19" fmla="*/ 2147483647 h 56"/>
              <a:gd name="T20" fmla="*/ 2147483647 w 183"/>
              <a:gd name="T21" fmla="*/ 2147483647 h 56"/>
              <a:gd name="T22" fmla="*/ 2147483647 w 183"/>
              <a:gd name="T23" fmla="*/ 2147483647 h 56"/>
              <a:gd name="T24" fmla="*/ 2147483647 w 183"/>
              <a:gd name="T25" fmla="*/ 0 h 56"/>
              <a:gd name="T26" fmla="*/ 2147483647 w 183"/>
              <a:gd name="T27" fmla="*/ 0 h 56"/>
              <a:gd name="T28" fmla="*/ 2147483647 w 183"/>
              <a:gd name="T29" fmla="*/ 2147483647 h 56"/>
              <a:gd name="T30" fmla="*/ 0 w 183"/>
              <a:gd name="T31" fmla="*/ 2147483647 h 56"/>
              <a:gd name="T32" fmla="*/ 2147483647 w 183"/>
              <a:gd name="T33" fmla="*/ 2147483647 h 56"/>
              <a:gd name="T34" fmla="*/ 2147483647 w 183"/>
              <a:gd name="T35" fmla="*/ 2147483647 h 56"/>
              <a:gd name="T36" fmla="*/ 2147483647 w 183"/>
              <a:gd name="T37" fmla="*/ 2147483647 h 56"/>
              <a:gd name="T38" fmla="*/ 2147483647 w 183"/>
              <a:gd name="T39" fmla="*/ 2147483647 h 56"/>
              <a:gd name="T40" fmla="*/ 2147483647 w 183"/>
              <a:gd name="T41" fmla="*/ 2147483647 h 56"/>
              <a:gd name="T42" fmla="*/ 2147483647 w 183"/>
              <a:gd name="T43" fmla="*/ 2147483647 h 56"/>
              <a:gd name="T44" fmla="*/ 2147483647 w 183"/>
              <a:gd name="T45" fmla="*/ 2147483647 h 56"/>
              <a:gd name="T46" fmla="*/ 2147483647 w 183"/>
              <a:gd name="T47" fmla="*/ 2147483647 h 56"/>
              <a:gd name="T48" fmla="*/ 2147483647 w 183"/>
              <a:gd name="T49" fmla="*/ 2147483647 h 56"/>
              <a:gd name="T50" fmla="*/ 2147483647 w 183"/>
              <a:gd name="T51" fmla="*/ 2147483647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83" h="56">
                <a:moveTo>
                  <a:pt x="183" y="56"/>
                </a:moveTo>
                <a:lnTo>
                  <a:pt x="180" y="54"/>
                </a:lnTo>
                <a:lnTo>
                  <a:pt x="181" y="37"/>
                </a:lnTo>
                <a:lnTo>
                  <a:pt x="167" y="35"/>
                </a:lnTo>
                <a:lnTo>
                  <a:pt x="152" y="34"/>
                </a:lnTo>
                <a:lnTo>
                  <a:pt x="146" y="22"/>
                </a:lnTo>
                <a:lnTo>
                  <a:pt x="121" y="15"/>
                </a:lnTo>
                <a:lnTo>
                  <a:pt x="113" y="9"/>
                </a:lnTo>
                <a:lnTo>
                  <a:pt x="104" y="18"/>
                </a:lnTo>
                <a:lnTo>
                  <a:pt x="88" y="18"/>
                </a:lnTo>
                <a:lnTo>
                  <a:pt x="72" y="18"/>
                </a:lnTo>
                <a:lnTo>
                  <a:pt x="65" y="10"/>
                </a:lnTo>
                <a:lnTo>
                  <a:pt x="42" y="0"/>
                </a:lnTo>
                <a:lnTo>
                  <a:pt x="16" y="0"/>
                </a:lnTo>
                <a:lnTo>
                  <a:pt x="6" y="13"/>
                </a:lnTo>
                <a:lnTo>
                  <a:pt x="0" y="15"/>
                </a:lnTo>
                <a:lnTo>
                  <a:pt x="21" y="21"/>
                </a:lnTo>
                <a:lnTo>
                  <a:pt x="20" y="25"/>
                </a:lnTo>
                <a:lnTo>
                  <a:pt x="40" y="30"/>
                </a:lnTo>
                <a:lnTo>
                  <a:pt x="61" y="35"/>
                </a:lnTo>
                <a:lnTo>
                  <a:pt x="81" y="39"/>
                </a:lnTo>
                <a:lnTo>
                  <a:pt x="99" y="42"/>
                </a:lnTo>
                <a:lnTo>
                  <a:pt x="125" y="45"/>
                </a:lnTo>
                <a:lnTo>
                  <a:pt x="151" y="47"/>
                </a:lnTo>
                <a:lnTo>
                  <a:pt x="167" y="52"/>
                </a:lnTo>
                <a:lnTo>
                  <a:pt x="183" y="5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Freeform 8"/>
          <p:cNvSpPr>
            <a:spLocks/>
          </p:cNvSpPr>
          <p:nvPr/>
        </p:nvSpPr>
        <p:spPr bwMode="auto">
          <a:xfrm>
            <a:off x="7566025" y="4800600"/>
            <a:ext cx="98425" cy="68263"/>
          </a:xfrm>
          <a:custGeom>
            <a:avLst/>
            <a:gdLst>
              <a:gd name="T0" fmla="*/ 2147483647 w 78"/>
              <a:gd name="T1" fmla="*/ 0 h 40"/>
              <a:gd name="T2" fmla="*/ 2147483647 w 78"/>
              <a:gd name="T3" fmla="*/ 2147483647 h 40"/>
              <a:gd name="T4" fmla="*/ 2147483647 w 78"/>
              <a:gd name="T5" fmla="*/ 2147483647 h 40"/>
              <a:gd name="T6" fmla="*/ 2147483647 w 78"/>
              <a:gd name="T7" fmla="*/ 2147483647 h 40"/>
              <a:gd name="T8" fmla="*/ 2147483647 w 78"/>
              <a:gd name="T9" fmla="*/ 2147483647 h 40"/>
              <a:gd name="T10" fmla="*/ 0 w 78"/>
              <a:gd name="T11" fmla="*/ 2147483647 h 40"/>
              <a:gd name="T12" fmla="*/ 2147483647 w 78"/>
              <a:gd name="T13" fmla="*/ 2147483647 h 40"/>
              <a:gd name="T14" fmla="*/ 2147483647 w 78"/>
              <a:gd name="T15" fmla="*/ 2147483647 h 40"/>
              <a:gd name="T16" fmla="*/ 2147483647 w 78"/>
              <a:gd name="T17" fmla="*/ 2147483647 h 40"/>
              <a:gd name="T18" fmla="*/ 2147483647 w 78"/>
              <a:gd name="T19" fmla="*/ 0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8" h="40">
                <a:moveTo>
                  <a:pt x="78" y="0"/>
                </a:moveTo>
                <a:lnTo>
                  <a:pt x="49" y="2"/>
                </a:lnTo>
                <a:lnTo>
                  <a:pt x="30" y="10"/>
                </a:lnTo>
                <a:lnTo>
                  <a:pt x="11" y="19"/>
                </a:lnTo>
                <a:lnTo>
                  <a:pt x="2" y="33"/>
                </a:lnTo>
                <a:lnTo>
                  <a:pt x="0" y="36"/>
                </a:lnTo>
                <a:lnTo>
                  <a:pt x="3" y="40"/>
                </a:lnTo>
                <a:lnTo>
                  <a:pt x="28" y="27"/>
                </a:lnTo>
                <a:lnTo>
                  <a:pt x="52" y="14"/>
                </a:lnTo>
                <a:lnTo>
                  <a:pt x="78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Freeform 9"/>
          <p:cNvSpPr>
            <a:spLocks/>
          </p:cNvSpPr>
          <p:nvPr/>
        </p:nvSpPr>
        <p:spPr bwMode="auto">
          <a:xfrm>
            <a:off x="7680325" y="4437063"/>
            <a:ext cx="38100" cy="104775"/>
          </a:xfrm>
          <a:custGeom>
            <a:avLst/>
            <a:gdLst>
              <a:gd name="T0" fmla="*/ 2147483647 w 30"/>
              <a:gd name="T1" fmla="*/ 2147483647 h 61"/>
              <a:gd name="T2" fmla="*/ 2147483647 w 30"/>
              <a:gd name="T3" fmla="*/ 2147483647 h 61"/>
              <a:gd name="T4" fmla="*/ 2147483647 w 30"/>
              <a:gd name="T5" fmla="*/ 2147483647 h 61"/>
              <a:gd name="T6" fmla="*/ 2147483647 w 30"/>
              <a:gd name="T7" fmla="*/ 2147483647 h 61"/>
              <a:gd name="T8" fmla="*/ 2147483647 w 30"/>
              <a:gd name="T9" fmla="*/ 2147483647 h 61"/>
              <a:gd name="T10" fmla="*/ 2147483647 w 30"/>
              <a:gd name="T11" fmla="*/ 2147483647 h 61"/>
              <a:gd name="T12" fmla="*/ 2147483647 w 30"/>
              <a:gd name="T13" fmla="*/ 2147483647 h 61"/>
              <a:gd name="T14" fmla="*/ 2147483647 w 30"/>
              <a:gd name="T15" fmla="*/ 2147483647 h 61"/>
              <a:gd name="T16" fmla="*/ 2147483647 w 30"/>
              <a:gd name="T17" fmla="*/ 0 h 61"/>
              <a:gd name="T18" fmla="*/ 0 w 30"/>
              <a:gd name="T19" fmla="*/ 2147483647 h 61"/>
              <a:gd name="T20" fmla="*/ 2147483647 w 30"/>
              <a:gd name="T21" fmla="*/ 2147483647 h 61"/>
              <a:gd name="T22" fmla="*/ 2147483647 w 30"/>
              <a:gd name="T23" fmla="*/ 2147483647 h 61"/>
              <a:gd name="T24" fmla="*/ 2147483647 w 30"/>
              <a:gd name="T25" fmla="*/ 2147483647 h 61"/>
              <a:gd name="T26" fmla="*/ 2147483647 w 30"/>
              <a:gd name="T27" fmla="*/ 2147483647 h 61"/>
              <a:gd name="T28" fmla="*/ 2147483647 w 30"/>
              <a:gd name="T29" fmla="*/ 2147483647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0" h="61">
                <a:moveTo>
                  <a:pt x="30" y="39"/>
                </a:moveTo>
                <a:lnTo>
                  <a:pt x="18" y="25"/>
                </a:lnTo>
                <a:lnTo>
                  <a:pt x="26" y="16"/>
                </a:lnTo>
                <a:lnTo>
                  <a:pt x="20" y="12"/>
                </a:lnTo>
                <a:lnTo>
                  <a:pt x="14" y="17"/>
                </a:lnTo>
                <a:lnTo>
                  <a:pt x="7" y="27"/>
                </a:lnTo>
                <a:lnTo>
                  <a:pt x="7" y="22"/>
                </a:lnTo>
                <a:lnTo>
                  <a:pt x="10" y="9"/>
                </a:lnTo>
                <a:lnTo>
                  <a:pt x="10" y="0"/>
                </a:lnTo>
                <a:lnTo>
                  <a:pt x="0" y="14"/>
                </a:lnTo>
                <a:lnTo>
                  <a:pt x="3" y="29"/>
                </a:lnTo>
                <a:lnTo>
                  <a:pt x="5" y="44"/>
                </a:lnTo>
                <a:lnTo>
                  <a:pt x="18" y="61"/>
                </a:lnTo>
                <a:lnTo>
                  <a:pt x="9" y="37"/>
                </a:lnTo>
                <a:lnTo>
                  <a:pt x="30" y="3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Freeform 10"/>
          <p:cNvSpPr>
            <a:spLocks/>
          </p:cNvSpPr>
          <p:nvPr/>
        </p:nvSpPr>
        <p:spPr bwMode="auto">
          <a:xfrm>
            <a:off x="7689850" y="4610100"/>
            <a:ext cx="74613" cy="33338"/>
          </a:xfrm>
          <a:custGeom>
            <a:avLst/>
            <a:gdLst>
              <a:gd name="T0" fmla="*/ 2147483647 w 59"/>
              <a:gd name="T1" fmla="*/ 2147483647 h 20"/>
              <a:gd name="T2" fmla="*/ 2147483647 w 59"/>
              <a:gd name="T3" fmla="*/ 2147483647 h 20"/>
              <a:gd name="T4" fmla="*/ 2147483647 w 59"/>
              <a:gd name="T5" fmla="*/ 2147483647 h 20"/>
              <a:gd name="T6" fmla="*/ 2147483647 w 59"/>
              <a:gd name="T7" fmla="*/ 2147483647 h 20"/>
              <a:gd name="T8" fmla="*/ 2147483647 w 59"/>
              <a:gd name="T9" fmla="*/ 2147483647 h 20"/>
              <a:gd name="T10" fmla="*/ 0 w 59"/>
              <a:gd name="T11" fmla="*/ 2147483647 h 20"/>
              <a:gd name="T12" fmla="*/ 2018293032 w 59"/>
              <a:gd name="T13" fmla="*/ 2147483647 h 20"/>
              <a:gd name="T14" fmla="*/ 2147483647 w 59"/>
              <a:gd name="T15" fmla="*/ 0 h 20"/>
              <a:gd name="T16" fmla="*/ 2147483647 w 59"/>
              <a:gd name="T17" fmla="*/ 2147483647 h 20"/>
              <a:gd name="T18" fmla="*/ 2147483647 w 59"/>
              <a:gd name="T19" fmla="*/ 2147483647 h 20"/>
              <a:gd name="T20" fmla="*/ 2147483647 w 59"/>
              <a:gd name="T21" fmla="*/ 2147483647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9" h="20">
                <a:moveTo>
                  <a:pt x="59" y="15"/>
                </a:moveTo>
                <a:lnTo>
                  <a:pt x="55" y="20"/>
                </a:lnTo>
                <a:lnTo>
                  <a:pt x="32" y="10"/>
                </a:lnTo>
                <a:lnTo>
                  <a:pt x="15" y="11"/>
                </a:lnTo>
                <a:lnTo>
                  <a:pt x="2" y="8"/>
                </a:lnTo>
                <a:lnTo>
                  <a:pt x="0" y="11"/>
                </a:lnTo>
                <a:lnTo>
                  <a:pt x="1" y="5"/>
                </a:lnTo>
                <a:lnTo>
                  <a:pt x="13" y="0"/>
                </a:lnTo>
                <a:lnTo>
                  <a:pt x="30" y="1"/>
                </a:lnTo>
                <a:lnTo>
                  <a:pt x="49" y="2"/>
                </a:lnTo>
                <a:lnTo>
                  <a:pt x="59" y="1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Freeform 11"/>
          <p:cNvSpPr>
            <a:spLocks/>
          </p:cNvSpPr>
          <p:nvPr/>
        </p:nvSpPr>
        <p:spPr bwMode="auto">
          <a:xfrm>
            <a:off x="7475538" y="4794250"/>
            <a:ext cx="82550" cy="22225"/>
          </a:xfrm>
          <a:custGeom>
            <a:avLst/>
            <a:gdLst>
              <a:gd name="T0" fmla="*/ 2147483647 w 65"/>
              <a:gd name="T1" fmla="*/ 2147483647 h 12"/>
              <a:gd name="T2" fmla="*/ 2147483647 w 65"/>
              <a:gd name="T3" fmla="*/ 0 h 12"/>
              <a:gd name="T4" fmla="*/ 2147483647 w 65"/>
              <a:gd name="T5" fmla="*/ 0 h 12"/>
              <a:gd name="T6" fmla="*/ 2147483647 w 65"/>
              <a:gd name="T7" fmla="*/ 2147483647 h 12"/>
              <a:gd name="T8" fmla="*/ 2147483647 w 65"/>
              <a:gd name="T9" fmla="*/ 2147483647 h 12"/>
              <a:gd name="T10" fmla="*/ 2147483647 w 65"/>
              <a:gd name="T11" fmla="*/ 2147483647 h 12"/>
              <a:gd name="T12" fmla="*/ 2147483647 w 65"/>
              <a:gd name="T13" fmla="*/ 0 h 12"/>
              <a:gd name="T14" fmla="*/ 0 w 65"/>
              <a:gd name="T15" fmla="*/ 2147483647 h 12"/>
              <a:gd name="T16" fmla="*/ 2147483647 w 65"/>
              <a:gd name="T17" fmla="*/ 2147483647 h 12"/>
              <a:gd name="T18" fmla="*/ 2147483647 w 65"/>
              <a:gd name="T19" fmla="*/ 2147483647 h 12"/>
              <a:gd name="T20" fmla="*/ 2147483647 w 65"/>
              <a:gd name="T21" fmla="*/ 2147483647 h 12"/>
              <a:gd name="T22" fmla="*/ 2147483647 w 65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5" h="12">
                <a:moveTo>
                  <a:pt x="65" y="1"/>
                </a:moveTo>
                <a:lnTo>
                  <a:pt x="63" y="0"/>
                </a:lnTo>
                <a:lnTo>
                  <a:pt x="60" y="0"/>
                </a:lnTo>
                <a:lnTo>
                  <a:pt x="54" y="5"/>
                </a:lnTo>
                <a:lnTo>
                  <a:pt x="43" y="5"/>
                </a:lnTo>
                <a:lnTo>
                  <a:pt x="25" y="2"/>
                </a:lnTo>
                <a:lnTo>
                  <a:pt x="10" y="0"/>
                </a:lnTo>
                <a:lnTo>
                  <a:pt x="0" y="9"/>
                </a:lnTo>
                <a:lnTo>
                  <a:pt x="8" y="12"/>
                </a:lnTo>
                <a:lnTo>
                  <a:pt x="28" y="11"/>
                </a:lnTo>
                <a:lnTo>
                  <a:pt x="48" y="10"/>
                </a:lnTo>
                <a:lnTo>
                  <a:pt x="65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Freeform 12"/>
          <p:cNvSpPr>
            <a:spLocks/>
          </p:cNvSpPr>
          <p:nvPr/>
        </p:nvSpPr>
        <p:spPr bwMode="auto">
          <a:xfrm>
            <a:off x="7112000" y="4564063"/>
            <a:ext cx="39688" cy="53975"/>
          </a:xfrm>
          <a:custGeom>
            <a:avLst/>
            <a:gdLst>
              <a:gd name="T0" fmla="*/ 2147483647 w 32"/>
              <a:gd name="T1" fmla="*/ 2147483647 h 32"/>
              <a:gd name="T2" fmla="*/ 2147483647 w 32"/>
              <a:gd name="T3" fmla="*/ 2147483647 h 32"/>
              <a:gd name="T4" fmla="*/ 2147483647 w 32"/>
              <a:gd name="T5" fmla="*/ 2147483647 h 32"/>
              <a:gd name="T6" fmla="*/ 2147483647 w 32"/>
              <a:gd name="T7" fmla="*/ 2147483647 h 32"/>
              <a:gd name="T8" fmla="*/ 0 w 32"/>
              <a:gd name="T9" fmla="*/ 2147483647 h 32"/>
              <a:gd name="T10" fmla="*/ 2147483647 w 32"/>
              <a:gd name="T11" fmla="*/ 2147483647 h 32"/>
              <a:gd name="T12" fmla="*/ 2147483647 w 32"/>
              <a:gd name="T13" fmla="*/ 0 h 32"/>
              <a:gd name="T14" fmla="*/ 2147483647 w 32"/>
              <a:gd name="T15" fmla="*/ 2147483647 h 32"/>
              <a:gd name="T16" fmla="*/ 2147483647 w 32"/>
              <a:gd name="T17" fmla="*/ 2147483647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" h="32">
                <a:moveTo>
                  <a:pt x="32" y="22"/>
                </a:moveTo>
                <a:lnTo>
                  <a:pt x="31" y="32"/>
                </a:lnTo>
                <a:lnTo>
                  <a:pt x="14" y="22"/>
                </a:lnTo>
                <a:lnTo>
                  <a:pt x="8" y="11"/>
                </a:lnTo>
                <a:lnTo>
                  <a:pt x="0" y="9"/>
                </a:lnTo>
                <a:lnTo>
                  <a:pt x="10" y="2"/>
                </a:lnTo>
                <a:lnTo>
                  <a:pt x="14" y="0"/>
                </a:lnTo>
                <a:lnTo>
                  <a:pt x="21" y="17"/>
                </a:lnTo>
                <a:lnTo>
                  <a:pt x="32" y="22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Freeform 13"/>
          <p:cNvSpPr>
            <a:spLocks/>
          </p:cNvSpPr>
          <p:nvPr/>
        </p:nvSpPr>
        <p:spPr bwMode="auto">
          <a:xfrm>
            <a:off x="7394575" y="4789488"/>
            <a:ext cx="63500" cy="30162"/>
          </a:xfrm>
          <a:custGeom>
            <a:avLst/>
            <a:gdLst>
              <a:gd name="T0" fmla="*/ 2147483647 w 50"/>
              <a:gd name="T1" fmla="*/ 2147483647 h 18"/>
              <a:gd name="T2" fmla="*/ 2147483647 w 50"/>
              <a:gd name="T3" fmla="*/ 2147483647 h 18"/>
              <a:gd name="T4" fmla="*/ 2147483647 w 50"/>
              <a:gd name="T5" fmla="*/ 2147483647 h 18"/>
              <a:gd name="T6" fmla="*/ 2147483647 w 50"/>
              <a:gd name="T7" fmla="*/ 0 h 18"/>
              <a:gd name="T8" fmla="*/ 2147483647 w 50"/>
              <a:gd name="T9" fmla="*/ 2147483647 h 18"/>
              <a:gd name="T10" fmla="*/ 2147483647 w 50"/>
              <a:gd name="T11" fmla="*/ 2147483647 h 18"/>
              <a:gd name="T12" fmla="*/ 2147483647 w 50"/>
              <a:gd name="T13" fmla="*/ 2147483647 h 18"/>
              <a:gd name="T14" fmla="*/ 0 w 50"/>
              <a:gd name="T15" fmla="*/ 2147483647 h 18"/>
              <a:gd name="T16" fmla="*/ 2147483647 w 50"/>
              <a:gd name="T17" fmla="*/ 2147483647 h 18"/>
              <a:gd name="T18" fmla="*/ 2147483647 w 50"/>
              <a:gd name="T19" fmla="*/ 2147483647 h 18"/>
              <a:gd name="T20" fmla="*/ 2147483647 w 50"/>
              <a:gd name="T21" fmla="*/ 2147483647 h 18"/>
              <a:gd name="T22" fmla="*/ 2147483647 w 50"/>
              <a:gd name="T23" fmla="*/ 2147483647 h 18"/>
              <a:gd name="T24" fmla="*/ 2147483647 w 50"/>
              <a:gd name="T25" fmla="*/ 2147483647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" h="18">
                <a:moveTo>
                  <a:pt x="50" y="11"/>
                </a:moveTo>
                <a:lnTo>
                  <a:pt x="47" y="5"/>
                </a:lnTo>
                <a:lnTo>
                  <a:pt x="41" y="8"/>
                </a:lnTo>
                <a:lnTo>
                  <a:pt x="24" y="0"/>
                </a:lnTo>
                <a:lnTo>
                  <a:pt x="32" y="10"/>
                </a:lnTo>
                <a:lnTo>
                  <a:pt x="21" y="10"/>
                </a:lnTo>
                <a:lnTo>
                  <a:pt x="5" y="9"/>
                </a:lnTo>
                <a:lnTo>
                  <a:pt x="0" y="18"/>
                </a:lnTo>
                <a:lnTo>
                  <a:pt x="17" y="15"/>
                </a:lnTo>
                <a:lnTo>
                  <a:pt x="35" y="13"/>
                </a:lnTo>
                <a:lnTo>
                  <a:pt x="42" y="14"/>
                </a:lnTo>
                <a:lnTo>
                  <a:pt x="41" y="14"/>
                </a:lnTo>
                <a:lnTo>
                  <a:pt x="50" y="1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Freeform 14"/>
          <p:cNvSpPr>
            <a:spLocks/>
          </p:cNvSpPr>
          <p:nvPr/>
        </p:nvSpPr>
        <p:spPr bwMode="auto">
          <a:xfrm>
            <a:off x="7453313" y="4835525"/>
            <a:ext cx="44450" cy="28575"/>
          </a:xfrm>
          <a:custGeom>
            <a:avLst/>
            <a:gdLst>
              <a:gd name="T0" fmla="*/ 2147483647 w 35"/>
              <a:gd name="T1" fmla="*/ 2147483647 h 16"/>
              <a:gd name="T2" fmla="*/ 2147483647 w 35"/>
              <a:gd name="T3" fmla="*/ 2147483647 h 16"/>
              <a:gd name="T4" fmla="*/ 2147483647 w 35"/>
              <a:gd name="T5" fmla="*/ 2147483647 h 16"/>
              <a:gd name="T6" fmla="*/ 0 w 35"/>
              <a:gd name="T7" fmla="*/ 0 h 16"/>
              <a:gd name="T8" fmla="*/ 2147483647 w 35"/>
              <a:gd name="T9" fmla="*/ 0 h 16"/>
              <a:gd name="T10" fmla="*/ 2147483647 w 35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" h="16">
                <a:moveTo>
                  <a:pt x="35" y="13"/>
                </a:moveTo>
                <a:lnTo>
                  <a:pt x="20" y="16"/>
                </a:lnTo>
                <a:lnTo>
                  <a:pt x="4" y="7"/>
                </a:lnTo>
                <a:lnTo>
                  <a:pt x="0" y="0"/>
                </a:lnTo>
                <a:lnTo>
                  <a:pt x="20" y="0"/>
                </a:lnTo>
                <a:lnTo>
                  <a:pt x="35" y="1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Freeform 15"/>
          <p:cNvSpPr>
            <a:spLocks/>
          </p:cNvSpPr>
          <p:nvPr/>
        </p:nvSpPr>
        <p:spPr bwMode="auto">
          <a:xfrm>
            <a:off x="7642225" y="4618038"/>
            <a:ext cx="30163" cy="23812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0 w 24"/>
              <a:gd name="T5" fmla="*/ 2147483647 h 14"/>
              <a:gd name="T6" fmla="*/ 2147483647 w 24"/>
              <a:gd name="T7" fmla="*/ 0 h 14"/>
              <a:gd name="T8" fmla="*/ 2147483647 w 24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14">
                <a:moveTo>
                  <a:pt x="24" y="6"/>
                </a:moveTo>
                <a:lnTo>
                  <a:pt x="15" y="14"/>
                </a:lnTo>
                <a:lnTo>
                  <a:pt x="0" y="5"/>
                </a:lnTo>
                <a:lnTo>
                  <a:pt x="7" y="0"/>
                </a:lnTo>
                <a:lnTo>
                  <a:pt x="24" y="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Freeform 16"/>
          <p:cNvSpPr>
            <a:spLocks/>
          </p:cNvSpPr>
          <p:nvPr/>
        </p:nvSpPr>
        <p:spPr bwMode="auto">
          <a:xfrm>
            <a:off x="7342188" y="4791075"/>
            <a:ext cx="28575" cy="19050"/>
          </a:xfrm>
          <a:custGeom>
            <a:avLst/>
            <a:gdLst>
              <a:gd name="T0" fmla="*/ 2147483647 w 22"/>
              <a:gd name="T1" fmla="*/ 2147483647 h 11"/>
              <a:gd name="T2" fmla="*/ 2147483647 w 22"/>
              <a:gd name="T3" fmla="*/ 2147483647 h 11"/>
              <a:gd name="T4" fmla="*/ 0 w 22"/>
              <a:gd name="T5" fmla="*/ 0 h 11"/>
              <a:gd name="T6" fmla="*/ 2147483647 w 22"/>
              <a:gd name="T7" fmla="*/ 2147483647 h 11"/>
              <a:gd name="T8" fmla="*/ 2147483647 w 22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11">
                <a:moveTo>
                  <a:pt x="22" y="5"/>
                </a:moveTo>
                <a:lnTo>
                  <a:pt x="19" y="1"/>
                </a:lnTo>
                <a:lnTo>
                  <a:pt x="0" y="0"/>
                </a:lnTo>
                <a:lnTo>
                  <a:pt x="11" y="11"/>
                </a:lnTo>
                <a:lnTo>
                  <a:pt x="22" y="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Freeform 17"/>
          <p:cNvSpPr>
            <a:spLocks/>
          </p:cNvSpPr>
          <p:nvPr/>
        </p:nvSpPr>
        <p:spPr bwMode="auto">
          <a:xfrm>
            <a:off x="6905625" y="4462463"/>
            <a:ext cx="22225" cy="31750"/>
          </a:xfrm>
          <a:custGeom>
            <a:avLst/>
            <a:gdLst>
              <a:gd name="T0" fmla="*/ 2147483647 w 18"/>
              <a:gd name="T1" fmla="*/ 2147483647 h 19"/>
              <a:gd name="T2" fmla="*/ 2147483647 w 18"/>
              <a:gd name="T3" fmla="*/ 2147483647 h 19"/>
              <a:gd name="T4" fmla="*/ 0 w 18"/>
              <a:gd name="T5" fmla="*/ 2147483647 h 19"/>
              <a:gd name="T6" fmla="*/ 2147483647 w 18"/>
              <a:gd name="T7" fmla="*/ 0 h 19"/>
              <a:gd name="T8" fmla="*/ 2147483647 w 18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9">
                <a:moveTo>
                  <a:pt x="18" y="10"/>
                </a:moveTo>
                <a:lnTo>
                  <a:pt x="15" y="19"/>
                </a:lnTo>
                <a:lnTo>
                  <a:pt x="0" y="1"/>
                </a:lnTo>
                <a:lnTo>
                  <a:pt x="5" y="0"/>
                </a:lnTo>
                <a:lnTo>
                  <a:pt x="18" y="1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18"/>
          <p:cNvSpPr>
            <a:spLocks/>
          </p:cNvSpPr>
          <p:nvPr/>
        </p:nvSpPr>
        <p:spPr bwMode="auto">
          <a:xfrm>
            <a:off x="7378700" y="4792663"/>
            <a:ext cx="17463" cy="23812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0 h 14"/>
              <a:gd name="T4" fmla="*/ 0 w 14"/>
              <a:gd name="T5" fmla="*/ 2147483647 h 14"/>
              <a:gd name="T6" fmla="*/ 2147483647 w 14"/>
              <a:gd name="T7" fmla="*/ 2147483647 h 14"/>
              <a:gd name="T8" fmla="*/ 2147483647 w 14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14" y="4"/>
                </a:moveTo>
                <a:lnTo>
                  <a:pt x="10" y="0"/>
                </a:lnTo>
                <a:lnTo>
                  <a:pt x="0" y="11"/>
                </a:lnTo>
                <a:lnTo>
                  <a:pt x="7" y="14"/>
                </a:lnTo>
                <a:lnTo>
                  <a:pt x="14" y="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19"/>
          <p:cNvSpPr>
            <a:spLocks/>
          </p:cNvSpPr>
          <p:nvPr/>
        </p:nvSpPr>
        <p:spPr bwMode="auto">
          <a:xfrm>
            <a:off x="7172325" y="4602163"/>
            <a:ext cx="17463" cy="22225"/>
          </a:xfrm>
          <a:custGeom>
            <a:avLst/>
            <a:gdLst>
              <a:gd name="T0" fmla="*/ 2147483647 w 14"/>
              <a:gd name="T1" fmla="*/ 2147483647 h 12"/>
              <a:gd name="T2" fmla="*/ 2147483647 w 14"/>
              <a:gd name="T3" fmla="*/ 2147483647 h 12"/>
              <a:gd name="T4" fmla="*/ 0 w 14"/>
              <a:gd name="T5" fmla="*/ 2147483647 h 12"/>
              <a:gd name="T6" fmla="*/ 2069346790 w 14"/>
              <a:gd name="T7" fmla="*/ 0 h 12"/>
              <a:gd name="T8" fmla="*/ 2147483647 w 1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2">
                <a:moveTo>
                  <a:pt x="14" y="4"/>
                </a:moveTo>
                <a:lnTo>
                  <a:pt x="7" y="10"/>
                </a:lnTo>
                <a:lnTo>
                  <a:pt x="0" y="12"/>
                </a:lnTo>
                <a:lnTo>
                  <a:pt x="1" y="0"/>
                </a:lnTo>
                <a:lnTo>
                  <a:pt x="14" y="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0"/>
          <p:cNvSpPr>
            <a:spLocks/>
          </p:cNvSpPr>
          <p:nvPr/>
        </p:nvSpPr>
        <p:spPr bwMode="auto">
          <a:xfrm>
            <a:off x="7553325" y="4665663"/>
            <a:ext cx="15875" cy="41275"/>
          </a:xfrm>
          <a:custGeom>
            <a:avLst/>
            <a:gdLst>
              <a:gd name="T0" fmla="*/ 2147483647 w 12"/>
              <a:gd name="T1" fmla="*/ 2147483647 h 24"/>
              <a:gd name="T2" fmla="*/ 2147483647 w 12"/>
              <a:gd name="T3" fmla="*/ 2147483647 h 24"/>
              <a:gd name="T4" fmla="*/ 2147483647 w 12"/>
              <a:gd name="T5" fmla="*/ 2147483647 h 24"/>
              <a:gd name="T6" fmla="*/ 2147483647 w 12"/>
              <a:gd name="T7" fmla="*/ 0 h 24"/>
              <a:gd name="T8" fmla="*/ 0 w 12"/>
              <a:gd name="T9" fmla="*/ 2147483647 h 24"/>
              <a:gd name="T10" fmla="*/ 2147483647 w 12"/>
              <a:gd name="T11" fmla="*/ 2147483647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4">
                <a:moveTo>
                  <a:pt x="12" y="16"/>
                </a:moveTo>
                <a:lnTo>
                  <a:pt x="10" y="15"/>
                </a:lnTo>
                <a:lnTo>
                  <a:pt x="10" y="5"/>
                </a:lnTo>
                <a:lnTo>
                  <a:pt x="10" y="0"/>
                </a:lnTo>
                <a:lnTo>
                  <a:pt x="0" y="24"/>
                </a:lnTo>
                <a:lnTo>
                  <a:pt x="12" y="1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1"/>
          <p:cNvSpPr>
            <a:spLocks/>
          </p:cNvSpPr>
          <p:nvPr/>
        </p:nvSpPr>
        <p:spPr bwMode="auto">
          <a:xfrm>
            <a:off x="7850188" y="4703763"/>
            <a:ext cx="9525" cy="23812"/>
          </a:xfrm>
          <a:custGeom>
            <a:avLst/>
            <a:gdLst>
              <a:gd name="T0" fmla="*/ 2147483647 w 7"/>
              <a:gd name="T1" fmla="*/ 2147483647 h 14"/>
              <a:gd name="T2" fmla="*/ 2147483647 w 7"/>
              <a:gd name="T3" fmla="*/ 0 h 14"/>
              <a:gd name="T4" fmla="*/ 0 w 7"/>
              <a:gd name="T5" fmla="*/ 2147483647 h 14"/>
              <a:gd name="T6" fmla="*/ 0 w 7"/>
              <a:gd name="T7" fmla="*/ 2147483647 h 14"/>
              <a:gd name="T8" fmla="*/ 2147483647 w 7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14">
                <a:moveTo>
                  <a:pt x="7" y="11"/>
                </a:moveTo>
                <a:lnTo>
                  <a:pt x="6" y="0"/>
                </a:lnTo>
                <a:lnTo>
                  <a:pt x="0" y="2"/>
                </a:lnTo>
                <a:lnTo>
                  <a:pt x="0" y="14"/>
                </a:lnTo>
                <a:lnTo>
                  <a:pt x="7" y="1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Freeform 22"/>
          <p:cNvSpPr>
            <a:spLocks/>
          </p:cNvSpPr>
          <p:nvPr/>
        </p:nvSpPr>
        <p:spPr bwMode="auto">
          <a:xfrm>
            <a:off x="6945313" y="4545013"/>
            <a:ext cx="17462" cy="25400"/>
          </a:xfrm>
          <a:custGeom>
            <a:avLst/>
            <a:gdLst>
              <a:gd name="T0" fmla="*/ 2147483647 w 13"/>
              <a:gd name="T1" fmla="*/ 2147483647 h 14"/>
              <a:gd name="T2" fmla="*/ 2147483647 w 13"/>
              <a:gd name="T3" fmla="*/ 2147483647 h 14"/>
              <a:gd name="T4" fmla="*/ 0 w 13"/>
              <a:gd name="T5" fmla="*/ 0 h 14"/>
              <a:gd name="T6" fmla="*/ 2147483647 w 13"/>
              <a:gd name="T7" fmla="*/ 2147483647 h 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" h="14">
                <a:moveTo>
                  <a:pt x="13" y="14"/>
                </a:moveTo>
                <a:lnTo>
                  <a:pt x="4" y="14"/>
                </a:lnTo>
                <a:lnTo>
                  <a:pt x="0" y="0"/>
                </a:lnTo>
                <a:lnTo>
                  <a:pt x="13" y="1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Freeform 23"/>
          <p:cNvSpPr>
            <a:spLocks/>
          </p:cNvSpPr>
          <p:nvPr/>
        </p:nvSpPr>
        <p:spPr bwMode="auto">
          <a:xfrm>
            <a:off x="7546975" y="4672013"/>
            <a:ext cx="11113" cy="22225"/>
          </a:xfrm>
          <a:custGeom>
            <a:avLst/>
            <a:gdLst>
              <a:gd name="T0" fmla="*/ 2147483647 w 9"/>
              <a:gd name="T1" fmla="*/ 2147483647 h 14"/>
              <a:gd name="T2" fmla="*/ 2147483647 w 9"/>
              <a:gd name="T3" fmla="*/ 0 h 14"/>
              <a:gd name="T4" fmla="*/ 2147483647 w 9"/>
              <a:gd name="T5" fmla="*/ 2147483647 h 14"/>
              <a:gd name="T6" fmla="*/ 0 w 9"/>
              <a:gd name="T7" fmla="*/ 2147483647 h 14"/>
              <a:gd name="T8" fmla="*/ 2147483647 w 9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" h="14">
                <a:moveTo>
                  <a:pt x="9" y="7"/>
                </a:moveTo>
                <a:lnTo>
                  <a:pt x="7" y="0"/>
                </a:lnTo>
                <a:lnTo>
                  <a:pt x="4" y="2"/>
                </a:lnTo>
                <a:lnTo>
                  <a:pt x="0" y="14"/>
                </a:lnTo>
                <a:lnTo>
                  <a:pt x="9" y="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Freeform 24"/>
          <p:cNvSpPr>
            <a:spLocks/>
          </p:cNvSpPr>
          <p:nvPr/>
        </p:nvSpPr>
        <p:spPr bwMode="auto">
          <a:xfrm>
            <a:off x="7599363" y="4570413"/>
            <a:ext cx="25400" cy="6350"/>
          </a:xfrm>
          <a:custGeom>
            <a:avLst/>
            <a:gdLst>
              <a:gd name="T0" fmla="*/ 2147483647 w 19"/>
              <a:gd name="T1" fmla="*/ 2147483647 h 5"/>
              <a:gd name="T2" fmla="*/ 2147483647 w 19"/>
              <a:gd name="T3" fmla="*/ 0 h 5"/>
              <a:gd name="T4" fmla="*/ 0 w 19"/>
              <a:gd name="T5" fmla="*/ 2147483647 h 5"/>
              <a:gd name="T6" fmla="*/ 2147483647 w 19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5">
                <a:moveTo>
                  <a:pt x="19" y="5"/>
                </a:moveTo>
                <a:lnTo>
                  <a:pt x="8" y="0"/>
                </a:lnTo>
                <a:lnTo>
                  <a:pt x="0" y="5"/>
                </a:lnTo>
                <a:lnTo>
                  <a:pt x="19" y="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Freeform 25"/>
          <p:cNvSpPr>
            <a:spLocks/>
          </p:cNvSpPr>
          <p:nvPr/>
        </p:nvSpPr>
        <p:spPr bwMode="auto">
          <a:xfrm>
            <a:off x="7843838" y="4727575"/>
            <a:ext cx="9525" cy="22225"/>
          </a:xfrm>
          <a:custGeom>
            <a:avLst/>
            <a:gdLst>
              <a:gd name="T0" fmla="*/ 2147483647 w 8"/>
              <a:gd name="T1" fmla="*/ 2147483647 h 13"/>
              <a:gd name="T2" fmla="*/ 2147483647 w 8"/>
              <a:gd name="T3" fmla="*/ 2147483647 h 13"/>
              <a:gd name="T4" fmla="*/ 0 w 8"/>
              <a:gd name="T5" fmla="*/ 0 h 13"/>
              <a:gd name="T6" fmla="*/ 2147483647 w 8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3">
                <a:moveTo>
                  <a:pt x="8" y="6"/>
                </a:moveTo>
                <a:lnTo>
                  <a:pt x="2" y="13"/>
                </a:lnTo>
                <a:lnTo>
                  <a:pt x="0" y="0"/>
                </a:lnTo>
                <a:lnTo>
                  <a:pt x="8" y="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Freeform 26"/>
          <p:cNvSpPr>
            <a:spLocks/>
          </p:cNvSpPr>
          <p:nvPr/>
        </p:nvSpPr>
        <p:spPr bwMode="auto">
          <a:xfrm>
            <a:off x="7297738" y="4751388"/>
            <a:ext cx="34925" cy="4762"/>
          </a:xfrm>
          <a:custGeom>
            <a:avLst/>
            <a:gdLst>
              <a:gd name="T0" fmla="*/ 2147483647 w 27"/>
              <a:gd name="T1" fmla="*/ 0 h 3"/>
              <a:gd name="T2" fmla="*/ 2147483647 w 27"/>
              <a:gd name="T3" fmla="*/ 2147483647 h 3"/>
              <a:gd name="T4" fmla="*/ 0 w 27"/>
              <a:gd name="T5" fmla="*/ 2147483647 h 3"/>
              <a:gd name="T6" fmla="*/ 2147483647 w 27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" h="3">
                <a:moveTo>
                  <a:pt x="27" y="0"/>
                </a:moveTo>
                <a:lnTo>
                  <a:pt x="8" y="3"/>
                </a:lnTo>
                <a:lnTo>
                  <a:pt x="0" y="1"/>
                </a:lnTo>
                <a:lnTo>
                  <a:pt x="27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Freeform 27"/>
          <p:cNvSpPr>
            <a:spLocks/>
          </p:cNvSpPr>
          <p:nvPr/>
        </p:nvSpPr>
        <p:spPr bwMode="auto">
          <a:xfrm>
            <a:off x="7335838" y="4341813"/>
            <a:ext cx="23812" cy="31750"/>
          </a:xfrm>
          <a:custGeom>
            <a:avLst/>
            <a:gdLst>
              <a:gd name="T0" fmla="*/ 2147483647 w 18"/>
              <a:gd name="T1" fmla="*/ 2147483647 h 19"/>
              <a:gd name="T2" fmla="*/ 0 w 18"/>
              <a:gd name="T3" fmla="*/ 2147483647 h 19"/>
              <a:gd name="T4" fmla="*/ 2147483647 w 18"/>
              <a:gd name="T5" fmla="*/ 0 h 19"/>
              <a:gd name="T6" fmla="*/ 2147483647 w 18"/>
              <a:gd name="T7" fmla="*/ 2147483647 h 19"/>
              <a:gd name="T8" fmla="*/ 2147483647 w 18"/>
              <a:gd name="T9" fmla="*/ 2147483647 h 19"/>
              <a:gd name="T10" fmla="*/ 2147483647 w 18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19">
                <a:moveTo>
                  <a:pt x="11" y="19"/>
                </a:moveTo>
                <a:lnTo>
                  <a:pt x="0" y="8"/>
                </a:lnTo>
                <a:lnTo>
                  <a:pt x="18" y="0"/>
                </a:lnTo>
                <a:lnTo>
                  <a:pt x="18" y="2"/>
                </a:lnTo>
                <a:lnTo>
                  <a:pt x="14" y="11"/>
                </a:lnTo>
                <a:lnTo>
                  <a:pt x="11" y="1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Freeform 28"/>
          <p:cNvSpPr>
            <a:spLocks/>
          </p:cNvSpPr>
          <p:nvPr/>
        </p:nvSpPr>
        <p:spPr bwMode="auto">
          <a:xfrm>
            <a:off x="8451850" y="4275138"/>
            <a:ext cx="7938" cy="3175"/>
          </a:xfrm>
          <a:custGeom>
            <a:avLst/>
            <a:gdLst>
              <a:gd name="T0" fmla="*/ 2147483647 w 5"/>
              <a:gd name="T1" fmla="*/ 0 h 3"/>
              <a:gd name="T2" fmla="*/ 0 w 5"/>
              <a:gd name="T3" fmla="*/ 1680104167 h 3"/>
              <a:gd name="T4" fmla="*/ 2147483647 w 5"/>
              <a:gd name="T5" fmla="*/ 2147483647 h 3"/>
              <a:gd name="T6" fmla="*/ 2147483647 w 5"/>
              <a:gd name="T7" fmla="*/ 2147483647 h 3"/>
              <a:gd name="T8" fmla="*/ 2147483647 w 5"/>
              <a:gd name="T9" fmla="*/ 2147483647 h 3"/>
              <a:gd name="T10" fmla="*/ 2147483647 w 5"/>
              <a:gd name="T11" fmla="*/ 2147483647 h 3"/>
              <a:gd name="T12" fmla="*/ 2147483647 w 5"/>
              <a:gd name="T13" fmla="*/ 2147483647 h 3"/>
              <a:gd name="T14" fmla="*/ 2147483647 w 5"/>
              <a:gd name="T15" fmla="*/ 1680104167 h 3"/>
              <a:gd name="T16" fmla="*/ 2147483647 w 5"/>
              <a:gd name="T17" fmla="*/ 1680104167 h 3"/>
              <a:gd name="T18" fmla="*/ 2147483647 w 5"/>
              <a:gd name="T19" fmla="*/ 0 h 3"/>
              <a:gd name="T20" fmla="*/ 2147483647 w 5"/>
              <a:gd name="T21" fmla="*/ 0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" h="3">
                <a:moveTo>
                  <a:pt x="1" y="0"/>
                </a:moveTo>
                <a:lnTo>
                  <a:pt x="0" y="1"/>
                </a:lnTo>
                <a:lnTo>
                  <a:pt x="1" y="2"/>
                </a:lnTo>
                <a:lnTo>
                  <a:pt x="1" y="3"/>
                </a:lnTo>
                <a:lnTo>
                  <a:pt x="2" y="3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4" y="1"/>
                </a:lnTo>
                <a:lnTo>
                  <a:pt x="4" y="0"/>
                </a:lnTo>
                <a:lnTo>
                  <a:pt x="1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Freeform 29"/>
          <p:cNvSpPr>
            <a:spLocks/>
          </p:cNvSpPr>
          <p:nvPr/>
        </p:nvSpPr>
        <p:spPr bwMode="auto">
          <a:xfrm>
            <a:off x="8578850" y="4329113"/>
            <a:ext cx="3175" cy="1587"/>
          </a:xfrm>
          <a:custGeom>
            <a:avLst/>
            <a:gdLst>
              <a:gd name="T0" fmla="*/ 2147483647 w 3"/>
              <a:gd name="T1" fmla="*/ 1888297505 h 2"/>
              <a:gd name="T2" fmla="*/ 1603939092 w 3"/>
              <a:gd name="T3" fmla="*/ 1888297505 h 2"/>
              <a:gd name="T4" fmla="*/ 0 w 3"/>
              <a:gd name="T5" fmla="*/ 1888297505 h 2"/>
              <a:gd name="T6" fmla="*/ 1603939092 w 3"/>
              <a:gd name="T7" fmla="*/ 944463375 h 2"/>
              <a:gd name="T8" fmla="*/ 2147483647 w 3"/>
              <a:gd name="T9" fmla="*/ 0 h 2"/>
              <a:gd name="T10" fmla="*/ 2147483647 w 3"/>
              <a:gd name="T11" fmla="*/ 944463375 h 2"/>
              <a:gd name="T12" fmla="*/ 2147483647 w 3"/>
              <a:gd name="T13" fmla="*/ 1888297505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" h="2">
                <a:moveTo>
                  <a:pt x="3" y="2"/>
                </a:moveTo>
                <a:lnTo>
                  <a:pt x="1" y="2"/>
                </a:lnTo>
                <a:lnTo>
                  <a:pt x="0" y="2"/>
                </a:lnTo>
                <a:lnTo>
                  <a:pt x="1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Freeform 30"/>
          <p:cNvSpPr>
            <a:spLocks/>
          </p:cNvSpPr>
          <p:nvPr/>
        </p:nvSpPr>
        <p:spPr bwMode="auto">
          <a:xfrm>
            <a:off x="7935913" y="4184650"/>
            <a:ext cx="4762" cy="6350"/>
          </a:xfrm>
          <a:custGeom>
            <a:avLst/>
            <a:gdLst>
              <a:gd name="T0" fmla="*/ 2147483647 w 4"/>
              <a:gd name="T1" fmla="*/ 2147483647 h 4"/>
              <a:gd name="T2" fmla="*/ 2147483647 w 4"/>
              <a:gd name="T3" fmla="*/ 2147483647 h 4"/>
              <a:gd name="T4" fmla="*/ 0 w 4"/>
              <a:gd name="T5" fmla="*/ 2147483647 h 4"/>
              <a:gd name="T6" fmla="*/ 2147483647 w 4"/>
              <a:gd name="T7" fmla="*/ 2147483647 h 4"/>
              <a:gd name="T8" fmla="*/ 2147483647 w 4"/>
              <a:gd name="T9" fmla="*/ 2147483647 h 4"/>
              <a:gd name="T10" fmla="*/ 2147483647 w 4"/>
              <a:gd name="T11" fmla="*/ 2147483647 h 4"/>
              <a:gd name="T12" fmla="*/ 2147483647 w 4"/>
              <a:gd name="T13" fmla="*/ 0 h 4"/>
              <a:gd name="T14" fmla="*/ 2147483647 w 4"/>
              <a:gd name="T15" fmla="*/ 2147483647 h 4"/>
              <a:gd name="T16" fmla="*/ 2147483647 w 4"/>
              <a:gd name="T17" fmla="*/ 2147483647 h 4"/>
              <a:gd name="T18" fmla="*/ 2147483647 w 4"/>
              <a:gd name="T19" fmla="*/ 2147483647 h 4"/>
              <a:gd name="T20" fmla="*/ 2147483647 w 4"/>
              <a:gd name="T21" fmla="*/ 2147483647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4">
                <a:moveTo>
                  <a:pt x="3" y="2"/>
                </a:moveTo>
                <a:lnTo>
                  <a:pt x="2" y="2"/>
                </a:lnTo>
                <a:lnTo>
                  <a:pt x="0" y="4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4" y="1"/>
                </a:lnTo>
                <a:lnTo>
                  <a:pt x="4" y="2"/>
                </a:lnTo>
                <a:lnTo>
                  <a:pt x="3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Rectangle 31"/>
          <p:cNvSpPr>
            <a:spLocks noChangeArrowheads="1"/>
          </p:cNvSpPr>
          <p:nvPr/>
        </p:nvSpPr>
        <p:spPr bwMode="auto">
          <a:xfrm>
            <a:off x="8286750" y="4257675"/>
            <a:ext cx="0" cy="1588"/>
          </a:xfrm>
          <a:prstGeom prst="rect">
            <a:avLst/>
          </a:prstGeom>
          <a:solidFill>
            <a:srgbClr val="CC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4" name="Freeform 32"/>
          <p:cNvSpPr>
            <a:spLocks/>
          </p:cNvSpPr>
          <p:nvPr/>
        </p:nvSpPr>
        <p:spPr bwMode="auto">
          <a:xfrm>
            <a:off x="8291513" y="4256088"/>
            <a:ext cx="1587" cy="1587"/>
          </a:xfrm>
          <a:custGeom>
            <a:avLst/>
            <a:gdLst>
              <a:gd name="T0" fmla="*/ 2147483647 w 1"/>
              <a:gd name="T1" fmla="*/ 0 h 1500"/>
              <a:gd name="T2" fmla="*/ 0 w 1"/>
              <a:gd name="T3" fmla="*/ 0 h 1500"/>
              <a:gd name="T4" fmla="*/ 2147483647 w 1"/>
              <a:gd name="T5" fmla="*/ 0 h 15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1500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Freeform 33"/>
          <p:cNvSpPr>
            <a:spLocks/>
          </p:cNvSpPr>
          <p:nvPr/>
        </p:nvSpPr>
        <p:spPr bwMode="auto">
          <a:xfrm>
            <a:off x="7226300" y="4275138"/>
            <a:ext cx="241300" cy="206375"/>
          </a:xfrm>
          <a:custGeom>
            <a:avLst/>
            <a:gdLst>
              <a:gd name="T0" fmla="*/ 2147483647 w 190"/>
              <a:gd name="T1" fmla="*/ 0 h 121"/>
              <a:gd name="T2" fmla="*/ 2147483647 w 190"/>
              <a:gd name="T3" fmla="*/ 2147483647 h 121"/>
              <a:gd name="T4" fmla="*/ 2147483647 w 190"/>
              <a:gd name="T5" fmla="*/ 2147483647 h 121"/>
              <a:gd name="T6" fmla="*/ 2147483647 w 190"/>
              <a:gd name="T7" fmla="*/ 2147483647 h 121"/>
              <a:gd name="T8" fmla="*/ 2147483647 w 190"/>
              <a:gd name="T9" fmla="*/ 2147483647 h 121"/>
              <a:gd name="T10" fmla="*/ 2147483647 w 190"/>
              <a:gd name="T11" fmla="*/ 2147483647 h 121"/>
              <a:gd name="T12" fmla="*/ 2147483647 w 190"/>
              <a:gd name="T13" fmla="*/ 2147483647 h 121"/>
              <a:gd name="T14" fmla="*/ 2147483647 w 190"/>
              <a:gd name="T15" fmla="*/ 2147483647 h 121"/>
              <a:gd name="T16" fmla="*/ 2147483647 w 190"/>
              <a:gd name="T17" fmla="*/ 2147483647 h 121"/>
              <a:gd name="T18" fmla="*/ 2147483647 w 190"/>
              <a:gd name="T19" fmla="*/ 2147483647 h 121"/>
              <a:gd name="T20" fmla="*/ 2147483647 w 190"/>
              <a:gd name="T21" fmla="*/ 2147483647 h 121"/>
              <a:gd name="T22" fmla="*/ 2147483647 w 190"/>
              <a:gd name="T23" fmla="*/ 2147483647 h 121"/>
              <a:gd name="T24" fmla="*/ 2147483647 w 190"/>
              <a:gd name="T25" fmla="*/ 2147483647 h 121"/>
              <a:gd name="T26" fmla="*/ 2147483647 w 190"/>
              <a:gd name="T27" fmla="*/ 2147483647 h 121"/>
              <a:gd name="T28" fmla="*/ 2147483647 w 190"/>
              <a:gd name="T29" fmla="*/ 2147483647 h 121"/>
              <a:gd name="T30" fmla="*/ 2147483647 w 190"/>
              <a:gd name="T31" fmla="*/ 2147483647 h 121"/>
              <a:gd name="T32" fmla="*/ 2147483647 w 190"/>
              <a:gd name="T33" fmla="*/ 2147483647 h 121"/>
              <a:gd name="T34" fmla="*/ 2147483647 w 190"/>
              <a:gd name="T35" fmla="*/ 2147483647 h 121"/>
              <a:gd name="T36" fmla="*/ 2147483647 w 190"/>
              <a:gd name="T37" fmla="*/ 2147483647 h 121"/>
              <a:gd name="T38" fmla="*/ 2147483647 w 190"/>
              <a:gd name="T39" fmla="*/ 2147483647 h 121"/>
              <a:gd name="T40" fmla="*/ 2147483647 w 190"/>
              <a:gd name="T41" fmla="*/ 2147483647 h 121"/>
              <a:gd name="T42" fmla="*/ 2147483647 w 190"/>
              <a:gd name="T43" fmla="*/ 2147483647 h 121"/>
              <a:gd name="T44" fmla="*/ 0 w 190"/>
              <a:gd name="T45" fmla="*/ 2147483647 h 121"/>
              <a:gd name="T46" fmla="*/ 2041931400 w 190"/>
              <a:gd name="T47" fmla="*/ 2147483647 h 121"/>
              <a:gd name="T48" fmla="*/ 2147483647 w 190"/>
              <a:gd name="T49" fmla="*/ 2147483647 h 121"/>
              <a:gd name="T50" fmla="*/ 2147483647 w 190"/>
              <a:gd name="T51" fmla="*/ 2147483647 h 121"/>
              <a:gd name="T52" fmla="*/ 2147483647 w 190"/>
              <a:gd name="T53" fmla="*/ 2147483647 h 121"/>
              <a:gd name="T54" fmla="*/ 2147483647 w 190"/>
              <a:gd name="T55" fmla="*/ 2147483647 h 121"/>
              <a:gd name="T56" fmla="*/ 2147483647 w 190"/>
              <a:gd name="T57" fmla="*/ 2147483647 h 121"/>
              <a:gd name="T58" fmla="*/ 2147483647 w 190"/>
              <a:gd name="T59" fmla="*/ 2147483647 h 121"/>
              <a:gd name="T60" fmla="*/ 2147483647 w 190"/>
              <a:gd name="T61" fmla="*/ 2147483647 h 121"/>
              <a:gd name="T62" fmla="*/ 2147483647 w 190"/>
              <a:gd name="T63" fmla="*/ 2147483647 h 121"/>
              <a:gd name="T64" fmla="*/ 2147483647 w 190"/>
              <a:gd name="T65" fmla="*/ 2147483647 h 121"/>
              <a:gd name="T66" fmla="*/ 2147483647 w 190"/>
              <a:gd name="T67" fmla="*/ 2147483647 h 121"/>
              <a:gd name="T68" fmla="*/ 2147483647 w 190"/>
              <a:gd name="T69" fmla="*/ 2147483647 h 121"/>
              <a:gd name="T70" fmla="*/ 2147483647 w 190"/>
              <a:gd name="T71" fmla="*/ 2147483647 h 121"/>
              <a:gd name="T72" fmla="*/ 2147483647 w 190"/>
              <a:gd name="T73" fmla="*/ 2147483647 h 121"/>
              <a:gd name="T74" fmla="*/ 2147483647 w 190"/>
              <a:gd name="T75" fmla="*/ 2147483647 h 121"/>
              <a:gd name="T76" fmla="*/ 2147483647 w 190"/>
              <a:gd name="T77" fmla="*/ 2147483647 h 121"/>
              <a:gd name="T78" fmla="*/ 2147483647 w 190"/>
              <a:gd name="T79" fmla="*/ 2147483647 h 121"/>
              <a:gd name="T80" fmla="*/ 2147483647 w 190"/>
              <a:gd name="T81" fmla="*/ 2147483647 h 121"/>
              <a:gd name="T82" fmla="*/ 2147483647 w 190"/>
              <a:gd name="T83" fmla="*/ 2147483647 h 121"/>
              <a:gd name="T84" fmla="*/ 2147483647 w 190"/>
              <a:gd name="T85" fmla="*/ 2147483647 h 121"/>
              <a:gd name="T86" fmla="*/ 2147483647 w 190"/>
              <a:gd name="T87" fmla="*/ 2147483647 h 121"/>
              <a:gd name="T88" fmla="*/ 2147483647 w 190"/>
              <a:gd name="T89" fmla="*/ 0 h 121"/>
              <a:gd name="T90" fmla="*/ 2147483647 w 190"/>
              <a:gd name="T91" fmla="*/ 2147483647 h 121"/>
              <a:gd name="T92" fmla="*/ 2147483647 w 190"/>
              <a:gd name="T93" fmla="*/ 0 h 1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90" h="121">
                <a:moveTo>
                  <a:pt x="143" y="0"/>
                </a:moveTo>
                <a:lnTo>
                  <a:pt x="154" y="8"/>
                </a:lnTo>
                <a:lnTo>
                  <a:pt x="153" y="21"/>
                </a:lnTo>
                <a:lnTo>
                  <a:pt x="163" y="18"/>
                </a:lnTo>
                <a:lnTo>
                  <a:pt x="163" y="23"/>
                </a:lnTo>
                <a:lnTo>
                  <a:pt x="166" y="24"/>
                </a:lnTo>
                <a:lnTo>
                  <a:pt x="190" y="33"/>
                </a:lnTo>
                <a:lnTo>
                  <a:pt x="170" y="39"/>
                </a:lnTo>
                <a:lnTo>
                  <a:pt x="175" y="49"/>
                </a:lnTo>
                <a:lnTo>
                  <a:pt x="161" y="52"/>
                </a:lnTo>
                <a:lnTo>
                  <a:pt x="157" y="56"/>
                </a:lnTo>
                <a:lnTo>
                  <a:pt x="139" y="53"/>
                </a:lnTo>
                <a:lnTo>
                  <a:pt x="122" y="51"/>
                </a:lnTo>
                <a:lnTo>
                  <a:pt x="117" y="65"/>
                </a:lnTo>
                <a:lnTo>
                  <a:pt x="114" y="80"/>
                </a:lnTo>
                <a:lnTo>
                  <a:pt x="109" y="89"/>
                </a:lnTo>
                <a:lnTo>
                  <a:pt x="100" y="108"/>
                </a:lnTo>
                <a:lnTo>
                  <a:pt x="83" y="113"/>
                </a:lnTo>
                <a:lnTo>
                  <a:pt x="56" y="108"/>
                </a:lnTo>
                <a:lnTo>
                  <a:pt x="50" y="117"/>
                </a:lnTo>
                <a:lnTo>
                  <a:pt x="23" y="121"/>
                </a:lnTo>
                <a:lnTo>
                  <a:pt x="3" y="111"/>
                </a:lnTo>
                <a:lnTo>
                  <a:pt x="0" y="98"/>
                </a:lnTo>
                <a:lnTo>
                  <a:pt x="1" y="99"/>
                </a:lnTo>
                <a:lnTo>
                  <a:pt x="16" y="107"/>
                </a:lnTo>
                <a:lnTo>
                  <a:pt x="32" y="111"/>
                </a:lnTo>
                <a:lnTo>
                  <a:pt x="28" y="110"/>
                </a:lnTo>
                <a:lnTo>
                  <a:pt x="32" y="106"/>
                </a:lnTo>
                <a:lnTo>
                  <a:pt x="33" y="96"/>
                </a:lnTo>
                <a:lnTo>
                  <a:pt x="33" y="92"/>
                </a:lnTo>
                <a:lnTo>
                  <a:pt x="35" y="85"/>
                </a:lnTo>
                <a:lnTo>
                  <a:pt x="49" y="81"/>
                </a:lnTo>
                <a:lnTo>
                  <a:pt x="63" y="77"/>
                </a:lnTo>
                <a:lnTo>
                  <a:pt x="74" y="62"/>
                </a:lnTo>
                <a:lnTo>
                  <a:pt x="87" y="47"/>
                </a:lnTo>
                <a:lnTo>
                  <a:pt x="98" y="58"/>
                </a:lnTo>
                <a:lnTo>
                  <a:pt x="101" y="50"/>
                </a:lnTo>
                <a:lnTo>
                  <a:pt x="105" y="41"/>
                </a:lnTo>
                <a:lnTo>
                  <a:pt x="110" y="51"/>
                </a:lnTo>
                <a:lnTo>
                  <a:pt x="110" y="44"/>
                </a:lnTo>
                <a:lnTo>
                  <a:pt x="115" y="38"/>
                </a:lnTo>
                <a:lnTo>
                  <a:pt x="112" y="33"/>
                </a:lnTo>
                <a:lnTo>
                  <a:pt x="117" y="27"/>
                </a:lnTo>
                <a:lnTo>
                  <a:pt x="127" y="14"/>
                </a:lnTo>
                <a:lnTo>
                  <a:pt x="136" y="0"/>
                </a:lnTo>
                <a:lnTo>
                  <a:pt x="138" y="6"/>
                </a:lnTo>
                <a:lnTo>
                  <a:pt x="143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Freeform 34"/>
          <p:cNvSpPr>
            <a:spLocks/>
          </p:cNvSpPr>
          <p:nvPr/>
        </p:nvSpPr>
        <p:spPr bwMode="auto">
          <a:xfrm>
            <a:off x="6977063" y="4287838"/>
            <a:ext cx="111125" cy="176212"/>
          </a:xfrm>
          <a:custGeom>
            <a:avLst/>
            <a:gdLst>
              <a:gd name="T0" fmla="*/ 2147483647 w 88"/>
              <a:gd name="T1" fmla="*/ 2147483647 h 104"/>
              <a:gd name="T2" fmla="*/ 2147483647 w 88"/>
              <a:gd name="T3" fmla="*/ 2147483647 h 104"/>
              <a:gd name="T4" fmla="*/ 2147483647 w 88"/>
              <a:gd name="T5" fmla="*/ 2147483647 h 104"/>
              <a:gd name="T6" fmla="*/ 2147483647 w 88"/>
              <a:gd name="T7" fmla="*/ 2147483647 h 104"/>
              <a:gd name="T8" fmla="*/ 2147483647 w 88"/>
              <a:gd name="T9" fmla="*/ 2147483647 h 104"/>
              <a:gd name="T10" fmla="*/ 0 w 88"/>
              <a:gd name="T11" fmla="*/ 2147483647 h 104"/>
              <a:gd name="T12" fmla="*/ 2023577411 w 88"/>
              <a:gd name="T13" fmla="*/ 0 h 104"/>
              <a:gd name="T14" fmla="*/ 2147483647 w 88"/>
              <a:gd name="T15" fmla="*/ 2147483647 h 104"/>
              <a:gd name="T16" fmla="*/ 2147483647 w 88"/>
              <a:gd name="T17" fmla="*/ 2147483647 h 104"/>
              <a:gd name="T18" fmla="*/ 2147483647 w 88"/>
              <a:gd name="T19" fmla="*/ 2147483647 h 104"/>
              <a:gd name="T20" fmla="*/ 2147483647 w 88"/>
              <a:gd name="T21" fmla="*/ 2147483647 h 104"/>
              <a:gd name="T22" fmla="*/ 2147483647 w 88"/>
              <a:gd name="T23" fmla="*/ 2147483647 h 104"/>
              <a:gd name="T24" fmla="*/ 2147483647 w 88"/>
              <a:gd name="T25" fmla="*/ 2147483647 h 104"/>
              <a:gd name="T26" fmla="*/ 2147483647 w 88"/>
              <a:gd name="T27" fmla="*/ 2147483647 h 104"/>
              <a:gd name="T28" fmla="*/ 2147483647 w 88"/>
              <a:gd name="T29" fmla="*/ 2147483647 h 104"/>
              <a:gd name="T30" fmla="*/ 2147483647 w 88"/>
              <a:gd name="T31" fmla="*/ 2147483647 h 104"/>
              <a:gd name="T32" fmla="*/ 2147483647 w 88"/>
              <a:gd name="T33" fmla="*/ 2147483647 h 104"/>
              <a:gd name="T34" fmla="*/ 2147483647 w 88"/>
              <a:gd name="T35" fmla="*/ 2147483647 h 104"/>
              <a:gd name="T36" fmla="*/ 2147483647 w 88"/>
              <a:gd name="T37" fmla="*/ 2147483647 h 1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8" h="104">
                <a:moveTo>
                  <a:pt x="75" y="104"/>
                </a:moveTo>
                <a:lnTo>
                  <a:pt x="50" y="89"/>
                </a:lnTo>
                <a:lnTo>
                  <a:pt x="27" y="75"/>
                </a:lnTo>
                <a:lnTo>
                  <a:pt x="16" y="52"/>
                </a:lnTo>
                <a:lnTo>
                  <a:pt x="8" y="27"/>
                </a:lnTo>
                <a:lnTo>
                  <a:pt x="0" y="3"/>
                </a:lnTo>
                <a:lnTo>
                  <a:pt x="1" y="0"/>
                </a:lnTo>
                <a:lnTo>
                  <a:pt x="17" y="7"/>
                </a:lnTo>
                <a:lnTo>
                  <a:pt x="18" y="16"/>
                </a:lnTo>
                <a:lnTo>
                  <a:pt x="32" y="15"/>
                </a:lnTo>
                <a:lnTo>
                  <a:pt x="40" y="7"/>
                </a:lnTo>
                <a:lnTo>
                  <a:pt x="53" y="18"/>
                </a:lnTo>
                <a:lnTo>
                  <a:pt x="65" y="30"/>
                </a:lnTo>
                <a:lnTo>
                  <a:pt x="67" y="49"/>
                </a:lnTo>
                <a:lnTo>
                  <a:pt x="70" y="68"/>
                </a:lnTo>
                <a:lnTo>
                  <a:pt x="78" y="86"/>
                </a:lnTo>
                <a:lnTo>
                  <a:pt x="88" y="103"/>
                </a:lnTo>
                <a:lnTo>
                  <a:pt x="81" y="100"/>
                </a:lnTo>
                <a:lnTo>
                  <a:pt x="75" y="10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Freeform 35"/>
          <p:cNvSpPr>
            <a:spLocks/>
          </p:cNvSpPr>
          <p:nvPr/>
        </p:nvSpPr>
        <p:spPr bwMode="auto">
          <a:xfrm>
            <a:off x="8721725" y="4259263"/>
            <a:ext cx="3175" cy="3175"/>
          </a:xfrm>
          <a:custGeom>
            <a:avLst/>
            <a:gdLst>
              <a:gd name="T0" fmla="*/ 2147483647 w 3"/>
              <a:gd name="T1" fmla="*/ 2147483647 h 1"/>
              <a:gd name="T2" fmla="*/ 2147483647 w 3"/>
              <a:gd name="T3" fmla="*/ 2147483647 h 1"/>
              <a:gd name="T4" fmla="*/ 1603939092 w 3"/>
              <a:gd name="T5" fmla="*/ 2147483647 h 1"/>
              <a:gd name="T6" fmla="*/ 0 w 3"/>
              <a:gd name="T7" fmla="*/ 0 h 1"/>
              <a:gd name="T8" fmla="*/ 2147483647 w 3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1">
                <a:moveTo>
                  <a:pt x="2" y="1"/>
                </a:moveTo>
                <a:lnTo>
                  <a:pt x="3" y="1"/>
                </a:lnTo>
                <a:lnTo>
                  <a:pt x="1" y="1"/>
                </a:lnTo>
                <a:lnTo>
                  <a:pt x="0" y="0"/>
                </a:lnTo>
                <a:lnTo>
                  <a:pt x="2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Freeform 37"/>
          <p:cNvSpPr>
            <a:spLocks/>
          </p:cNvSpPr>
          <p:nvPr/>
        </p:nvSpPr>
        <p:spPr bwMode="auto">
          <a:xfrm>
            <a:off x="8726488" y="4251325"/>
            <a:ext cx="1587" cy="1588"/>
          </a:xfrm>
          <a:custGeom>
            <a:avLst/>
            <a:gdLst>
              <a:gd name="T0" fmla="*/ 0 w 1432"/>
              <a:gd name="T1" fmla="*/ 0 h 1"/>
              <a:gd name="T2" fmla="*/ 0 w 1432"/>
              <a:gd name="T3" fmla="*/ 2147483647 h 1"/>
              <a:gd name="T4" fmla="*/ 0 w 1432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2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Freeform 38"/>
          <p:cNvSpPr>
            <a:spLocks/>
          </p:cNvSpPr>
          <p:nvPr/>
        </p:nvSpPr>
        <p:spPr bwMode="auto">
          <a:xfrm>
            <a:off x="8688388" y="4527550"/>
            <a:ext cx="1587" cy="3175"/>
          </a:xfrm>
          <a:custGeom>
            <a:avLst/>
            <a:gdLst>
              <a:gd name="T0" fmla="*/ 0 w 1432"/>
              <a:gd name="T1" fmla="*/ 2147483647 h 1"/>
              <a:gd name="T2" fmla="*/ 0 w 1432"/>
              <a:gd name="T3" fmla="*/ 0 h 1"/>
              <a:gd name="T4" fmla="*/ 0 w 1432"/>
              <a:gd name="T5" fmla="*/ 2147483647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2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Freeform 39"/>
          <p:cNvSpPr>
            <a:spLocks/>
          </p:cNvSpPr>
          <p:nvPr/>
        </p:nvSpPr>
        <p:spPr bwMode="auto">
          <a:xfrm>
            <a:off x="7850188" y="4248150"/>
            <a:ext cx="3175" cy="11113"/>
          </a:xfrm>
          <a:custGeom>
            <a:avLst/>
            <a:gdLst>
              <a:gd name="T0" fmla="*/ 0 w 2"/>
              <a:gd name="T1" fmla="*/ 2147483647 h 7"/>
              <a:gd name="T2" fmla="*/ 2147483647 w 2"/>
              <a:gd name="T3" fmla="*/ 2147483647 h 7"/>
              <a:gd name="T4" fmla="*/ 0 w 2"/>
              <a:gd name="T5" fmla="*/ 2147483647 h 7"/>
              <a:gd name="T6" fmla="*/ 2147483647 w 2"/>
              <a:gd name="T7" fmla="*/ 2147483647 h 7"/>
              <a:gd name="T8" fmla="*/ 2147483647 w 2"/>
              <a:gd name="T9" fmla="*/ 2147483647 h 7"/>
              <a:gd name="T10" fmla="*/ 2147483647 w 2"/>
              <a:gd name="T11" fmla="*/ 0 h 7"/>
              <a:gd name="T12" fmla="*/ 2147483647 w 2"/>
              <a:gd name="T13" fmla="*/ 2147483647 h 7"/>
              <a:gd name="T14" fmla="*/ 2147483647 w 2"/>
              <a:gd name="T15" fmla="*/ 2147483647 h 7"/>
              <a:gd name="T16" fmla="*/ 2147483647 w 2"/>
              <a:gd name="T17" fmla="*/ 2147483647 h 7"/>
              <a:gd name="T18" fmla="*/ 2147483647 w 2"/>
              <a:gd name="T19" fmla="*/ 2147483647 h 7"/>
              <a:gd name="T20" fmla="*/ 0 w 2"/>
              <a:gd name="T21" fmla="*/ 2147483647 h 7"/>
              <a:gd name="T22" fmla="*/ 0 w 2"/>
              <a:gd name="T23" fmla="*/ 2147483647 h 7"/>
              <a:gd name="T24" fmla="*/ 0 w 2"/>
              <a:gd name="T25" fmla="*/ 2147483647 h 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7">
                <a:moveTo>
                  <a:pt x="0" y="4"/>
                </a:moveTo>
                <a:lnTo>
                  <a:pt x="1" y="4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4"/>
                </a:lnTo>
                <a:lnTo>
                  <a:pt x="2" y="6"/>
                </a:lnTo>
                <a:lnTo>
                  <a:pt x="2" y="7"/>
                </a:ln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Freeform 40"/>
          <p:cNvSpPr>
            <a:spLocks/>
          </p:cNvSpPr>
          <p:nvPr/>
        </p:nvSpPr>
        <p:spPr bwMode="auto">
          <a:xfrm>
            <a:off x="7848600" y="4262438"/>
            <a:ext cx="1588" cy="3175"/>
          </a:xfrm>
          <a:custGeom>
            <a:avLst/>
            <a:gdLst>
              <a:gd name="T0" fmla="*/ 902784352 w 2"/>
              <a:gd name="T1" fmla="*/ 2147483647 h 2"/>
              <a:gd name="T2" fmla="*/ 0 w 2"/>
              <a:gd name="T3" fmla="*/ 0 h 2"/>
              <a:gd name="T4" fmla="*/ 0 w 2"/>
              <a:gd name="T5" fmla="*/ 2147483647 h 2"/>
              <a:gd name="T6" fmla="*/ 902784352 w 2"/>
              <a:gd name="T7" fmla="*/ 2147483647 h 2"/>
              <a:gd name="T8" fmla="*/ 1805568704 w 2"/>
              <a:gd name="T9" fmla="*/ 0 h 2"/>
              <a:gd name="T10" fmla="*/ 902784352 w 2"/>
              <a:gd name="T11" fmla="*/ 0 h 2"/>
              <a:gd name="T12" fmla="*/ 902784352 w 2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" h="2">
                <a:moveTo>
                  <a:pt x="1" y="2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lnTo>
                  <a:pt x="1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Freeform 41"/>
          <p:cNvSpPr>
            <a:spLocks/>
          </p:cNvSpPr>
          <p:nvPr/>
        </p:nvSpPr>
        <p:spPr bwMode="auto">
          <a:xfrm>
            <a:off x="7848600" y="4259263"/>
            <a:ext cx="3175" cy="3175"/>
          </a:xfrm>
          <a:custGeom>
            <a:avLst/>
            <a:gdLst>
              <a:gd name="T0" fmla="*/ 2147483647 w 2"/>
              <a:gd name="T1" fmla="*/ 0 h 2999"/>
              <a:gd name="T2" fmla="*/ 2147483647 w 2"/>
              <a:gd name="T3" fmla="*/ 0 h 2999"/>
              <a:gd name="T4" fmla="*/ 0 w 2"/>
              <a:gd name="T5" fmla="*/ 0 h 2999"/>
              <a:gd name="T6" fmla="*/ 2147483647 w 2"/>
              <a:gd name="T7" fmla="*/ 0 h 29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2999">
                <a:moveTo>
                  <a:pt x="1" y="0"/>
                </a:moveTo>
                <a:lnTo>
                  <a:pt x="2" y="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Freeform 42"/>
          <p:cNvSpPr>
            <a:spLocks/>
          </p:cNvSpPr>
          <p:nvPr/>
        </p:nvSpPr>
        <p:spPr bwMode="auto">
          <a:xfrm>
            <a:off x="7845425" y="4270375"/>
            <a:ext cx="0" cy="4763"/>
          </a:xfrm>
          <a:custGeom>
            <a:avLst/>
            <a:gdLst>
              <a:gd name="T0" fmla="*/ 1 w 1"/>
              <a:gd name="T1" fmla="*/ 2147483647 h 2"/>
              <a:gd name="T2" fmla="*/ 1 w 1"/>
              <a:gd name="T3" fmla="*/ 0 h 2"/>
              <a:gd name="T4" fmla="*/ 0 w 1"/>
              <a:gd name="T5" fmla="*/ 2147483647 h 2"/>
              <a:gd name="T6" fmla="*/ 1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2">
                <a:moveTo>
                  <a:pt x="1" y="1"/>
                </a:moveTo>
                <a:lnTo>
                  <a:pt x="1" y="0"/>
                </a:lnTo>
                <a:lnTo>
                  <a:pt x="0" y="2"/>
                </a:lnTo>
                <a:lnTo>
                  <a:pt x="1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Freeform 43"/>
          <p:cNvSpPr>
            <a:spLocks/>
          </p:cNvSpPr>
          <p:nvPr/>
        </p:nvSpPr>
        <p:spPr bwMode="auto">
          <a:xfrm>
            <a:off x="8012113" y="4600575"/>
            <a:ext cx="247650" cy="276225"/>
          </a:xfrm>
          <a:custGeom>
            <a:avLst/>
            <a:gdLst>
              <a:gd name="T0" fmla="*/ 2147483647 w 195"/>
              <a:gd name="T1" fmla="*/ 2147483647 h 162"/>
              <a:gd name="T2" fmla="*/ 2147483647 w 195"/>
              <a:gd name="T3" fmla="*/ 2147483647 h 162"/>
              <a:gd name="T4" fmla="*/ 2147483647 w 195"/>
              <a:gd name="T5" fmla="*/ 2147483647 h 162"/>
              <a:gd name="T6" fmla="*/ 2147483647 w 195"/>
              <a:gd name="T7" fmla="*/ 2147483647 h 162"/>
              <a:gd name="T8" fmla="*/ 2147483647 w 195"/>
              <a:gd name="T9" fmla="*/ 2147483647 h 162"/>
              <a:gd name="T10" fmla="*/ 2147483647 w 195"/>
              <a:gd name="T11" fmla="*/ 2147483647 h 162"/>
              <a:gd name="T12" fmla="*/ 2147483647 w 195"/>
              <a:gd name="T13" fmla="*/ 2147483647 h 162"/>
              <a:gd name="T14" fmla="*/ 2147483647 w 195"/>
              <a:gd name="T15" fmla="*/ 2147483647 h 162"/>
              <a:gd name="T16" fmla="*/ 2147483647 w 195"/>
              <a:gd name="T17" fmla="*/ 2147483647 h 162"/>
              <a:gd name="T18" fmla="*/ 2147483647 w 195"/>
              <a:gd name="T19" fmla="*/ 2147483647 h 162"/>
              <a:gd name="T20" fmla="*/ 2147483647 w 195"/>
              <a:gd name="T21" fmla="*/ 2147483647 h 162"/>
              <a:gd name="T22" fmla="*/ 2147483647 w 195"/>
              <a:gd name="T23" fmla="*/ 2147483647 h 162"/>
              <a:gd name="T24" fmla="*/ 2147483647 w 195"/>
              <a:gd name="T25" fmla="*/ 2147483647 h 162"/>
              <a:gd name="T26" fmla="*/ 2147483647 w 195"/>
              <a:gd name="T27" fmla="*/ 2147483647 h 162"/>
              <a:gd name="T28" fmla="*/ 2147483647 w 195"/>
              <a:gd name="T29" fmla="*/ 2147483647 h 162"/>
              <a:gd name="T30" fmla="*/ 2147483647 w 195"/>
              <a:gd name="T31" fmla="*/ 2147483647 h 162"/>
              <a:gd name="T32" fmla="*/ 2147483647 w 195"/>
              <a:gd name="T33" fmla="*/ 2147483647 h 162"/>
              <a:gd name="T34" fmla="*/ 2147483647 w 195"/>
              <a:gd name="T35" fmla="*/ 2147483647 h 162"/>
              <a:gd name="T36" fmla="*/ 2147483647 w 195"/>
              <a:gd name="T37" fmla="*/ 2147483647 h 162"/>
              <a:gd name="T38" fmla="*/ 2147483647 w 195"/>
              <a:gd name="T39" fmla="*/ 2147483647 h 162"/>
              <a:gd name="T40" fmla="*/ 0 w 195"/>
              <a:gd name="T41" fmla="*/ 2147483647 h 162"/>
              <a:gd name="T42" fmla="*/ 2147483647 w 195"/>
              <a:gd name="T43" fmla="*/ 2147483647 h 162"/>
              <a:gd name="T44" fmla="*/ 2147483647 w 195"/>
              <a:gd name="T45" fmla="*/ 2147483647 h 162"/>
              <a:gd name="T46" fmla="*/ 2147483647 w 195"/>
              <a:gd name="T47" fmla="*/ 2147483647 h 162"/>
              <a:gd name="T48" fmla="*/ 2147483647 w 195"/>
              <a:gd name="T49" fmla="*/ 2147483647 h 162"/>
              <a:gd name="T50" fmla="*/ 2147483647 w 195"/>
              <a:gd name="T51" fmla="*/ 2147483647 h 162"/>
              <a:gd name="T52" fmla="*/ 2147483647 w 195"/>
              <a:gd name="T53" fmla="*/ 2147483647 h 162"/>
              <a:gd name="T54" fmla="*/ 2147483647 w 195"/>
              <a:gd name="T55" fmla="*/ 2147483647 h 162"/>
              <a:gd name="T56" fmla="*/ 2147483647 w 195"/>
              <a:gd name="T57" fmla="*/ 0 h 162"/>
              <a:gd name="T58" fmla="*/ 2147483647 w 195"/>
              <a:gd name="T59" fmla="*/ 2147483647 h 162"/>
              <a:gd name="T60" fmla="*/ 2147483647 w 195"/>
              <a:gd name="T61" fmla="*/ 2147483647 h 162"/>
              <a:gd name="T62" fmla="*/ 2147483647 w 195"/>
              <a:gd name="T63" fmla="*/ 2147483647 h 162"/>
              <a:gd name="T64" fmla="*/ 2147483647 w 195"/>
              <a:gd name="T65" fmla="*/ 2147483647 h 162"/>
              <a:gd name="T66" fmla="*/ 2147483647 w 195"/>
              <a:gd name="T67" fmla="*/ 2147483647 h 162"/>
              <a:gd name="T68" fmla="*/ 2147483647 w 195"/>
              <a:gd name="T69" fmla="*/ 2147483647 h 162"/>
              <a:gd name="T70" fmla="*/ 2147483647 w 195"/>
              <a:gd name="T71" fmla="*/ 2147483647 h 162"/>
              <a:gd name="T72" fmla="*/ 2147483647 w 195"/>
              <a:gd name="T73" fmla="*/ 2147483647 h 162"/>
              <a:gd name="T74" fmla="*/ 2147483647 w 195"/>
              <a:gd name="T75" fmla="*/ 2147483647 h 162"/>
              <a:gd name="T76" fmla="*/ 2147483647 w 195"/>
              <a:gd name="T77" fmla="*/ 2147483647 h 162"/>
              <a:gd name="T78" fmla="*/ 2147483647 w 195"/>
              <a:gd name="T79" fmla="*/ 2147483647 h 162"/>
              <a:gd name="T80" fmla="*/ 2147483647 w 195"/>
              <a:gd name="T81" fmla="*/ 2147483647 h 162"/>
              <a:gd name="T82" fmla="*/ 2147483647 w 195"/>
              <a:gd name="T83" fmla="*/ 2147483647 h 162"/>
              <a:gd name="T84" fmla="*/ 2147483647 w 195"/>
              <a:gd name="T85" fmla="*/ 2147483647 h 162"/>
              <a:gd name="T86" fmla="*/ 2147483647 w 195"/>
              <a:gd name="T87" fmla="*/ 2147483647 h 162"/>
              <a:gd name="T88" fmla="*/ 2147483647 w 195"/>
              <a:gd name="T89" fmla="*/ 2147483647 h 162"/>
              <a:gd name="T90" fmla="*/ 2147483647 w 195"/>
              <a:gd name="T91" fmla="*/ 2147483647 h 162"/>
              <a:gd name="T92" fmla="*/ 2147483647 w 195"/>
              <a:gd name="T93" fmla="*/ 2147483647 h 1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95" h="162">
                <a:moveTo>
                  <a:pt x="195" y="154"/>
                </a:moveTo>
                <a:lnTo>
                  <a:pt x="187" y="158"/>
                </a:lnTo>
                <a:lnTo>
                  <a:pt x="188" y="162"/>
                </a:lnTo>
                <a:lnTo>
                  <a:pt x="176" y="160"/>
                </a:lnTo>
                <a:lnTo>
                  <a:pt x="157" y="156"/>
                </a:lnTo>
                <a:lnTo>
                  <a:pt x="138" y="152"/>
                </a:lnTo>
                <a:lnTo>
                  <a:pt x="128" y="141"/>
                </a:lnTo>
                <a:lnTo>
                  <a:pt x="118" y="132"/>
                </a:lnTo>
                <a:lnTo>
                  <a:pt x="107" y="120"/>
                </a:lnTo>
                <a:lnTo>
                  <a:pt x="97" y="108"/>
                </a:lnTo>
                <a:lnTo>
                  <a:pt x="72" y="99"/>
                </a:lnTo>
                <a:lnTo>
                  <a:pt x="70" y="104"/>
                </a:lnTo>
                <a:lnTo>
                  <a:pt x="58" y="100"/>
                </a:lnTo>
                <a:lnTo>
                  <a:pt x="59" y="110"/>
                </a:lnTo>
                <a:lnTo>
                  <a:pt x="52" y="109"/>
                </a:lnTo>
                <a:lnTo>
                  <a:pt x="54" y="114"/>
                </a:lnTo>
                <a:lnTo>
                  <a:pt x="26" y="113"/>
                </a:lnTo>
                <a:lnTo>
                  <a:pt x="48" y="124"/>
                </a:lnTo>
                <a:lnTo>
                  <a:pt x="38" y="133"/>
                </a:lnTo>
                <a:lnTo>
                  <a:pt x="19" y="133"/>
                </a:lnTo>
                <a:lnTo>
                  <a:pt x="0" y="132"/>
                </a:lnTo>
                <a:lnTo>
                  <a:pt x="2" y="115"/>
                </a:lnTo>
                <a:lnTo>
                  <a:pt x="3" y="99"/>
                </a:lnTo>
                <a:lnTo>
                  <a:pt x="4" y="83"/>
                </a:lnTo>
                <a:lnTo>
                  <a:pt x="5" y="66"/>
                </a:lnTo>
                <a:lnTo>
                  <a:pt x="8" y="50"/>
                </a:lnTo>
                <a:lnTo>
                  <a:pt x="8" y="32"/>
                </a:lnTo>
                <a:lnTo>
                  <a:pt x="9" y="16"/>
                </a:lnTo>
                <a:lnTo>
                  <a:pt x="9" y="0"/>
                </a:lnTo>
                <a:lnTo>
                  <a:pt x="29" y="7"/>
                </a:lnTo>
                <a:lnTo>
                  <a:pt x="48" y="15"/>
                </a:lnTo>
                <a:lnTo>
                  <a:pt x="67" y="23"/>
                </a:lnTo>
                <a:lnTo>
                  <a:pt x="86" y="30"/>
                </a:lnTo>
                <a:lnTo>
                  <a:pt x="103" y="50"/>
                </a:lnTo>
                <a:lnTo>
                  <a:pt x="105" y="59"/>
                </a:lnTo>
                <a:lnTo>
                  <a:pt x="122" y="65"/>
                </a:lnTo>
                <a:lnTo>
                  <a:pt x="139" y="73"/>
                </a:lnTo>
                <a:lnTo>
                  <a:pt x="141" y="83"/>
                </a:lnTo>
                <a:lnTo>
                  <a:pt x="123" y="86"/>
                </a:lnTo>
                <a:lnTo>
                  <a:pt x="133" y="102"/>
                </a:lnTo>
                <a:lnTo>
                  <a:pt x="145" y="114"/>
                </a:lnTo>
                <a:lnTo>
                  <a:pt x="154" y="132"/>
                </a:lnTo>
                <a:lnTo>
                  <a:pt x="166" y="133"/>
                </a:lnTo>
                <a:lnTo>
                  <a:pt x="166" y="139"/>
                </a:lnTo>
                <a:lnTo>
                  <a:pt x="177" y="145"/>
                </a:lnTo>
                <a:lnTo>
                  <a:pt x="174" y="149"/>
                </a:lnTo>
                <a:lnTo>
                  <a:pt x="195" y="15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Freeform 44"/>
          <p:cNvSpPr>
            <a:spLocks/>
          </p:cNvSpPr>
          <p:nvPr/>
        </p:nvSpPr>
        <p:spPr bwMode="auto">
          <a:xfrm>
            <a:off x="8208963" y="4659313"/>
            <a:ext cx="106362" cy="68262"/>
          </a:xfrm>
          <a:custGeom>
            <a:avLst/>
            <a:gdLst>
              <a:gd name="T0" fmla="*/ 2147483647 w 83"/>
              <a:gd name="T1" fmla="*/ 2147483647 h 40"/>
              <a:gd name="T2" fmla="*/ 2147483647 w 83"/>
              <a:gd name="T3" fmla="*/ 2147483647 h 40"/>
              <a:gd name="T4" fmla="*/ 2147483647 w 83"/>
              <a:gd name="T5" fmla="*/ 2147483647 h 40"/>
              <a:gd name="T6" fmla="*/ 2147483647 w 83"/>
              <a:gd name="T7" fmla="*/ 2147483647 h 40"/>
              <a:gd name="T8" fmla="*/ 2147483647 w 83"/>
              <a:gd name="T9" fmla="*/ 2147483647 h 40"/>
              <a:gd name="T10" fmla="*/ 2147483647 w 83"/>
              <a:gd name="T11" fmla="*/ 2147483647 h 40"/>
              <a:gd name="T12" fmla="*/ 2147483647 w 83"/>
              <a:gd name="T13" fmla="*/ 2147483647 h 40"/>
              <a:gd name="T14" fmla="*/ 2147483647 w 83"/>
              <a:gd name="T15" fmla="*/ 2147483647 h 40"/>
              <a:gd name="T16" fmla="*/ 0 w 83"/>
              <a:gd name="T17" fmla="*/ 2147483647 h 40"/>
              <a:gd name="T18" fmla="*/ 2147483647 w 83"/>
              <a:gd name="T19" fmla="*/ 2147483647 h 40"/>
              <a:gd name="T20" fmla="*/ 2147483647 w 83"/>
              <a:gd name="T21" fmla="*/ 2147483647 h 40"/>
              <a:gd name="T22" fmla="*/ 2147483647 w 83"/>
              <a:gd name="T23" fmla="*/ 2147483647 h 40"/>
              <a:gd name="T24" fmla="*/ 2147483647 w 83"/>
              <a:gd name="T25" fmla="*/ 2147483647 h 40"/>
              <a:gd name="T26" fmla="*/ 2147483647 w 83"/>
              <a:gd name="T27" fmla="*/ 2147483647 h 40"/>
              <a:gd name="T28" fmla="*/ 2147483647 w 83"/>
              <a:gd name="T29" fmla="*/ 2147483647 h 40"/>
              <a:gd name="T30" fmla="*/ 2147483647 w 83"/>
              <a:gd name="T31" fmla="*/ 0 h 40"/>
              <a:gd name="T32" fmla="*/ 2147483647 w 83"/>
              <a:gd name="T33" fmla="*/ 2147483647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" h="40">
                <a:moveTo>
                  <a:pt x="83" y="1"/>
                </a:moveTo>
                <a:lnTo>
                  <a:pt x="77" y="15"/>
                </a:lnTo>
                <a:lnTo>
                  <a:pt x="73" y="17"/>
                </a:lnTo>
                <a:lnTo>
                  <a:pt x="74" y="24"/>
                </a:lnTo>
                <a:lnTo>
                  <a:pt x="61" y="30"/>
                </a:lnTo>
                <a:lnTo>
                  <a:pt x="33" y="40"/>
                </a:lnTo>
                <a:lnTo>
                  <a:pt x="17" y="37"/>
                </a:lnTo>
                <a:lnTo>
                  <a:pt x="5" y="31"/>
                </a:lnTo>
                <a:lnTo>
                  <a:pt x="0" y="25"/>
                </a:lnTo>
                <a:lnTo>
                  <a:pt x="28" y="26"/>
                </a:lnTo>
                <a:lnTo>
                  <a:pt x="34" y="15"/>
                </a:lnTo>
                <a:lnTo>
                  <a:pt x="34" y="20"/>
                </a:lnTo>
                <a:lnTo>
                  <a:pt x="45" y="26"/>
                </a:lnTo>
                <a:lnTo>
                  <a:pt x="65" y="13"/>
                </a:lnTo>
                <a:lnTo>
                  <a:pt x="65" y="1"/>
                </a:lnTo>
                <a:lnTo>
                  <a:pt x="76" y="0"/>
                </a:lnTo>
                <a:lnTo>
                  <a:pt x="83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Freeform 45"/>
          <p:cNvSpPr>
            <a:spLocks/>
          </p:cNvSpPr>
          <p:nvPr/>
        </p:nvSpPr>
        <p:spPr bwMode="auto">
          <a:xfrm>
            <a:off x="8370888" y="4697413"/>
            <a:ext cx="28575" cy="52387"/>
          </a:xfrm>
          <a:custGeom>
            <a:avLst/>
            <a:gdLst>
              <a:gd name="T0" fmla="*/ 2147483647 w 23"/>
              <a:gd name="T1" fmla="*/ 2147483647 h 31"/>
              <a:gd name="T2" fmla="*/ 2147483647 w 23"/>
              <a:gd name="T3" fmla="*/ 2147483647 h 31"/>
              <a:gd name="T4" fmla="*/ 2147483647 w 23"/>
              <a:gd name="T5" fmla="*/ 2147483647 h 31"/>
              <a:gd name="T6" fmla="*/ 0 w 23"/>
              <a:gd name="T7" fmla="*/ 0 h 31"/>
              <a:gd name="T8" fmla="*/ 2147483647 w 23"/>
              <a:gd name="T9" fmla="*/ 2147483647 h 31"/>
              <a:gd name="T10" fmla="*/ 2147483647 w 23"/>
              <a:gd name="T11" fmla="*/ 2147483647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" h="31">
                <a:moveTo>
                  <a:pt x="23" y="27"/>
                </a:moveTo>
                <a:lnTo>
                  <a:pt x="17" y="31"/>
                </a:lnTo>
                <a:lnTo>
                  <a:pt x="4" y="17"/>
                </a:lnTo>
                <a:lnTo>
                  <a:pt x="0" y="0"/>
                </a:lnTo>
                <a:lnTo>
                  <a:pt x="11" y="14"/>
                </a:lnTo>
                <a:lnTo>
                  <a:pt x="23" y="2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Freeform 46"/>
          <p:cNvSpPr>
            <a:spLocks/>
          </p:cNvSpPr>
          <p:nvPr/>
        </p:nvSpPr>
        <p:spPr bwMode="auto">
          <a:xfrm>
            <a:off x="8277225" y="4603750"/>
            <a:ext cx="53975" cy="71438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0 w 42"/>
              <a:gd name="T9" fmla="*/ 0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" h="41">
                <a:moveTo>
                  <a:pt x="42" y="34"/>
                </a:moveTo>
                <a:lnTo>
                  <a:pt x="36" y="41"/>
                </a:lnTo>
                <a:lnTo>
                  <a:pt x="23" y="16"/>
                </a:lnTo>
                <a:lnTo>
                  <a:pt x="12" y="9"/>
                </a:lnTo>
                <a:lnTo>
                  <a:pt x="0" y="0"/>
                </a:lnTo>
                <a:lnTo>
                  <a:pt x="15" y="11"/>
                </a:lnTo>
                <a:lnTo>
                  <a:pt x="31" y="21"/>
                </a:lnTo>
                <a:lnTo>
                  <a:pt x="42" y="3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Freeform 47"/>
          <p:cNvSpPr>
            <a:spLocks/>
          </p:cNvSpPr>
          <p:nvPr/>
        </p:nvSpPr>
        <p:spPr bwMode="auto">
          <a:xfrm>
            <a:off x="8262938" y="4848225"/>
            <a:ext cx="9525" cy="9525"/>
          </a:xfrm>
          <a:custGeom>
            <a:avLst/>
            <a:gdLst>
              <a:gd name="T0" fmla="*/ 2147483647 w 7"/>
              <a:gd name="T1" fmla="*/ 2147483647 h 5"/>
              <a:gd name="T2" fmla="*/ 2147483647 w 7"/>
              <a:gd name="T3" fmla="*/ 2147483647 h 5"/>
              <a:gd name="T4" fmla="*/ 0 w 7"/>
              <a:gd name="T5" fmla="*/ 0 h 5"/>
              <a:gd name="T6" fmla="*/ 2147483647 w 7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5">
                <a:moveTo>
                  <a:pt x="7" y="3"/>
                </a:moveTo>
                <a:lnTo>
                  <a:pt x="1" y="5"/>
                </a:lnTo>
                <a:lnTo>
                  <a:pt x="0" y="0"/>
                </a:lnTo>
                <a:lnTo>
                  <a:pt x="7" y="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Freeform 48"/>
          <p:cNvSpPr>
            <a:spLocks/>
          </p:cNvSpPr>
          <p:nvPr/>
        </p:nvSpPr>
        <p:spPr bwMode="auto">
          <a:xfrm>
            <a:off x="8108950" y="3987800"/>
            <a:ext cx="1588" cy="7938"/>
          </a:xfrm>
          <a:custGeom>
            <a:avLst/>
            <a:gdLst>
              <a:gd name="T0" fmla="*/ 802475156 w 3"/>
              <a:gd name="T1" fmla="*/ 0 h 4"/>
              <a:gd name="T2" fmla="*/ 267584881 w 3"/>
              <a:gd name="T3" fmla="*/ 0 h 4"/>
              <a:gd name="T4" fmla="*/ 0 w 3"/>
              <a:gd name="T5" fmla="*/ 2147483647 h 4"/>
              <a:gd name="T6" fmla="*/ 0 w 3"/>
              <a:gd name="T7" fmla="*/ 2147483647 h 4"/>
              <a:gd name="T8" fmla="*/ 267584881 w 3"/>
              <a:gd name="T9" fmla="*/ 2147483647 h 4"/>
              <a:gd name="T10" fmla="*/ 267584881 w 3"/>
              <a:gd name="T11" fmla="*/ 2147483647 h 4"/>
              <a:gd name="T12" fmla="*/ 802475156 w 3"/>
              <a:gd name="T13" fmla="*/ 2147483647 h 4"/>
              <a:gd name="T14" fmla="*/ 802475156 w 3"/>
              <a:gd name="T15" fmla="*/ 2147483647 h 4"/>
              <a:gd name="T16" fmla="*/ 802475156 w 3"/>
              <a:gd name="T17" fmla="*/ 0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1" y="0"/>
                </a:lnTo>
                <a:lnTo>
                  <a:pt x="0" y="1"/>
                </a:lnTo>
                <a:lnTo>
                  <a:pt x="0" y="4"/>
                </a:lnTo>
                <a:lnTo>
                  <a:pt x="1" y="4"/>
                </a:lnTo>
                <a:lnTo>
                  <a:pt x="1" y="2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Freeform 49"/>
          <p:cNvSpPr>
            <a:spLocks/>
          </p:cNvSpPr>
          <p:nvPr/>
        </p:nvSpPr>
        <p:spPr bwMode="auto">
          <a:xfrm>
            <a:off x="8107363" y="3997325"/>
            <a:ext cx="1587" cy="4763"/>
          </a:xfrm>
          <a:custGeom>
            <a:avLst/>
            <a:gdLst>
              <a:gd name="T0" fmla="*/ 2147483647 w 1"/>
              <a:gd name="T1" fmla="*/ 0 h 3"/>
              <a:gd name="T2" fmla="*/ 0 w 1"/>
              <a:gd name="T3" fmla="*/ 0 h 3"/>
              <a:gd name="T4" fmla="*/ 0 w 1"/>
              <a:gd name="T5" fmla="*/ 2147483647 h 3"/>
              <a:gd name="T6" fmla="*/ 2147483647 w 1"/>
              <a:gd name="T7" fmla="*/ 2147483647 h 3"/>
              <a:gd name="T8" fmla="*/ 2147483647 w 1"/>
              <a:gd name="T9" fmla="*/ 2147483647 h 3"/>
              <a:gd name="T10" fmla="*/ 2147483647 w 1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0" y="0"/>
                </a:lnTo>
                <a:lnTo>
                  <a:pt x="0" y="1"/>
                </a:lnTo>
                <a:lnTo>
                  <a:pt x="1" y="3"/>
                </a:lnTo>
                <a:lnTo>
                  <a:pt x="1" y="2"/>
                </a:lnTo>
                <a:lnTo>
                  <a:pt x="1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Freeform 50"/>
          <p:cNvSpPr>
            <a:spLocks/>
          </p:cNvSpPr>
          <p:nvPr/>
        </p:nvSpPr>
        <p:spPr bwMode="auto">
          <a:xfrm>
            <a:off x="8097838" y="4025900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0 w 4"/>
              <a:gd name="T5" fmla="*/ 2147483647 h 2"/>
              <a:gd name="T6" fmla="*/ 2147483647 w 4"/>
              <a:gd name="T7" fmla="*/ 0 h 2"/>
              <a:gd name="T8" fmla="*/ 2147483647 w 4"/>
              <a:gd name="T9" fmla="*/ 2147483647 h 2"/>
              <a:gd name="T10" fmla="*/ 2147483647 w 4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2">
                <a:moveTo>
                  <a:pt x="1" y="2"/>
                </a:moveTo>
                <a:lnTo>
                  <a:pt x="1" y="1"/>
                </a:lnTo>
                <a:lnTo>
                  <a:pt x="0" y="1"/>
                </a:lnTo>
                <a:lnTo>
                  <a:pt x="2" y="0"/>
                </a:lnTo>
                <a:lnTo>
                  <a:pt x="4" y="1"/>
                </a:lnTo>
                <a:lnTo>
                  <a:pt x="1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2" name="Freeform 51"/>
          <p:cNvSpPr>
            <a:spLocks/>
          </p:cNvSpPr>
          <p:nvPr/>
        </p:nvSpPr>
        <p:spPr bwMode="auto">
          <a:xfrm>
            <a:off x="8093075" y="3887788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0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" h="4">
                <a:moveTo>
                  <a:pt x="2" y="2"/>
                </a:moveTo>
                <a:lnTo>
                  <a:pt x="1" y="3"/>
                </a:lnTo>
                <a:lnTo>
                  <a:pt x="0" y="4"/>
                </a:lnTo>
                <a:lnTo>
                  <a:pt x="1" y="2"/>
                </a:lnTo>
                <a:lnTo>
                  <a:pt x="1" y="0"/>
                </a:lnTo>
                <a:lnTo>
                  <a:pt x="2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3" name="Rectangle 52"/>
          <p:cNvSpPr>
            <a:spLocks noChangeArrowheads="1"/>
          </p:cNvSpPr>
          <p:nvPr/>
        </p:nvSpPr>
        <p:spPr bwMode="auto">
          <a:xfrm>
            <a:off x="8085138" y="3867150"/>
            <a:ext cx="1587" cy="3175"/>
          </a:xfrm>
          <a:prstGeom prst="rect">
            <a:avLst/>
          </a:prstGeom>
          <a:solidFill>
            <a:srgbClr val="CC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34" name="Freeform 53"/>
          <p:cNvSpPr>
            <a:spLocks/>
          </p:cNvSpPr>
          <p:nvPr/>
        </p:nvSpPr>
        <p:spPr bwMode="auto">
          <a:xfrm>
            <a:off x="8099425" y="3949700"/>
            <a:ext cx="1588" cy="1588"/>
          </a:xfrm>
          <a:custGeom>
            <a:avLst/>
            <a:gdLst>
              <a:gd name="T0" fmla="*/ 2147483647 w 1"/>
              <a:gd name="T1" fmla="*/ 0 h 1500"/>
              <a:gd name="T2" fmla="*/ 0 w 1"/>
              <a:gd name="T3" fmla="*/ 0 h 1500"/>
              <a:gd name="T4" fmla="*/ 2147483647 w 1"/>
              <a:gd name="T5" fmla="*/ 0 h 15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1500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5" name="Freeform 54"/>
          <p:cNvSpPr>
            <a:spLocks/>
          </p:cNvSpPr>
          <p:nvPr/>
        </p:nvSpPr>
        <p:spPr bwMode="auto">
          <a:xfrm>
            <a:off x="6613525" y="3602038"/>
            <a:ext cx="128588" cy="193675"/>
          </a:xfrm>
          <a:custGeom>
            <a:avLst/>
            <a:gdLst>
              <a:gd name="T0" fmla="*/ 2147483647 w 101"/>
              <a:gd name="T1" fmla="*/ 2147483647 h 114"/>
              <a:gd name="T2" fmla="*/ 2147483647 w 101"/>
              <a:gd name="T3" fmla="*/ 2147483647 h 114"/>
              <a:gd name="T4" fmla="*/ 2147483647 w 101"/>
              <a:gd name="T5" fmla="*/ 2147483647 h 114"/>
              <a:gd name="T6" fmla="*/ 2147483647 w 101"/>
              <a:gd name="T7" fmla="*/ 2147483647 h 114"/>
              <a:gd name="T8" fmla="*/ 2147483647 w 101"/>
              <a:gd name="T9" fmla="*/ 2147483647 h 114"/>
              <a:gd name="T10" fmla="*/ 2147483647 w 101"/>
              <a:gd name="T11" fmla="*/ 2147483647 h 114"/>
              <a:gd name="T12" fmla="*/ 2147483647 w 101"/>
              <a:gd name="T13" fmla="*/ 2147483647 h 114"/>
              <a:gd name="T14" fmla="*/ 2147483647 w 101"/>
              <a:gd name="T15" fmla="*/ 2147483647 h 114"/>
              <a:gd name="T16" fmla="*/ 2147483647 w 101"/>
              <a:gd name="T17" fmla="*/ 2147483647 h 114"/>
              <a:gd name="T18" fmla="*/ 2147483647 w 101"/>
              <a:gd name="T19" fmla="*/ 2147483647 h 114"/>
              <a:gd name="T20" fmla="*/ 0 w 101"/>
              <a:gd name="T21" fmla="*/ 2147483647 h 114"/>
              <a:gd name="T22" fmla="*/ 2147483647 w 101"/>
              <a:gd name="T23" fmla="*/ 0 h 114"/>
              <a:gd name="T24" fmla="*/ 2147483647 w 101"/>
              <a:gd name="T25" fmla="*/ 2147483647 h 114"/>
              <a:gd name="T26" fmla="*/ 2147483647 w 101"/>
              <a:gd name="T27" fmla="*/ 2147483647 h 114"/>
              <a:gd name="T28" fmla="*/ 2147483647 w 101"/>
              <a:gd name="T29" fmla="*/ 2147483647 h 114"/>
              <a:gd name="T30" fmla="*/ 2147483647 w 101"/>
              <a:gd name="T31" fmla="*/ 2147483647 h 114"/>
              <a:gd name="T32" fmla="*/ 2147483647 w 101"/>
              <a:gd name="T33" fmla="*/ 2147483647 h 114"/>
              <a:gd name="T34" fmla="*/ 2147483647 w 101"/>
              <a:gd name="T35" fmla="*/ 2147483647 h 114"/>
              <a:gd name="T36" fmla="*/ 2147483647 w 101"/>
              <a:gd name="T37" fmla="*/ 2147483647 h 114"/>
              <a:gd name="T38" fmla="*/ 2147483647 w 101"/>
              <a:gd name="T39" fmla="*/ 2147483647 h 114"/>
              <a:gd name="T40" fmla="*/ 2147483647 w 101"/>
              <a:gd name="T41" fmla="*/ 2147483647 h 114"/>
              <a:gd name="T42" fmla="*/ 2147483647 w 101"/>
              <a:gd name="T43" fmla="*/ 2147483647 h 114"/>
              <a:gd name="T44" fmla="*/ 2147483647 w 101"/>
              <a:gd name="T45" fmla="*/ 2147483647 h 114"/>
              <a:gd name="T46" fmla="*/ 2147483647 w 101"/>
              <a:gd name="T47" fmla="*/ 2147483647 h 114"/>
              <a:gd name="T48" fmla="*/ 2147483647 w 101"/>
              <a:gd name="T49" fmla="*/ 2147483647 h 114"/>
              <a:gd name="T50" fmla="*/ 2147483647 w 101"/>
              <a:gd name="T51" fmla="*/ 2147483647 h 114"/>
              <a:gd name="T52" fmla="*/ 2147483647 w 101"/>
              <a:gd name="T53" fmla="*/ 2147483647 h 114"/>
              <a:gd name="T54" fmla="*/ 2147483647 w 101"/>
              <a:gd name="T55" fmla="*/ 2147483647 h 114"/>
              <a:gd name="T56" fmla="*/ 2147483647 w 101"/>
              <a:gd name="T57" fmla="*/ 2147483647 h 114"/>
              <a:gd name="T58" fmla="*/ 2147483647 w 101"/>
              <a:gd name="T59" fmla="*/ 2147483647 h 114"/>
              <a:gd name="T60" fmla="*/ 2147483647 w 101"/>
              <a:gd name="T61" fmla="*/ 2147483647 h 114"/>
              <a:gd name="T62" fmla="*/ 2147483647 w 101"/>
              <a:gd name="T63" fmla="*/ 2147483647 h 114"/>
              <a:gd name="T64" fmla="*/ 2147483647 w 101"/>
              <a:gd name="T65" fmla="*/ 2147483647 h 114"/>
              <a:gd name="T66" fmla="*/ 2147483647 w 101"/>
              <a:gd name="T67" fmla="*/ 2147483647 h 114"/>
              <a:gd name="T68" fmla="*/ 2147483647 w 101"/>
              <a:gd name="T69" fmla="*/ 2147483647 h 114"/>
              <a:gd name="T70" fmla="*/ 2147483647 w 101"/>
              <a:gd name="T71" fmla="*/ 2147483647 h 114"/>
              <a:gd name="T72" fmla="*/ 2147483647 w 101"/>
              <a:gd name="T73" fmla="*/ 2147483647 h 114"/>
              <a:gd name="T74" fmla="*/ 2147483647 w 101"/>
              <a:gd name="T75" fmla="*/ 2147483647 h 114"/>
              <a:gd name="T76" fmla="*/ 2147483647 w 101"/>
              <a:gd name="T77" fmla="*/ 2147483647 h 114"/>
              <a:gd name="T78" fmla="*/ 2147483647 w 101"/>
              <a:gd name="T79" fmla="*/ 2147483647 h 114"/>
              <a:gd name="T80" fmla="*/ 2147483647 w 101"/>
              <a:gd name="T81" fmla="*/ 2147483647 h 114"/>
              <a:gd name="T82" fmla="*/ 2147483647 w 101"/>
              <a:gd name="T83" fmla="*/ 2147483647 h 114"/>
              <a:gd name="T84" fmla="*/ 2147483647 w 101"/>
              <a:gd name="T85" fmla="*/ 2147483647 h 1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1" h="114">
                <a:moveTo>
                  <a:pt x="37" y="95"/>
                </a:moveTo>
                <a:lnTo>
                  <a:pt x="36" y="97"/>
                </a:lnTo>
                <a:lnTo>
                  <a:pt x="31" y="91"/>
                </a:lnTo>
                <a:lnTo>
                  <a:pt x="31" y="93"/>
                </a:lnTo>
                <a:lnTo>
                  <a:pt x="25" y="77"/>
                </a:lnTo>
                <a:lnTo>
                  <a:pt x="20" y="62"/>
                </a:lnTo>
                <a:lnTo>
                  <a:pt x="18" y="51"/>
                </a:lnTo>
                <a:lnTo>
                  <a:pt x="3" y="39"/>
                </a:lnTo>
                <a:lnTo>
                  <a:pt x="8" y="31"/>
                </a:lnTo>
                <a:lnTo>
                  <a:pt x="16" y="27"/>
                </a:lnTo>
                <a:lnTo>
                  <a:pt x="0" y="15"/>
                </a:lnTo>
                <a:lnTo>
                  <a:pt x="2" y="0"/>
                </a:lnTo>
                <a:lnTo>
                  <a:pt x="14" y="5"/>
                </a:lnTo>
                <a:lnTo>
                  <a:pt x="21" y="10"/>
                </a:lnTo>
                <a:lnTo>
                  <a:pt x="26" y="7"/>
                </a:lnTo>
                <a:lnTo>
                  <a:pt x="33" y="24"/>
                </a:lnTo>
                <a:lnTo>
                  <a:pt x="54" y="26"/>
                </a:lnTo>
                <a:lnTo>
                  <a:pt x="75" y="27"/>
                </a:lnTo>
                <a:lnTo>
                  <a:pt x="86" y="34"/>
                </a:lnTo>
                <a:lnTo>
                  <a:pt x="82" y="42"/>
                </a:lnTo>
                <a:lnTo>
                  <a:pt x="68" y="51"/>
                </a:lnTo>
                <a:lnTo>
                  <a:pt x="71" y="67"/>
                </a:lnTo>
                <a:lnTo>
                  <a:pt x="76" y="71"/>
                </a:lnTo>
                <a:lnTo>
                  <a:pt x="85" y="56"/>
                </a:lnTo>
                <a:lnTo>
                  <a:pt x="92" y="75"/>
                </a:lnTo>
                <a:lnTo>
                  <a:pt x="100" y="92"/>
                </a:lnTo>
                <a:lnTo>
                  <a:pt x="101" y="104"/>
                </a:lnTo>
                <a:lnTo>
                  <a:pt x="95" y="109"/>
                </a:lnTo>
                <a:lnTo>
                  <a:pt x="97" y="114"/>
                </a:lnTo>
                <a:lnTo>
                  <a:pt x="86" y="95"/>
                </a:lnTo>
                <a:lnTo>
                  <a:pt x="75" y="76"/>
                </a:lnTo>
                <a:lnTo>
                  <a:pt x="62" y="74"/>
                </a:lnTo>
                <a:lnTo>
                  <a:pt x="56" y="62"/>
                </a:lnTo>
                <a:lnTo>
                  <a:pt x="36" y="52"/>
                </a:lnTo>
                <a:lnTo>
                  <a:pt x="30" y="52"/>
                </a:lnTo>
                <a:lnTo>
                  <a:pt x="51" y="64"/>
                </a:lnTo>
                <a:lnTo>
                  <a:pt x="57" y="75"/>
                </a:lnTo>
                <a:lnTo>
                  <a:pt x="58" y="80"/>
                </a:lnTo>
                <a:lnTo>
                  <a:pt x="53" y="95"/>
                </a:lnTo>
                <a:lnTo>
                  <a:pt x="51" y="90"/>
                </a:lnTo>
                <a:lnTo>
                  <a:pt x="46" y="91"/>
                </a:lnTo>
                <a:lnTo>
                  <a:pt x="42" y="94"/>
                </a:lnTo>
                <a:lnTo>
                  <a:pt x="37" y="9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6" name="Freeform 55"/>
          <p:cNvSpPr>
            <a:spLocks/>
          </p:cNvSpPr>
          <p:nvPr/>
        </p:nvSpPr>
        <p:spPr bwMode="auto">
          <a:xfrm>
            <a:off x="6619875" y="3546475"/>
            <a:ext cx="84138" cy="46038"/>
          </a:xfrm>
          <a:custGeom>
            <a:avLst/>
            <a:gdLst>
              <a:gd name="T0" fmla="*/ 2147483647 w 65"/>
              <a:gd name="T1" fmla="*/ 2147483647 h 27"/>
              <a:gd name="T2" fmla="*/ 2147483647 w 65"/>
              <a:gd name="T3" fmla="*/ 0 h 27"/>
              <a:gd name="T4" fmla="*/ 0 w 65"/>
              <a:gd name="T5" fmla="*/ 2147483647 h 27"/>
              <a:gd name="T6" fmla="*/ 2147483647 w 65"/>
              <a:gd name="T7" fmla="*/ 2147483647 h 27"/>
              <a:gd name="T8" fmla="*/ 2147483647 w 65"/>
              <a:gd name="T9" fmla="*/ 2147483647 h 27"/>
              <a:gd name="T10" fmla="*/ 2147483647 w 65"/>
              <a:gd name="T11" fmla="*/ 2147483647 h 27"/>
              <a:gd name="T12" fmla="*/ 2147483647 w 65"/>
              <a:gd name="T13" fmla="*/ 2147483647 h 27"/>
              <a:gd name="T14" fmla="*/ 2147483647 w 65"/>
              <a:gd name="T15" fmla="*/ 2147483647 h 27"/>
              <a:gd name="T16" fmla="*/ 2147483647 w 65"/>
              <a:gd name="T17" fmla="*/ 2147483647 h 27"/>
              <a:gd name="T18" fmla="*/ 2147483647 w 65"/>
              <a:gd name="T19" fmla="*/ 2147483647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5" h="27">
                <a:moveTo>
                  <a:pt x="42" y="2"/>
                </a:moveTo>
                <a:lnTo>
                  <a:pt x="14" y="0"/>
                </a:lnTo>
                <a:lnTo>
                  <a:pt x="0" y="17"/>
                </a:lnTo>
                <a:lnTo>
                  <a:pt x="4" y="25"/>
                </a:lnTo>
                <a:lnTo>
                  <a:pt x="27" y="27"/>
                </a:lnTo>
                <a:lnTo>
                  <a:pt x="46" y="26"/>
                </a:lnTo>
                <a:lnTo>
                  <a:pt x="65" y="25"/>
                </a:lnTo>
                <a:lnTo>
                  <a:pt x="58" y="14"/>
                </a:lnTo>
                <a:lnTo>
                  <a:pt x="52" y="9"/>
                </a:lnTo>
                <a:lnTo>
                  <a:pt x="42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7" name="Freeform 56"/>
          <p:cNvSpPr>
            <a:spLocks/>
          </p:cNvSpPr>
          <p:nvPr/>
        </p:nvSpPr>
        <p:spPr bwMode="auto">
          <a:xfrm>
            <a:off x="7019925" y="4008438"/>
            <a:ext cx="130175" cy="146050"/>
          </a:xfrm>
          <a:custGeom>
            <a:avLst/>
            <a:gdLst>
              <a:gd name="T0" fmla="*/ 2147483647 w 103"/>
              <a:gd name="T1" fmla="*/ 2147483647 h 86"/>
              <a:gd name="T2" fmla="*/ 2147483647 w 103"/>
              <a:gd name="T3" fmla="*/ 2147483647 h 86"/>
              <a:gd name="T4" fmla="*/ 2147483647 w 103"/>
              <a:gd name="T5" fmla="*/ 2147483647 h 86"/>
              <a:gd name="T6" fmla="*/ 2147483647 w 103"/>
              <a:gd name="T7" fmla="*/ 2147483647 h 86"/>
              <a:gd name="T8" fmla="*/ 2147483647 w 103"/>
              <a:gd name="T9" fmla="*/ 2147483647 h 86"/>
              <a:gd name="T10" fmla="*/ 2147483647 w 103"/>
              <a:gd name="T11" fmla="*/ 2147483647 h 86"/>
              <a:gd name="T12" fmla="*/ 2147483647 w 103"/>
              <a:gd name="T13" fmla="*/ 2147483647 h 86"/>
              <a:gd name="T14" fmla="*/ 2147483647 w 103"/>
              <a:gd name="T15" fmla="*/ 2147483647 h 86"/>
              <a:gd name="T16" fmla="*/ 2147483647 w 103"/>
              <a:gd name="T17" fmla="*/ 2147483647 h 86"/>
              <a:gd name="T18" fmla="*/ 2147483647 w 103"/>
              <a:gd name="T19" fmla="*/ 2147483647 h 86"/>
              <a:gd name="T20" fmla="*/ 2147483647 w 103"/>
              <a:gd name="T21" fmla="*/ 2147483647 h 86"/>
              <a:gd name="T22" fmla="*/ 2147483647 w 103"/>
              <a:gd name="T23" fmla="*/ 2147483647 h 86"/>
              <a:gd name="T24" fmla="*/ 0 w 103"/>
              <a:gd name="T25" fmla="*/ 2147483647 h 86"/>
              <a:gd name="T26" fmla="*/ 2147483647 w 103"/>
              <a:gd name="T27" fmla="*/ 2147483647 h 86"/>
              <a:gd name="T28" fmla="*/ 2147483647 w 103"/>
              <a:gd name="T29" fmla="*/ 2147483647 h 86"/>
              <a:gd name="T30" fmla="*/ 2147483647 w 103"/>
              <a:gd name="T31" fmla="*/ 2147483647 h 86"/>
              <a:gd name="T32" fmla="*/ 2147483647 w 103"/>
              <a:gd name="T33" fmla="*/ 2147483647 h 86"/>
              <a:gd name="T34" fmla="*/ 2147483647 w 103"/>
              <a:gd name="T35" fmla="*/ 2147483647 h 86"/>
              <a:gd name="T36" fmla="*/ 2147483647 w 103"/>
              <a:gd name="T37" fmla="*/ 2147483647 h 86"/>
              <a:gd name="T38" fmla="*/ 2147483647 w 103"/>
              <a:gd name="T39" fmla="*/ 2147483647 h 86"/>
              <a:gd name="T40" fmla="*/ 2147483647 w 103"/>
              <a:gd name="T41" fmla="*/ 0 h 86"/>
              <a:gd name="T42" fmla="*/ 2147483647 w 103"/>
              <a:gd name="T43" fmla="*/ 2147483647 h 86"/>
              <a:gd name="T44" fmla="*/ 2147483647 w 103"/>
              <a:gd name="T45" fmla="*/ 2147483647 h 86"/>
              <a:gd name="T46" fmla="*/ 2147483647 w 103"/>
              <a:gd name="T47" fmla="*/ 2147483647 h 86"/>
              <a:gd name="T48" fmla="*/ 2147483647 w 103"/>
              <a:gd name="T49" fmla="*/ 2147483647 h 86"/>
              <a:gd name="T50" fmla="*/ 2147483647 w 103"/>
              <a:gd name="T51" fmla="*/ 2147483647 h 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3" h="86">
                <a:moveTo>
                  <a:pt x="73" y="63"/>
                </a:moveTo>
                <a:lnTo>
                  <a:pt x="80" y="79"/>
                </a:lnTo>
                <a:lnTo>
                  <a:pt x="65" y="76"/>
                </a:lnTo>
                <a:lnTo>
                  <a:pt x="59" y="80"/>
                </a:lnTo>
                <a:lnTo>
                  <a:pt x="48" y="86"/>
                </a:lnTo>
                <a:lnTo>
                  <a:pt x="35" y="84"/>
                </a:lnTo>
                <a:lnTo>
                  <a:pt x="29" y="80"/>
                </a:lnTo>
                <a:lnTo>
                  <a:pt x="27" y="72"/>
                </a:lnTo>
                <a:lnTo>
                  <a:pt x="21" y="76"/>
                </a:lnTo>
                <a:lnTo>
                  <a:pt x="16" y="63"/>
                </a:lnTo>
                <a:lnTo>
                  <a:pt x="15" y="61"/>
                </a:lnTo>
                <a:lnTo>
                  <a:pt x="7" y="45"/>
                </a:lnTo>
                <a:lnTo>
                  <a:pt x="0" y="29"/>
                </a:lnTo>
                <a:lnTo>
                  <a:pt x="12" y="8"/>
                </a:lnTo>
                <a:lnTo>
                  <a:pt x="33" y="8"/>
                </a:lnTo>
                <a:lnTo>
                  <a:pt x="54" y="7"/>
                </a:lnTo>
                <a:lnTo>
                  <a:pt x="71" y="15"/>
                </a:lnTo>
                <a:lnTo>
                  <a:pt x="71" y="9"/>
                </a:lnTo>
                <a:lnTo>
                  <a:pt x="78" y="5"/>
                </a:lnTo>
                <a:lnTo>
                  <a:pt x="86" y="7"/>
                </a:lnTo>
                <a:lnTo>
                  <a:pt x="99" y="0"/>
                </a:lnTo>
                <a:lnTo>
                  <a:pt x="100" y="18"/>
                </a:lnTo>
                <a:lnTo>
                  <a:pt x="102" y="34"/>
                </a:lnTo>
                <a:lnTo>
                  <a:pt x="103" y="49"/>
                </a:lnTo>
                <a:lnTo>
                  <a:pt x="84" y="58"/>
                </a:lnTo>
                <a:lnTo>
                  <a:pt x="73" y="6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8" name="Freeform 57"/>
          <p:cNvSpPr>
            <a:spLocks/>
          </p:cNvSpPr>
          <p:nvPr/>
        </p:nvSpPr>
        <p:spPr bwMode="auto">
          <a:xfrm>
            <a:off x="8088313" y="4046538"/>
            <a:ext cx="7937" cy="12700"/>
          </a:xfrm>
          <a:custGeom>
            <a:avLst/>
            <a:gdLst>
              <a:gd name="T0" fmla="*/ 2147483647 w 7"/>
              <a:gd name="T1" fmla="*/ 2147483647 h 8"/>
              <a:gd name="T2" fmla="*/ 0 w 7"/>
              <a:gd name="T3" fmla="*/ 2147483647 h 8"/>
              <a:gd name="T4" fmla="*/ 2147483647 w 7"/>
              <a:gd name="T5" fmla="*/ 0 h 8"/>
              <a:gd name="T6" fmla="*/ 2147483647 w 7"/>
              <a:gd name="T7" fmla="*/ 0 h 8"/>
              <a:gd name="T8" fmla="*/ 2147483647 w 7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8">
                <a:moveTo>
                  <a:pt x="2" y="8"/>
                </a:moveTo>
                <a:lnTo>
                  <a:pt x="0" y="3"/>
                </a:lnTo>
                <a:lnTo>
                  <a:pt x="5" y="0"/>
                </a:lnTo>
                <a:lnTo>
                  <a:pt x="7" y="0"/>
                </a:lnTo>
                <a:lnTo>
                  <a:pt x="2" y="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9" name="Freeform 58"/>
          <p:cNvSpPr>
            <a:spLocks/>
          </p:cNvSpPr>
          <p:nvPr/>
        </p:nvSpPr>
        <p:spPr bwMode="auto">
          <a:xfrm>
            <a:off x="7269163" y="3746500"/>
            <a:ext cx="6350" cy="4763"/>
          </a:xfrm>
          <a:custGeom>
            <a:avLst/>
            <a:gdLst>
              <a:gd name="T0" fmla="*/ 2147483647 w 5"/>
              <a:gd name="T1" fmla="*/ 0 h 2"/>
              <a:gd name="T2" fmla="*/ 2147483647 w 5"/>
              <a:gd name="T3" fmla="*/ 2147483647 h 2"/>
              <a:gd name="T4" fmla="*/ 0 w 5"/>
              <a:gd name="T5" fmla="*/ 2147483647 h 2"/>
              <a:gd name="T6" fmla="*/ 2147483647 w 5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2">
                <a:moveTo>
                  <a:pt x="5" y="0"/>
                </a:moveTo>
                <a:lnTo>
                  <a:pt x="2" y="2"/>
                </a:lnTo>
                <a:lnTo>
                  <a:pt x="0" y="2"/>
                </a:lnTo>
                <a:lnTo>
                  <a:pt x="5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0" name="Freeform 59"/>
          <p:cNvSpPr>
            <a:spLocks/>
          </p:cNvSpPr>
          <p:nvPr/>
        </p:nvSpPr>
        <p:spPr bwMode="auto">
          <a:xfrm>
            <a:off x="6935788" y="3743325"/>
            <a:ext cx="209550" cy="290513"/>
          </a:xfrm>
          <a:custGeom>
            <a:avLst/>
            <a:gdLst>
              <a:gd name="T0" fmla="*/ 2147483647 w 165"/>
              <a:gd name="T1" fmla="*/ 2147483647 h 171"/>
              <a:gd name="T2" fmla="*/ 2147483647 w 165"/>
              <a:gd name="T3" fmla="*/ 2147483647 h 171"/>
              <a:gd name="T4" fmla="*/ 2147483647 w 165"/>
              <a:gd name="T5" fmla="*/ 2147483647 h 171"/>
              <a:gd name="T6" fmla="*/ 2147483647 w 165"/>
              <a:gd name="T7" fmla="*/ 2147483647 h 171"/>
              <a:gd name="T8" fmla="*/ 2147483647 w 165"/>
              <a:gd name="T9" fmla="*/ 2147483647 h 171"/>
              <a:gd name="T10" fmla="*/ 2147483647 w 165"/>
              <a:gd name="T11" fmla="*/ 2147483647 h 171"/>
              <a:gd name="T12" fmla="*/ 2147483647 w 165"/>
              <a:gd name="T13" fmla="*/ 0 h 171"/>
              <a:gd name="T14" fmla="*/ 2147483647 w 165"/>
              <a:gd name="T15" fmla="*/ 2147483647 h 171"/>
              <a:gd name="T16" fmla="*/ 2147483647 w 165"/>
              <a:gd name="T17" fmla="*/ 2147483647 h 171"/>
              <a:gd name="T18" fmla="*/ 2147483647 w 165"/>
              <a:gd name="T19" fmla="*/ 2147483647 h 171"/>
              <a:gd name="T20" fmla="*/ 2147483647 w 165"/>
              <a:gd name="T21" fmla="*/ 2147483647 h 171"/>
              <a:gd name="T22" fmla="*/ 2147483647 w 165"/>
              <a:gd name="T23" fmla="*/ 2147483647 h 171"/>
              <a:gd name="T24" fmla="*/ 0 w 165"/>
              <a:gd name="T25" fmla="*/ 2147483647 h 171"/>
              <a:gd name="T26" fmla="*/ 2147483647 w 165"/>
              <a:gd name="T27" fmla="*/ 2147483647 h 171"/>
              <a:gd name="T28" fmla="*/ 2147483647 w 165"/>
              <a:gd name="T29" fmla="*/ 2147483647 h 171"/>
              <a:gd name="T30" fmla="*/ 2147483647 w 165"/>
              <a:gd name="T31" fmla="*/ 2147483647 h 171"/>
              <a:gd name="T32" fmla="*/ 2147483647 w 165"/>
              <a:gd name="T33" fmla="*/ 2147483647 h 171"/>
              <a:gd name="T34" fmla="*/ 2147483647 w 165"/>
              <a:gd name="T35" fmla="*/ 2147483647 h 171"/>
              <a:gd name="T36" fmla="*/ 2147483647 w 165"/>
              <a:gd name="T37" fmla="*/ 2147483647 h 171"/>
              <a:gd name="T38" fmla="*/ 2147483647 w 165"/>
              <a:gd name="T39" fmla="*/ 2147483647 h 171"/>
              <a:gd name="T40" fmla="*/ 2147483647 w 165"/>
              <a:gd name="T41" fmla="*/ 2147483647 h 171"/>
              <a:gd name="T42" fmla="*/ 2147483647 w 165"/>
              <a:gd name="T43" fmla="*/ 2147483647 h 171"/>
              <a:gd name="T44" fmla="*/ 2147483647 w 165"/>
              <a:gd name="T45" fmla="*/ 2147483647 h 171"/>
              <a:gd name="T46" fmla="*/ 2147483647 w 165"/>
              <a:gd name="T47" fmla="*/ 2147483647 h 171"/>
              <a:gd name="T48" fmla="*/ 2147483647 w 165"/>
              <a:gd name="T49" fmla="*/ 2147483647 h 171"/>
              <a:gd name="T50" fmla="*/ 2147483647 w 165"/>
              <a:gd name="T51" fmla="*/ 2147483647 h 171"/>
              <a:gd name="T52" fmla="*/ 2147483647 w 165"/>
              <a:gd name="T53" fmla="*/ 2147483647 h 171"/>
              <a:gd name="T54" fmla="*/ 2147483647 w 165"/>
              <a:gd name="T55" fmla="*/ 2147483647 h 171"/>
              <a:gd name="T56" fmla="*/ 2147483647 w 165"/>
              <a:gd name="T57" fmla="*/ 2147483647 h 171"/>
              <a:gd name="T58" fmla="*/ 2147483647 w 165"/>
              <a:gd name="T59" fmla="*/ 2147483647 h 171"/>
              <a:gd name="T60" fmla="*/ 2147483647 w 165"/>
              <a:gd name="T61" fmla="*/ 2147483647 h 171"/>
              <a:gd name="T62" fmla="*/ 2147483647 w 165"/>
              <a:gd name="T63" fmla="*/ 2147483647 h 171"/>
              <a:gd name="T64" fmla="*/ 2147483647 w 165"/>
              <a:gd name="T65" fmla="*/ 2147483647 h 171"/>
              <a:gd name="T66" fmla="*/ 2147483647 w 165"/>
              <a:gd name="T67" fmla="*/ 2147483647 h 171"/>
              <a:gd name="T68" fmla="*/ 2147483647 w 165"/>
              <a:gd name="T69" fmla="*/ 2147483647 h 171"/>
              <a:gd name="T70" fmla="*/ 2147483647 w 165"/>
              <a:gd name="T71" fmla="*/ 2147483647 h 171"/>
              <a:gd name="T72" fmla="*/ 2147483647 w 165"/>
              <a:gd name="T73" fmla="*/ 2147483647 h 171"/>
              <a:gd name="T74" fmla="*/ 2147483647 w 165"/>
              <a:gd name="T75" fmla="*/ 2147483647 h 171"/>
              <a:gd name="T76" fmla="*/ 2147483647 w 165"/>
              <a:gd name="T77" fmla="*/ 2147483647 h 171"/>
              <a:gd name="T78" fmla="*/ 2147483647 w 165"/>
              <a:gd name="T79" fmla="*/ 2147483647 h 171"/>
              <a:gd name="T80" fmla="*/ 2147483647 w 165"/>
              <a:gd name="T81" fmla="*/ 2147483647 h 171"/>
              <a:gd name="T82" fmla="*/ 2147483647 w 165"/>
              <a:gd name="T83" fmla="*/ 2147483647 h 171"/>
              <a:gd name="T84" fmla="*/ 2147483647 w 165"/>
              <a:gd name="T85" fmla="*/ 2147483647 h 1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65" h="171">
                <a:moveTo>
                  <a:pt x="93" y="44"/>
                </a:moveTo>
                <a:lnTo>
                  <a:pt x="87" y="39"/>
                </a:lnTo>
                <a:lnTo>
                  <a:pt x="76" y="30"/>
                </a:lnTo>
                <a:lnTo>
                  <a:pt x="66" y="34"/>
                </a:lnTo>
                <a:lnTo>
                  <a:pt x="51" y="22"/>
                </a:lnTo>
                <a:lnTo>
                  <a:pt x="49" y="14"/>
                </a:lnTo>
                <a:lnTo>
                  <a:pt x="33" y="0"/>
                </a:lnTo>
                <a:lnTo>
                  <a:pt x="23" y="2"/>
                </a:lnTo>
                <a:lnTo>
                  <a:pt x="28" y="24"/>
                </a:lnTo>
                <a:lnTo>
                  <a:pt x="19" y="21"/>
                </a:lnTo>
                <a:lnTo>
                  <a:pt x="16" y="17"/>
                </a:lnTo>
                <a:lnTo>
                  <a:pt x="7" y="31"/>
                </a:lnTo>
                <a:lnTo>
                  <a:pt x="0" y="42"/>
                </a:lnTo>
                <a:lnTo>
                  <a:pt x="7" y="44"/>
                </a:lnTo>
                <a:lnTo>
                  <a:pt x="10" y="56"/>
                </a:lnTo>
                <a:lnTo>
                  <a:pt x="24" y="57"/>
                </a:lnTo>
                <a:lnTo>
                  <a:pt x="26" y="78"/>
                </a:lnTo>
                <a:lnTo>
                  <a:pt x="28" y="98"/>
                </a:lnTo>
                <a:lnTo>
                  <a:pt x="45" y="87"/>
                </a:lnTo>
                <a:lnTo>
                  <a:pt x="57" y="90"/>
                </a:lnTo>
                <a:lnTo>
                  <a:pt x="66" y="87"/>
                </a:lnTo>
                <a:lnTo>
                  <a:pt x="76" y="81"/>
                </a:lnTo>
                <a:lnTo>
                  <a:pt x="100" y="98"/>
                </a:lnTo>
                <a:lnTo>
                  <a:pt x="104" y="114"/>
                </a:lnTo>
                <a:lnTo>
                  <a:pt x="121" y="134"/>
                </a:lnTo>
                <a:lnTo>
                  <a:pt x="126" y="152"/>
                </a:lnTo>
                <a:lnTo>
                  <a:pt x="120" y="163"/>
                </a:lnTo>
                <a:lnTo>
                  <a:pt x="137" y="171"/>
                </a:lnTo>
                <a:lnTo>
                  <a:pt x="137" y="165"/>
                </a:lnTo>
                <a:lnTo>
                  <a:pt x="144" y="161"/>
                </a:lnTo>
                <a:lnTo>
                  <a:pt x="152" y="163"/>
                </a:lnTo>
                <a:lnTo>
                  <a:pt x="165" y="156"/>
                </a:lnTo>
                <a:lnTo>
                  <a:pt x="163" y="140"/>
                </a:lnTo>
                <a:lnTo>
                  <a:pt x="157" y="132"/>
                </a:lnTo>
                <a:lnTo>
                  <a:pt x="157" y="128"/>
                </a:lnTo>
                <a:lnTo>
                  <a:pt x="139" y="116"/>
                </a:lnTo>
                <a:lnTo>
                  <a:pt x="131" y="104"/>
                </a:lnTo>
                <a:lnTo>
                  <a:pt x="119" y="91"/>
                </a:lnTo>
                <a:lnTo>
                  <a:pt x="106" y="77"/>
                </a:lnTo>
                <a:lnTo>
                  <a:pt x="81" y="60"/>
                </a:lnTo>
                <a:lnTo>
                  <a:pt x="84" y="55"/>
                </a:lnTo>
                <a:lnTo>
                  <a:pt x="95" y="52"/>
                </a:lnTo>
                <a:lnTo>
                  <a:pt x="93" y="4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1" name="Freeform 60"/>
          <p:cNvSpPr>
            <a:spLocks/>
          </p:cNvSpPr>
          <p:nvPr/>
        </p:nvSpPr>
        <p:spPr bwMode="auto">
          <a:xfrm>
            <a:off x="6734175" y="3533775"/>
            <a:ext cx="222250" cy="631825"/>
          </a:xfrm>
          <a:custGeom>
            <a:avLst/>
            <a:gdLst>
              <a:gd name="T0" fmla="*/ 2147483647 w 174"/>
              <a:gd name="T1" fmla="*/ 2147483647 h 372"/>
              <a:gd name="T2" fmla="*/ 2147483647 w 174"/>
              <a:gd name="T3" fmla="*/ 2147483647 h 372"/>
              <a:gd name="T4" fmla="*/ 2147483647 w 174"/>
              <a:gd name="T5" fmla="*/ 2147483647 h 372"/>
              <a:gd name="T6" fmla="*/ 2147483647 w 174"/>
              <a:gd name="T7" fmla="*/ 2147483647 h 372"/>
              <a:gd name="T8" fmla="*/ 2147483647 w 174"/>
              <a:gd name="T9" fmla="*/ 0 h 372"/>
              <a:gd name="T10" fmla="*/ 2147483647 w 174"/>
              <a:gd name="T11" fmla="*/ 2147483647 h 372"/>
              <a:gd name="T12" fmla="*/ 2147483647 w 174"/>
              <a:gd name="T13" fmla="*/ 2147483647 h 372"/>
              <a:gd name="T14" fmla="*/ 2147483647 w 174"/>
              <a:gd name="T15" fmla="*/ 2147483647 h 372"/>
              <a:gd name="T16" fmla="*/ 2147483647 w 174"/>
              <a:gd name="T17" fmla="*/ 2147483647 h 372"/>
              <a:gd name="T18" fmla="*/ 2147483647 w 174"/>
              <a:gd name="T19" fmla="*/ 2147483647 h 372"/>
              <a:gd name="T20" fmla="*/ 2147483647 w 174"/>
              <a:gd name="T21" fmla="*/ 2147483647 h 372"/>
              <a:gd name="T22" fmla="*/ 2147483647 w 174"/>
              <a:gd name="T23" fmla="*/ 2147483647 h 372"/>
              <a:gd name="T24" fmla="*/ 0 w 174"/>
              <a:gd name="T25" fmla="*/ 2147483647 h 372"/>
              <a:gd name="T26" fmla="*/ 2147483647 w 174"/>
              <a:gd name="T27" fmla="*/ 2147483647 h 372"/>
              <a:gd name="T28" fmla="*/ 2147483647 w 174"/>
              <a:gd name="T29" fmla="*/ 2147483647 h 372"/>
              <a:gd name="T30" fmla="*/ 2147483647 w 174"/>
              <a:gd name="T31" fmla="*/ 2147483647 h 372"/>
              <a:gd name="T32" fmla="*/ 2147483647 w 174"/>
              <a:gd name="T33" fmla="*/ 2147483647 h 372"/>
              <a:gd name="T34" fmla="*/ 2147483647 w 174"/>
              <a:gd name="T35" fmla="*/ 2147483647 h 372"/>
              <a:gd name="T36" fmla="*/ 2147483647 w 174"/>
              <a:gd name="T37" fmla="*/ 2147483647 h 372"/>
              <a:gd name="T38" fmla="*/ 2147483647 w 174"/>
              <a:gd name="T39" fmla="*/ 2147483647 h 372"/>
              <a:gd name="T40" fmla="*/ 2147483647 w 174"/>
              <a:gd name="T41" fmla="*/ 2147483647 h 372"/>
              <a:gd name="T42" fmla="*/ 2147483647 w 174"/>
              <a:gd name="T43" fmla="*/ 2147483647 h 372"/>
              <a:gd name="T44" fmla="*/ 2147483647 w 174"/>
              <a:gd name="T45" fmla="*/ 2147483647 h 372"/>
              <a:gd name="T46" fmla="*/ 2147483647 w 174"/>
              <a:gd name="T47" fmla="*/ 2147483647 h 372"/>
              <a:gd name="T48" fmla="*/ 2147483647 w 174"/>
              <a:gd name="T49" fmla="*/ 2147483647 h 372"/>
              <a:gd name="T50" fmla="*/ 2147483647 w 174"/>
              <a:gd name="T51" fmla="*/ 2147483647 h 372"/>
              <a:gd name="T52" fmla="*/ 2147483647 w 174"/>
              <a:gd name="T53" fmla="*/ 2147483647 h 372"/>
              <a:gd name="T54" fmla="*/ 2147483647 w 174"/>
              <a:gd name="T55" fmla="*/ 2147483647 h 372"/>
              <a:gd name="T56" fmla="*/ 2147483647 w 174"/>
              <a:gd name="T57" fmla="*/ 2147483647 h 372"/>
              <a:gd name="T58" fmla="*/ 2147483647 w 174"/>
              <a:gd name="T59" fmla="*/ 2147483647 h 372"/>
              <a:gd name="T60" fmla="*/ 2147483647 w 174"/>
              <a:gd name="T61" fmla="*/ 2147483647 h 372"/>
              <a:gd name="T62" fmla="*/ 2147483647 w 174"/>
              <a:gd name="T63" fmla="*/ 2147483647 h 372"/>
              <a:gd name="T64" fmla="*/ 2147483647 w 174"/>
              <a:gd name="T65" fmla="*/ 2147483647 h 372"/>
              <a:gd name="T66" fmla="*/ 2147483647 w 174"/>
              <a:gd name="T67" fmla="*/ 2147483647 h 372"/>
              <a:gd name="T68" fmla="*/ 2147483647 w 174"/>
              <a:gd name="T69" fmla="*/ 2147483647 h 372"/>
              <a:gd name="T70" fmla="*/ 2147483647 w 174"/>
              <a:gd name="T71" fmla="*/ 2147483647 h 372"/>
              <a:gd name="T72" fmla="*/ 2147483647 w 174"/>
              <a:gd name="T73" fmla="*/ 2147483647 h 372"/>
              <a:gd name="T74" fmla="*/ 2147483647 w 174"/>
              <a:gd name="T75" fmla="*/ 2147483647 h 372"/>
              <a:gd name="T76" fmla="*/ 2147483647 w 174"/>
              <a:gd name="T77" fmla="*/ 2147483647 h 372"/>
              <a:gd name="T78" fmla="*/ 2147483647 w 174"/>
              <a:gd name="T79" fmla="*/ 2147483647 h 372"/>
              <a:gd name="T80" fmla="*/ 2147483647 w 174"/>
              <a:gd name="T81" fmla="*/ 2147483647 h 372"/>
              <a:gd name="T82" fmla="*/ 2147483647 w 174"/>
              <a:gd name="T83" fmla="*/ 2147483647 h 372"/>
              <a:gd name="T84" fmla="*/ 2147483647 w 174"/>
              <a:gd name="T85" fmla="*/ 2147483647 h 372"/>
              <a:gd name="T86" fmla="*/ 2147483647 w 174"/>
              <a:gd name="T87" fmla="*/ 2147483647 h 3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74" h="372">
                <a:moveTo>
                  <a:pt x="117" y="90"/>
                </a:moveTo>
                <a:lnTo>
                  <a:pt x="97" y="92"/>
                </a:lnTo>
                <a:lnTo>
                  <a:pt x="95" y="83"/>
                </a:lnTo>
                <a:lnTo>
                  <a:pt x="94" y="75"/>
                </a:lnTo>
                <a:lnTo>
                  <a:pt x="104" y="61"/>
                </a:lnTo>
                <a:lnTo>
                  <a:pt x="106" y="51"/>
                </a:lnTo>
                <a:lnTo>
                  <a:pt x="103" y="36"/>
                </a:lnTo>
                <a:lnTo>
                  <a:pt x="98" y="20"/>
                </a:lnTo>
                <a:lnTo>
                  <a:pt x="90" y="16"/>
                </a:lnTo>
                <a:lnTo>
                  <a:pt x="73" y="0"/>
                </a:lnTo>
                <a:lnTo>
                  <a:pt x="71" y="7"/>
                </a:lnTo>
                <a:lnTo>
                  <a:pt x="68" y="17"/>
                </a:lnTo>
                <a:lnTo>
                  <a:pt x="66" y="22"/>
                </a:lnTo>
                <a:lnTo>
                  <a:pt x="70" y="29"/>
                </a:lnTo>
                <a:lnTo>
                  <a:pt x="55" y="26"/>
                </a:lnTo>
                <a:lnTo>
                  <a:pt x="36" y="44"/>
                </a:lnTo>
                <a:lnTo>
                  <a:pt x="35" y="60"/>
                </a:lnTo>
                <a:lnTo>
                  <a:pt x="35" y="69"/>
                </a:lnTo>
                <a:lnTo>
                  <a:pt x="27" y="94"/>
                </a:lnTo>
                <a:lnTo>
                  <a:pt x="13" y="94"/>
                </a:lnTo>
                <a:lnTo>
                  <a:pt x="13" y="111"/>
                </a:lnTo>
                <a:lnTo>
                  <a:pt x="13" y="132"/>
                </a:lnTo>
                <a:lnTo>
                  <a:pt x="6" y="132"/>
                </a:lnTo>
                <a:lnTo>
                  <a:pt x="5" y="133"/>
                </a:lnTo>
                <a:lnTo>
                  <a:pt x="6" y="145"/>
                </a:lnTo>
                <a:lnTo>
                  <a:pt x="0" y="150"/>
                </a:lnTo>
                <a:lnTo>
                  <a:pt x="13" y="167"/>
                </a:lnTo>
                <a:lnTo>
                  <a:pt x="14" y="168"/>
                </a:lnTo>
                <a:lnTo>
                  <a:pt x="18" y="164"/>
                </a:lnTo>
                <a:lnTo>
                  <a:pt x="23" y="176"/>
                </a:lnTo>
                <a:lnTo>
                  <a:pt x="24" y="177"/>
                </a:lnTo>
                <a:lnTo>
                  <a:pt x="33" y="176"/>
                </a:lnTo>
                <a:lnTo>
                  <a:pt x="39" y="183"/>
                </a:lnTo>
                <a:lnTo>
                  <a:pt x="34" y="187"/>
                </a:lnTo>
                <a:lnTo>
                  <a:pt x="39" y="194"/>
                </a:lnTo>
                <a:lnTo>
                  <a:pt x="43" y="187"/>
                </a:lnTo>
                <a:lnTo>
                  <a:pt x="50" y="203"/>
                </a:lnTo>
                <a:lnTo>
                  <a:pt x="57" y="218"/>
                </a:lnTo>
                <a:lnTo>
                  <a:pt x="56" y="236"/>
                </a:lnTo>
                <a:lnTo>
                  <a:pt x="55" y="253"/>
                </a:lnTo>
                <a:lnTo>
                  <a:pt x="62" y="243"/>
                </a:lnTo>
                <a:lnTo>
                  <a:pt x="66" y="254"/>
                </a:lnTo>
                <a:lnTo>
                  <a:pt x="68" y="256"/>
                </a:lnTo>
                <a:lnTo>
                  <a:pt x="73" y="255"/>
                </a:lnTo>
                <a:lnTo>
                  <a:pt x="77" y="254"/>
                </a:lnTo>
                <a:lnTo>
                  <a:pt x="77" y="256"/>
                </a:lnTo>
                <a:lnTo>
                  <a:pt x="92" y="246"/>
                </a:lnTo>
                <a:lnTo>
                  <a:pt x="94" y="241"/>
                </a:lnTo>
                <a:lnTo>
                  <a:pt x="99" y="243"/>
                </a:lnTo>
                <a:lnTo>
                  <a:pt x="105" y="228"/>
                </a:lnTo>
                <a:lnTo>
                  <a:pt x="112" y="237"/>
                </a:lnTo>
                <a:lnTo>
                  <a:pt x="121" y="244"/>
                </a:lnTo>
                <a:lnTo>
                  <a:pt x="131" y="273"/>
                </a:lnTo>
                <a:lnTo>
                  <a:pt x="138" y="301"/>
                </a:lnTo>
                <a:lnTo>
                  <a:pt x="139" y="295"/>
                </a:lnTo>
                <a:lnTo>
                  <a:pt x="146" y="310"/>
                </a:lnTo>
                <a:lnTo>
                  <a:pt x="150" y="325"/>
                </a:lnTo>
                <a:lnTo>
                  <a:pt x="154" y="340"/>
                </a:lnTo>
                <a:lnTo>
                  <a:pt x="154" y="356"/>
                </a:lnTo>
                <a:lnTo>
                  <a:pt x="154" y="372"/>
                </a:lnTo>
                <a:lnTo>
                  <a:pt x="158" y="367"/>
                </a:lnTo>
                <a:lnTo>
                  <a:pt x="165" y="354"/>
                </a:lnTo>
                <a:lnTo>
                  <a:pt x="171" y="341"/>
                </a:lnTo>
                <a:lnTo>
                  <a:pt x="166" y="323"/>
                </a:lnTo>
                <a:lnTo>
                  <a:pt x="160" y="305"/>
                </a:lnTo>
                <a:lnTo>
                  <a:pt x="150" y="292"/>
                </a:lnTo>
                <a:lnTo>
                  <a:pt x="141" y="279"/>
                </a:lnTo>
                <a:lnTo>
                  <a:pt x="141" y="268"/>
                </a:lnTo>
                <a:lnTo>
                  <a:pt x="142" y="260"/>
                </a:lnTo>
                <a:lnTo>
                  <a:pt x="148" y="248"/>
                </a:lnTo>
                <a:lnTo>
                  <a:pt x="142" y="245"/>
                </a:lnTo>
                <a:lnTo>
                  <a:pt x="126" y="224"/>
                </a:lnTo>
                <a:lnTo>
                  <a:pt x="110" y="202"/>
                </a:lnTo>
                <a:lnTo>
                  <a:pt x="115" y="203"/>
                </a:lnTo>
                <a:lnTo>
                  <a:pt x="119" y="180"/>
                </a:lnTo>
                <a:lnTo>
                  <a:pt x="138" y="177"/>
                </a:lnTo>
                <a:lnTo>
                  <a:pt x="147" y="168"/>
                </a:lnTo>
                <a:lnTo>
                  <a:pt x="158" y="166"/>
                </a:lnTo>
                <a:lnTo>
                  <a:pt x="165" y="155"/>
                </a:lnTo>
                <a:lnTo>
                  <a:pt x="174" y="141"/>
                </a:lnTo>
                <a:lnTo>
                  <a:pt x="169" y="139"/>
                </a:lnTo>
                <a:lnTo>
                  <a:pt x="154" y="143"/>
                </a:lnTo>
                <a:lnTo>
                  <a:pt x="146" y="131"/>
                </a:lnTo>
                <a:lnTo>
                  <a:pt x="134" y="127"/>
                </a:lnTo>
                <a:lnTo>
                  <a:pt x="136" y="110"/>
                </a:lnTo>
                <a:lnTo>
                  <a:pt x="123" y="106"/>
                </a:lnTo>
                <a:lnTo>
                  <a:pt x="119" y="92"/>
                </a:lnTo>
                <a:lnTo>
                  <a:pt x="117" y="9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2" name="Freeform 61"/>
          <p:cNvSpPr>
            <a:spLocks/>
          </p:cNvSpPr>
          <p:nvPr/>
        </p:nvSpPr>
        <p:spPr bwMode="auto">
          <a:xfrm>
            <a:off x="7451725" y="3873500"/>
            <a:ext cx="120650" cy="206375"/>
          </a:xfrm>
          <a:custGeom>
            <a:avLst/>
            <a:gdLst>
              <a:gd name="T0" fmla="*/ 2147483647 w 96"/>
              <a:gd name="T1" fmla="*/ 2147483647 h 121"/>
              <a:gd name="T2" fmla="*/ 2147483647 w 96"/>
              <a:gd name="T3" fmla="*/ 2147483647 h 121"/>
              <a:gd name="T4" fmla="*/ 2147483647 w 96"/>
              <a:gd name="T5" fmla="*/ 2147483647 h 121"/>
              <a:gd name="T6" fmla="*/ 0 w 96"/>
              <a:gd name="T7" fmla="*/ 2147483647 h 121"/>
              <a:gd name="T8" fmla="*/ 2147483647 w 96"/>
              <a:gd name="T9" fmla="*/ 2147483647 h 121"/>
              <a:gd name="T10" fmla="*/ 2147483647 w 96"/>
              <a:gd name="T11" fmla="*/ 2147483647 h 121"/>
              <a:gd name="T12" fmla="*/ 2147483647 w 96"/>
              <a:gd name="T13" fmla="*/ 2147483647 h 121"/>
              <a:gd name="T14" fmla="*/ 2147483647 w 96"/>
              <a:gd name="T15" fmla="*/ 0 h 121"/>
              <a:gd name="T16" fmla="*/ 2147483647 w 96"/>
              <a:gd name="T17" fmla="*/ 2147483647 h 121"/>
              <a:gd name="T18" fmla="*/ 2147483647 w 96"/>
              <a:gd name="T19" fmla="*/ 2147483647 h 121"/>
              <a:gd name="T20" fmla="*/ 2147483647 w 96"/>
              <a:gd name="T21" fmla="*/ 2147483647 h 121"/>
              <a:gd name="T22" fmla="*/ 2147483647 w 96"/>
              <a:gd name="T23" fmla="*/ 2147483647 h 121"/>
              <a:gd name="T24" fmla="*/ 2147483647 w 96"/>
              <a:gd name="T25" fmla="*/ 2147483647 h 121"/>
              <a:gd name="T26" fmla="*/ 2147483647 w 96"/>
              <a:gd name="T27" fmla="*/ 2147483647 h 121"/>
              <a:gd name="T28" fmla="*/ 2147483647 w 96"/>
              <a:gd name="T29" fmla="*/ 2147483647 h 121"/>
              <a:gd name="T30" fmla="*/ 2147483647 w 96"/>
              <a:gd name="T31" fmla="*/ 2147483647 h 121"/>
              <a:gd name="T32" fmla="*/ 2147483647 w 96"/>
              <a:gd name="T33" fmla="*/ 2147483647 h 121"/>
              <a:gd name="T34" fmla="*/ 2147483647 w 96"/>
              <a:gd name="T35" fmla="*/ 2147483647 h 121"/>
              <a:gd name="T36" fmla="*/ 2147483647 w 96"/>
              <a:gd name="T37" fmla="*/ 2147483647 h 121"/>
              <a:gd name="T38" fmla="*/ 2147483647 w 96"/>
              <a:gd name="T39" fmla="*/ 2147483647 h 121"/>
              <a:gd name="T40" fmla="*/ 2147483647 w 96"/>
              <a:gd name="T41" fmla="*/ 2147483647 h 121"/>
              <a:gd name="T42" fmla="*/ 2147483647 w 96"/>
              <a:gd name="T43" fmla="*/ 2147483647 h 121"/>
              <a:gd name="T44" fmla="*/ 2147483647 w 96"/>
              <a:gd name="T45" fmla="*/ 2147483647 h 121"/>
              <a:gd name="T46" fmla="*/ 2147483647 w 96"/>
              <a:gd name="T47" fmla="*/ 2147483647 h 121"/>
              <a:gd name="T48" fmla="*/ 2147483647 w 96"/>
              <a:gd name="T49" fmla="*/ 2147483647 h 121"/>
              <a:gd name="T50" fmla="*/ 2147483647 w 96"/>
              <a:gd name="T51" fmla="*/ 2147483647 h 121"/>
              <a:gd name="T52" fmla="*/ 2147483647 w 96"/>
              <a:gd name="T53" fmla="*/ 2147483647 h 121"/>
              <a:gd name="T54" fmla="*/ 2147483647 w 96"/>
              <a:gd name="T55" fmla="*/ 2147483647 h 121"/>
              <a:gd name="T56" fmla="*/ 2147483647 w 96"/>
              <a:gd name="T57" fmla="*/ 2147483647 h 121"/>
              <a:gd name="T58" fmla="*/ 2147483647 w 96"/>
              <a:gd name="T59" fmla="*/ 2147483647 h 121"/>
              <a:gd name="T60" fmla="*/ 2147483647 w 96"/>
              <a:gd name="T61" fmla="*/ 2147483647 h 121"/>
              <a:gd name="T62" fmla="*/ 2147483647 w 96"/>
              <a:gd name="T63" fmla="*/ 2147483647 h 121"/>
              <a:gd name="T64" fmla="*/ 2147483647 w 96"/>
              <a:gd name="T65" fmla="*/ 2147483647 h 121"/>
              <a:gd name="T66" fmla="*/ 2147483647 w 96"/>
              <a:gd name="T67" fmla="*/ 2147483647 h 121"/>
              <a:gd name="T68" fmla="*/ 2147483647 w 96"/>
              <a:gd name="T69" fmla="*/ 2147483647 h 121"/>
              <a:gd name="T70" fmla="*/ 2147483647 w 96"/>
              <a:gd name="T71" fmla="*/ 2147483647 h 121"/>
              <a:gd name="T72" fmla="*/ 2147483647 w 96"/>
              <a:gd name="T73" fmla="*/ 2147483647 h 1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96" h="121">
                <a:moveTo>
                  <a:pt x="19" y="76"/>
                </a:moveTo>
                <a:lnTo>
                  <a:pt x="19" y="85"/>
                </a:lnTo>
                <a:lnTo>
                  <a:pt x="4" y="63"/>
                </a:lnTo>
                <a:lnTo>
                  <a:pt x="0" y="48"/>
                </a:lnTo>
                <a:lnTo>
                  <a:pt x="11" y="50"/>
                </a:lnTo>
                <a:lnTo>
                  <a:pt x="8" y="29"/>
                </a:lnTo>
                <a:lnTo>
                  <a:pt x="5" y="8"/>
                </a:lnTo>
                <a:lnTo>
                  <a:pt x="10" y="0"/>
                </a:lnTo>
                <a:lnTo>
                  <a:pt x="36" y="4"/>
                </a:lnTo>
                <a:lnTo>
                  <a:pt x="40" y="8"/>
                </a:lnTo>
                <a:lnTo>
                  <a:pt x="46" y="26"/>
                </a:lnTo>
                <a:lnTo>
                  <a:pt x="48" y="37"/>
                </a:lnTo>
                <a:lnTo>
                  <a:pt x="44" y="50"/>
                </a:lnTo>
                <a:lnTo>
                  <a:pt x="36" y="57"/>
                </a:lnTo>
                <a:lnTo>
                  <a:pt x="37" y="72"/>
                </a:lnTo>
                <a:lnTo>
                  <a:pt x="48" y="93"/>
                </a:lnTo>
                <a:lnTo>
                  <a:pt x="55" y="92"/>
                </a:lnTo>
                <a:lnTo>
                  <a:pt x="55" y="90"/>
                </a:lnTo>
                <a:lnTo>
                  <a:pt x="67" y="88"/>
                </a:lnTo>
                <a:lnTo>
                  <a:pt x="75" y="98"/>
                </a:lnTo>
                <a:lnTo>
                  <a:pt x="78" y="93"/>
                </a:lnTo>
                <a:lnTo>
                  <a:pt x="86" y="100"/>
                </a:lnTo>
                <a:lnTo>
                  <a:pt x="82" y="102"/>
                </a:lnTo>
                <a:lnTo>
                  <a:pt x="91" y="111"/>
                </a:lnTo>
                <a:lnTo>
                  <a:pt x="96" y="113"/>
                </a:lnTo>
                <a:lnTo>
                  <a:pt x="91" y="121"/>
                </a:lnTo>
                <a:lnTo>
                  <a:pt x="91" y="116"/>
                </a:lnTo>
                <a:lnTo>
                  <a:pt x="78" y="109"/>
                </a:lnTo>
                <a:lnTo>
                  <a:pt x="68" y="100"/>
                </a:lnTo>
                <a:lnTo>
                  <a:pt x="60" y="97"/>
                </a:lnTo>
                <a:lnTo>
                  <a:pt x="64" y="110"/>
                </a:lnTo>
                <a:lnTo>
                  <a:pt x="43" y="94"/>
                </a:lnTo>
                <a:lnTo>
                  <a:pt x="31" y="100"/>
                </a:lnTo>
                <a:lnTo>
                  <a:pt x="24" y="96"/>
                </a:lnTo>
                <a:lnTo>
                  <a:pt x="22" y="87"/>
                </a:lnTo>
                <a:lnTo>
                  <a:pt x="26" y="78"/>
                </a:lnTo>
                <a:lnTo>
                  <a:pt x="19" y="7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3" name="Freeform 62"/>
          <p:cNvSpPr>
            <a:spLocks/>
          </p:cNvSpPr>
          <p:nvPr/>
        </p:nvSpPr>
        <p:spPr bwMode="auto">
          <a:xfrm>
            <a:off x="7532688" y="4178300"/>
            <a:ext cx="117475" cy="142875"/>
          </a:xfrm>
          <a:custGeom>
            <a:avLst/>
            <a:gdLst>
              <a:gd name="T0" fmla="*/ 2147483647 w 93"/>
              <a:gd name="T1" fmla="*/ 2147483647 h 84"/>
              <a:gd name="T2" fmla="*/ 2147483647 w 93"/>
              <a:gd name="T3" fmla="*/ 2147483647 h 84"/>
              <a:gd name="T4" fmla="*/ 2147483647 w 93"/>
              <a:gd name="T5" fmla="*/ 2147483647 h 84"/>
              <a:gd name="T6" fmla="*/ 2147483647 w 93"/>
              <a:gd name="T7" fmla="*/ 2147483647 h 84"/>
              <a:gd name="T8" fmla="*/ 2147483647 w 93"/>
              <a:gd name="T9" fmla="*/ 2147483647 h 84"/>
              <a:gd name="T10" fmla="*/ 2147483647 w 93"/>
              <a:gd name="T11" fmla="*/ 2147483647 h 84"/>
              <a:gd name="T12" fmla="*/ 2147483647 w 93"/>
              <a:gd name="T13" fmla="*/ 2147483647 h 84"/>
              <a:gd name="T14" fmla="*/ 2147483647 w 93"/>
              <a:gd name="T15" fmla="*/ 2147483647 h 84"/>
              <a:gd name="T16" fmla="*/ 2147483647 w 93"/>
              <a:gd name="T17" fmla="*/ 2147483647 h 84"/>
              <a:gd name="T18" fmla="*/ 2147483647 w 93"/>
              <a:gd name="T19" fmla="*/ 2147483647 h 84"/>
              <a:gd name="T20" fmla="*/ 2147483647 w 93"/>
              <a:gd name="T21" fmla="*/ 2147483647 h 84"/>
              <a:gd name="T22" fmla="*/ 0 w 93"/>
              <a:gd name="T23" fmla="*/ 2147483647 h 84"/>
              <a:gd name="T24" fmla="*/ 2147483647 w 93"/>
              <a:gd name="T25" fmla="*/ 2147483647 h 84"/>
              <a:gd name="T26" fmla="*/ 2147483647 w 93"/>
              <a:gd name="T27" fmla="*/ 2147483647 h 84"/>
              <a:gd name="T28" fmla="*/ 2147483647 w 93"/>
              <a:gd name="T29" fmla="*/ 2147483647 h 84"/>
              <a:gd name="T30" fmla="*/ 2147483647 w 93"/>
              <a:gd name="T31" fmla="*/ 2147483647 h 84"/>
              <a:gd name="T32" fmla="*/ 2147483647 w 93"/>
              <a:gd name="T33" fmla="*/ 2147483647 h 84"/>
              <a:gd name="T34" fmla="*/ 2147483647 w 93"/>
              <a:gd name="T35" fmla="*/ 2147483647 h 84"/>
              <a:gd name="T36" fmla="*/ 2147483647 w 93"/>
              <a:gd name="T37" fmla="*/ 2147483647 h 84"/>
              <a:gd name="T38" fmla="*/ 2147483647 w 93"/>
              <a:gd name="T39" fmla="*/ 2147483647 h 84"/>
              <a:gd name="T40" fmla="*/ 2147483647 w 93"/>
              <a:gd name="T41" fmla="*/ 2147483647 h 84"/>
              <a:gd name="T42" fmla="*/ 2147483647 w 93"/>
              <a:gd name="T43" fmla="*/ 0 h 84"/>
              <a:gd name="T44" fmla="*/ 2147483647 w 93"/>
              <a:gd name="T45" fmla="*/ 2147483647 h 84"/>
              <a:gd name="T46" fmla="*/ 2147483647 w 93"/>
              <a:gd name="T47" fmla="*/ 2147483647 h 84"/>
              <a:gd name="T48" fmla="*/ 2147483647 w 93"/>
              <a:gd name="T49" fmla="*/ 2147483647 h 84"/>
              <a:gd name="T50" fmla="*/ 2147483647 w 93"/>
              <a:gd name="T51" fmla="*/ 2147483647 h 84"/>
              <a:gd name="T52" fmla="*/ 2147483647 w 93"/>
              <a:gd name="T53" fmla="*/ 2147483647 h 84"/>
              <a:gd name="T54" fmla="*/ 2147483647 w 93"/>
              <a:gd name="T55" fmla="*/ 2147483647 h 84"/>
              <a:gd name="T56" fmla="*/ 2147483647 w 93"/>
              <a:gd name="T57" fmla="*/ 2147483647 h 84"/>
              <a:gd name="T58" fmla="*/ 2147483647 w 93"/>
              <a:gd name="T59" fmla="*/ 2147483647 h 84"/>
              <a:gd name="T60" fmla="*/ 2147483647 w 93"/>
              <a:gd name="T61" fmla="*/ 2147483647 h 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93" h="84">
                <a:moveTo>
                  <a:pt x="71" y="84"/>
                </a:moveTo>
                <a:lnTo>
                  <a:pt x="69" y="76"/>
                </a:lnTo>
                <a:lnTo>
                  <a:pt x="64" y="78"/>
                </a:lnTo>
                <a:lnTo>
                  <a:pt x="42" y="67"/>
                </a:lnTo>
                <a:lnTo>
                  <a:pt x="44" y="49"/>
                </a:lnTo>
                <a:lnTo>
                  <a:pt x="33" y="39"/>
                </a:lnTo>
                <a:lnTo>
                  <a:pt x="28" y="45"/>
                </a:lnTo>
                <a:lnTo>
                  <a:pt x="23" y="43"/>
                </a:lnTo>
                <a:lnTo>
                  <a:pt x="21" y="46"/>
                </a:lnTo>
                <a:lnTo>
                  <a:pt x="15" y="40"/>
                </a:lnTo>
                <a:lnTo>
                  <a:pt x="5" y="52"/>
                </a:lnTo>
                <a:lnTo>
                  <a:pt x="0" y="56"/>
                </a:lnTo>
                <a:lnTo>
                  <a:pt x="3" y="42"/>
                </a:lnTo>
                <a:lnTo>
                  <a:pt x="18" y="30"/>
                </a:lnTo>
                <a:lnTo>
                  <a:pt x="31" y="22"/>
                </a:lnTo>
                <a:lnTo>
                  <a:pt x="34" y="34"/>
                </a:lnTo>
                <a:lnTo>
                  <a:pt x="44" y="29"/>
                </a:lnTo>
                <a:lnTo>
                  <a:pt x="50" y="24"/>
                </a:lnTo>
                <a:lnTo>
                  <a:pt x="53" y="16"/>
                </a:lnTo>
                <a:lnTo>
                  <a:pt x="61" y="17"/>
                </a:lnTo>
                <a:lnTo>
                  <a:pt x="66" y="16"/>
                </a:lnTo>
                <a:lnTo>
                  <a:pt x="65" y="0"/>
                </a:lnTo>
                <a:lnTo>
                  <a:pt x="80" y="10"/>
                </a:lnTo>
                <a:lnTo>
                  <a:pt x="83" y="24"/>
                </a:lnTo>
                <a:lnTo>
                  <a:pt x="93" y="49"/>
                </a:lnTo>
                <a:lnTo>
                  <a:pt x="87" y="59"/>
                </a:lnTo>
                <a:lnTo>
                  <a:pt x="86" y="67"/>
                </a:lnTo>
                <a:lnTo>
                  <a:pt x="77" y="51"/>
                </a:lnTo>
                <a:lnTo>
                  <a:pt x="70" y="56"/>
                </a:lnTo>
                <a:lnTo>
                  <a:pt x="75" y="68"/>
                </a:lnTo>
                <a:lnTo>
                  <a:pt x="71" y="8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4" name="Freeform 63"/>
          <p:cNvSpPr>
            <a:spLocks/>
          </p:cNvSpPr>
          <p:nvPr/>
        </p:nvSpPr>
        <p:spPr bwMode="auto">
          <a:xfrm>
            <a:off x="7540625" y="4140200"/>
            <a:ext cx="25400" cy="61913"/>
          </a:xfrm>
          <a:custGeom>
            <a:avLst/>
            <a:gdLst>
              <a:gd name="T0" fmla="*/ 2147483647 w 20"/>
              <a:gd name="T1" fmla="*/ 0 h 36"/>
              <a:gd name="T2" fmla="*/ 2147483647 w 20"/>
              <a:gd name="T3" fmla="*/ 2147483647 h 36"/>
              <a:gd name="T4" fmla="*/ 2147483647 w 20"/>
              <a:gd name="T5" fmla="*/ 2147483647 h 36"/>
              <a:gd name="T6" fmla="*/ 0 w 20"/>
              <a:gd name="T7" fmla="*/ 2147483647 h 36"/>
              <a:gd name="T8" fmla="*/ 2147483647 w 20"/>
              <a:gd name="T9" fmla="*/ 2147483647 h 36"/>
              <a:gd name="T10" fmla="*/ 2147483647 w 20"/>
              <a:gd name="T11" fmla="*/ 0 h 36"/>
              <a:gd name="T12" fmla="*/ 2147483647 w 20"/>
              <a:gd name="T13" fmla="*/ 0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36">
                <a:moveTo>
                  <a:pt x="20" y="0"/>
                </a:moveTo>
                <a:lnTo>
                  <a:pt x="15" y="26"/>
                </a:lnTo>
                <a:lnTo>
                  <a:pt x="15" y="36"/>
                </a:lnTo>
                <a:lnTo>
                  <a:pt x="0" y="24"/>
                </a:lnTo>
                <a:lnTo>
                  <a:pt x="4" y="17"/>
                </a:lnTo>
                <a:lnTo>
                  <a:pt x="6" y="0"/>
                </a:lnTo>
                <a:lnTo>
                  <a:pt x="2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5" name="Freeform 64"/>
          <p:cNvSpPr>
            <a:spLocks/>
          </p:cNvSpPr>
          <p:nvPr/>
        </p:nvSpPr>
        <p:spPr bwMode="auto">
          <a:xfrm>
            <a:off x="7578725" y="4083050"/>
            <a:ext cx="41275" cy="50800"/>
          </a:xfrm>
          <a:custGeom>
            <a:avLst/>
            <a:gdLst>
              <a:gd name="T0" fmla="*/ 2147483647 w 33"/>
              <a:gd name="T1" fmla="*/ 2147483647 h 30"/>
              <a:gd name="T2" fmla="*/ 2147483647 w 33"/>
              <a:gd name="T3" fmla="*/ 2147483647 h 30"/>
              <a:gd name="T4" fmla="*/ 0 w 33"/>
              <a:gd name="T5" fmla="*/ 2147483647 h 30"/>
              <a:gd name="T6" fmla="*/ 2147483647 w 33"/>
              <a:gd name="T7" fmla="*/ 0 h 30"/>
              <a:gd name="T8" fmla="*/ 2147483647 w 33"/>
              <a:gd name="T9" fmla="*/ 2147483647 h 30"/>
              <a:gd name="T10" fmla="*/ 2147483647 w 33"/>
              <a:gd name="T11" fmla="*/ 2147483647 h 30"/>
              <a:gd name="T12" fmla="*/ 2147483647 w 33"/>
              <a:gd name="T13" fmla="*/ 2147483647 h 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" h="30">
                <a:moveTo>
                  <a:pt x="24" y="29"/>
                </a:moveTo>
                <a:lnTo>
                  <a:pt x="16" y="19"/>
                </a:lnTo>
                <a:lnTo>
                  <a:pt x="0" y="3"/>
                </a:lnTo>
                <a:lnTo>
                  <a:pt x="17" y="0"/>
                </a:lnTo>
                <a:lnTo>
                  <a:pt x="24" y="13"/>
                </a:lnTo>
                <a:lnTo>
                  <a:pt x="33" y="30"/>
                </a:lnTo>
                <a:lnTo>
                  <a:pt x="24" y="2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6" name="Freeform 65"/>
          <p:cNvSpPr>
            <a:spLocks/>
          </p:cNvSpPr>
          <p:nvPr/>
        </p:nvSpPr>
        <p:spPr bwMode="auto">
          <a:xfrm>
            <a:off x="7519988" y="4108450"/>
            <a:ext cx="33337" cy="44450"/>
          </a:xfrm>
          <a:custGeom>
            <a:avLst/>
            <a:gdLst>
              <a:gd name="T0" fmla="*/ 2147483647 w 26"/>
              <a:gd name="T1" fmla="*/ 2147483647 h 27"/>
              <a:gd name="T2" fmla="*/ 2147483647 w 26"/>
              <a:gd name="T3" fmla="*/ 0 h 27"/>
              <a:gd name="T4" fmla="*/ 0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" h="27">
                <a:moveTo>
                  <a:pt x="24" y="5"/>
                </a:moveTo>
                <a:lnTo>
                  <a:pt x="3" y="0"/>
                </a:lnTo>
                <a:lnTo>
                  <a:pt x="0" y="1"/>
                </a:lnTo>
                <a:lnTo>
                  <a:pt x="6" y="27"/>
                </a:lnTo>
                <a:lnTo>
                  <a:pt x="25" y="10"/>
                </a:lnTo>
                <a:lnTo>
                  <a:pt x="26" y="9"/>
                </a:lnTo>
                <a:lnTo>
                  <a:pt x="24" y="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7" name="Freeform 66"/>
          <p:cNvSpPr>
            <a:spLocks/>
          </p:cNvSpPr>
          <p:nvPr/>
        </p:nvSpPr>
        <p:spPr bwMode="auto">
          <a:xfrm>
            <a:off x="7408863" y="4125913"/>
            <a:ext cx="58737" cy="98425"/>
          </a:xfrm>
          <a:custGeom>
            <a:avLst/>
            <a:gdLst>
              <a:gd name="T0" fmla="*/ 2147483647 w 47"/>
              <a:gd name="T1" fmla="*/ 2147483647 h 58"/>
              <a:gd name="T2" fmla="*/ 2147483647 w 47"/>
              <a:gd name="T3" fmla="*/ 2147483647 h 58"/>
              <a:gd name="T4" fmla="*/ 2147483647 w 47"/>
              <a:gd name="T5" fmla="*/ 2147483647 h 58"/>
              <a:gd name="T6" fmla="*/ 0 w 47"/>
              <a:gd name="T7" fmla="*/ 2147483647 h 58"/>
              <a:gd name="T8" fmla="*/ 1950699510 w 47"/>
              <a:gd name="T9" fmla="*/ 2147483647 h 58"/>
              <a:gd name="T10" fmla="*/ 2147483647 w 47"/>
              <a:gd name="T11" fmla="*/ 2147483647 h 58"/>
              <a:gd name="T12" fmla="*/ 2147483647 w 47"/>
              <a:gd name="T13" fmla="*/ 2147483647 h 58"/>
              <a:gd name="T14" fmla="*/ 2147483647 w 47"/>
              <a:gd name="T15" fmla="*/ 2147483647 h 58"/>
              <a:gd name="T16" fmla="*/ 2147483647 w 47"/>
              <a:gd name="T17" fmla="*/ 2147483647 h 58"/>
              <a:gd name="T18" fmla="*/ 2147483647 w 47"/>
              <a:gd name="T19" fmla="*/ 0 h 58"/>
              <a:gd name="T20" fmla="*/ 2147483647 w 47"/>
              <a:gd name="T21" fmla="*/ 2147483647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7" h="58">
                <a:moveTo>
                  <a:pt x="47" y="15"/>
                </a:moveTo>
                <a:lnTo>
                  <a:pt x="28" y="31"/>
                </a:lnTo>
                <a:lnTo>
                  <a:pt x="14" y="45"/>
                </a:lnTo>
                <a:lnTo>
                  <a:pt x="0" y="58"/>
                </a:lnTo>
                <a:lnTo>
                  <a:pt x="1" y="53"/>
                </a:lnTo>
                <a:lnTo>
                  <a:pt x="16" y="38"/>
                </a:lnTo>
                <a:lnTo>
                  <a:pt x="30" y="22"/>
                </a:lnTo>
                <a:lnTo>
                  <a:pt x="36" y="10"/>
                </a:lnTo>
                <a:lnTo>
                  <a:pt x="38" y="10"/>
                </a:lnTo>
                <a:lnTo>
                  <a:pt x="38" y="0"/>
                </a:lnTo>
                <a:lnTo>
                  <a:pt x="47" y="1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8" name="Freeform 67"/>
          <p:cNvSpPr>
            <a:spLocks/>
          </p:cNvSpPr>
          <p:nvPr/>
        </p:nvSpPr>
        <p:spPr bwMode="auto">
          <a:xfrm>
            <a:off x="7473950" y="4051300"/>
            <a:ext cx="33338" cy="38100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0 w 26"/>
              <a:gd name="T7" fmla="*/ 0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23">
                <a:moveTo>
                  <a:pt x="26" y="17"/>
                </a:moveTo>
                <a:lnTo>
                  <a:pt x="22" y="23"/>
                </a:lnTo>
                <a:lnTo>
                  <a:pt x="11" y="12"/>
                </a:lnTo>
                <a:lnTo>
                  <a:pt x="0" y="0"/>
                </a:lnTo>
                <a:lnTo>
                  <a:pt x="20" y="2"/>
                </a:lnTo>
                <a:lnTo>
                  <a:pt x="26" y="1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9" name="Freeform 68"/>
          <p:cNvSpPr>
            <a:spLocks/>
          </p:cNvSpPr>
          <p:nvPr/>
        </p:nvSpPr>
        <p:spPr bwMode="auto">
          <a:xfrm>
            <a:off x="7585075" y="4121150"/>
            <a:ext cx="25400" cy="44450"/>
          </a:xfrm>
          <a:custGeom>
            <a:avLst/>
            <a:gdLst>
              <a:gd name="T0" fmla="*/ 2147483647 w 20"/>
              <a:gd name="T1" fmla="*/ 2147483647 h 27"/>
              <a:gd name="T2" fmla="*/ 2147483647 w 20"/>
              <a:gd name="T3" fmla="*/ 2147483647 h 27"/>
              <a:gd name="T4" fmla="*/ 2147483647 w 20"/>
              <a:gd name="T5" fmla="*/ 2147483647 h 27"/>
              <a:gd name="T6" fmla="*/ 2147483647 w 20"/>
              <a:gd name="T7" fmla="*/ 2147483647 h 27"/>
              <a:gd name="T8" fmla="*/ 2147483647 w 20"/>
              <a:gd name="T9" fmla="*/ 2147483647 h 27"/>
              <a:gd name="T10" fmla="*/ 0 w 20"/>
              <a:gd name="T11" fmla="*/ 0 h 27"/>
              <a:gd name="T12" fmla="*/ 2147483647 w 20"/>
              <a:gd name="T13" fmla="*/ 2147483647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27">
                <a:moveTo>
                  <a:pt x="12" y="4"/>
                </a:moveTo>
                <a:lnTo>
                  <a:pt x="20" y="22"/>
                </a:lnTo>
                <a:lnTo>
                  <a:pt x="14" y="25"/>
                </a:lnTo>
                <a:lnTo>
                  <a:pt x="13" y="27"/>
                </a:lnTo>
                <a:lnTo>
                  <a:pt x="3" y="10"/>
                </a:lnTo>
                <a:lnTo>
                  <a:pt x="0" y="0"/>
                </a:lnTo>
                <a:lnTo>
                  <a:pt x="12" y="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0" name="Freeform 69"/>
          <p:cNvSpPr>
            <a:spLocks/>
          </p:cNvSpPr>
          <p:nvPr/>
        </p:nvSpPr>
        <p:spPr bwMode="auto">
          <a:xfrm>
            <a:off x="7551738" y="4086225"/>
            <a:ext cx="22225" cy="25400"/>
          </a:xfrm>
          <a:custGeom>
            <a:avLst/>
            <a:gdLst>
              <a:gd name="T0" fmla="*/ 2147483647 w 18"/>
              <a:gd name="T1" fmla="*/ 2147483647 h 14"/>
              <a:gd name="T2" fmla="*/ 2147483647 w 18"/>
              <a:gd name="T3" fmla="*/ 2147483647 h 14"/>
              <a:gd name="T4" fmla="*/ 0 w 18"/>
              <a:gd name="T5" fmla="*/ 2147483647 h 14"/>
              <a:gd name="T6" fmla="*/ 1940737624 w 18"/>
              <a:gd name="T7" fmla="*/ 0 h 14"/>
              <a:gd name="T8" fmla="*/ 2147483647 w 18"/>
              <a:gd name="T9" fmla="*/ 2147483647 h 14"/>
              <a:gd name="T10" fmla="*/ 2147483647 w 18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14">
                <a:moveTo>
                  <a:pt x="18" y="14"/>
                </a:moveTo>
                <a:lnTo>
                  <a:pt x="2" y="7"/>
                </a:lnTo>
                <a:lnTo>
                  <a:pt x="0" y="8"/>
                </a:lnTo>
                <a:lnTo>
                  <a:pt x="1" y="0"/>
                </a:lnTo>
                <a:lnTo>
                  <a:pt x="17" y="11"/>
                </a:lnTo>
                <a:lnTo>
                  <a:pt x="18" y="1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1" name="Freeform 70"/>
          <p:cNvSpPr>
            <a:spLocks/>
          </p:cNvSpPr>
          <p:nvPr/>
        </p:nvSpPr>
        <p:spPr bwMode="auto">
          <a:xfrm>
            <a:off x="7572375" y="4165600"/>
            <a:ext cx="22225" cy="11113"/>
          </a:xfrm>
          <a:custGeom>
            <a:avLst/>
            <a:gdLst>
              <a:gd name="T0" fmla="*/ 2147483647 w 17"/>
              <a:gd name="T1" fmla="*/ 2147483647 h 6"/>
              <a:gd name="T2" fmla="*/ 2147483647 w 17"/>
              <a:gd name="T3" fmla="*/ 0 h 6"/>
              <a:gd name="T4" fmla="*/ 0 w 17"/>
              <a:gd name="T5" fmla="*/ 2147483647 h 6"/>
              <a:gd name="T6" fmla="*/ 2147483647 w 17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6">
                <a:moveTo>
                  <a:pt x="17" y="6"/>
                </a:moveTo>
                <a:lnTo>
                  <a:pt x="12" y="0"/>
                </a:lnTo>
                <a:lnTo>
                  <a:pt x="0" y="6"/>
                </a:lnTo>
                <a:lnTo>
                  <a:pt x="17" y="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2" name="Freeform 71"/>
          <p:cNvSpPr>
            <a:spLocks/>
          </p:cNvSpPr>
          <p:nvPr/>
        </p:nvSpPr>
        <p:spPr bwMode="auto">
          <a:xfrm>
            <a:off x="7561263" y="4127500"/>
            <a:ext cx="14287" cy="63500"/>
          </a:xfrm>
          <a:custGeom>
            <a:avLst/>
            <a:gdLst>
              <a:gd name="T0" fmla="*/ 2147483647 w 11"/>
              <a:gd name="T1" fmla="*/ 0 h 37"/>
              <a:gd name="T2" fmla="*/ 2147483647 w 11"/>
              <a:gd name="T3" fmla="*/ 2147483647 h 37"/>
              <a:gd name="T4" fmla="*/ 2147483647 w 11"/>
              <a:gd name="T5" fmla="*/ 2147483647 h 37"/>
              <a:gd name="T6" fmla="*/ 0 w 11"/>
              <a:gd name="T7" fmla="*/ 2147483647 h 37"/>
              <a:gd name="T8" fmla="*/ 2147483647 w 11"/>
              <a:gd name="T9" fmla="*/ 2147483647 h 37"/>
              <a:gd name="T10" fmla="*/ 2147483647 w 11"/>
              <a:gd name="T11" fmla="*/ 0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" h="37">
                <a:moveTo>
                  <a:pt x="11" y="0"/>
                </a:moveTo>
                <a:lnTo>
                  <a:pt x="11" y="10"/>
                </a:lnTo>
                <a:lnTo>
                  <a:pt x="6" y="23"/>
                </a:lnTo>
                <a:lnTo>
                  <a:pt x="0" y="37"/>
                </a:lnTo>
                <a:lnTo>
                  <a:pt x="6" y="18"/>
                </a:lnTo>
                <a:lnTo>
                  <a:pt x="11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3" name="Freeform 72"/>
          <p:cNvSpPr>
            <a:spLocks/>
          </p:cNvSpPr>
          <p:nvPr/>
        </p:nvSpPr>
        <p:spPr bwMode="auto">
          <a:xfrm>
            <a:off x="6873875" y="3814763"/>
            <a:ext cx="222250" cy="500062"/>
          </a:xfrm>
          <a:custGeom>
            <a:avLst/>
            <a:gdLst>
              <a:gd name="T0" fmla="*/ 2147483647 w 174"/>
              <a:gd name="T1" fmla="*/ 2147483647 h 294"/>
              <a:gd name="T2" fmla="*/ 2147483647 w 174"/>
              <a:gd name="T3" fmla="*/ 2147483647 h 294"/>
              <a:gd name="T4" fmla="*/ 2147483647 w 174"/>
              <a:gd name="T5" fmla="*/ 2147483647 h 294"/>
              <a:gd name="T6" fmla="*/ 2147483647 w 174"/>
              <a:gd name="T7" fmla="*/ 2147483647 h 294"/>
              <a:gd name="T8" fmla="*/ 2147483647 w 174"/>
              <a:gd name="T9" fmla="*/ 2147483647 h 294"/>
              <a:gd name="T10" fmla="*/ 2147483647 w 174"/>
              <a:gd name="T11" fmla="*/ 2147483647 h 294"/>
              <a:gd name="T12" fmla="*/ 2147483647 w 174"/>
              <a:gd name="T13" fmla="*/ 2147483647 h 294"/>
              <a:gd name="T14" fmla="*/ 2147483647 w 174"/>
              <a:gd name="T15" fmla="*/ 2147483647 h 294"/>
              <a:gd name="T16" fmla="*/ 2147483647 w 174"/>
              <a:gd name="T17" fmla="*/ 2147483647 h 294"/>
              <a:gd name="T18" fmla="*/ 2147483647 w 174"/>
              <a:gd name="T19" fmla="*/ 2147483647 h 294"/>
              <a:gd name="T20" fmla="*/ 2147483647 w 174"/>
              <a:gd name="T21" fmla="*/ 2147483647 h 294"/>
              <a:gd name="T22" fmla="*/ 2147483647 w 174"/>
              <a:gd name="T23" fmla="*/ 2147483647 h 294"/>
              <a:gd name="T24" fmla="*/ 2147483647 w 174"/>
              <a:gd name="T25" fmla="*/ 2147483647 h 294"/>
              <a:gd name="T26" fmla="*/ 2147483647 w 174"/>
              <a:gd name="T27" fmla="*/ 2147483647 h 294"/>
              <a:gd name="T28" fmla="*/ 2147483647 w 174"/>
              <a:gd name="T29" fmla="*/ 0 h 294"/>
              <a:gd name="T30" fmla="*/ 2147483647 w 174"/>
              <a:gd name="T31" fmla="*/ 2147483647 h 294"/>
              <a:gd name="T32" fmla="*/ 2147483647 w 174"/>
              <a:gd name="T33" fmla="*/ 2147483647 h 294"/>
              <a:gd name="T34" fmla="*/ 2147483647 w 174"/>
              <a:gd name="T35" fmla="*/ 2147483647 h 294"/>
              <a:gd name="T36" fmla="*/ 2147483647 w 174"/>
              <a:gd name="T37" fmla="*/ 2147483647 h 294"/>
              <a:gd name="T38" fmla="*/ 2147483647 w 174"/>
              <a:gd name="T39" fmla="*/ 2147483647 h 294"/>
              <a:gd name="T40" fmla="*/ 2147483647 w 174"/>
              <a:gd name="T41" fmla="*/ 2147483647 h 294"/>
              <a:gd name="T42" fmla="*/ 2147483647 w 174"/>
              <a:gd name="T43" fmla="*/ 2147483647 h 294"/>
              <a:gd name="T44" fmla="*/ 2147483647 w 174"/>
              <a:gd name="T45" fmla="*/ 2147483647 h 294"/>
              <a:gd name="T46" fmla="*/ 2147483647 w 174"/>
              <a:gd name="T47" fmla="*/ 2147483647 h 294"/>
              <a:gd name="T48" fmla="*/ 2147483647 w 174"/>
              <a:gd name="T49" fmla="*/ 2147483647 h 294"/>
              <a:gd name="T50" fmla="*/ 2147483647 w 174"/>
              <a:gd name="T51" fmla="*/ 2147483647 h 294"/>
              <a:gd name="T52" fmla="*/ 2147483647 w 174"/>
              <a:gd name="T53" fmla="*/ 2147483647 h 294"/>
              <a:gd name="T54" fmla="*/ 2147483647 w 174"/>
              <a:gd name="T55" fmla="*/ 2147483647 h 294"/>
              <a:gd name="T56" fmla="*/ 2147483647 w 174"/>
              <a:gd name="T57" fmla="*/ 2147483647 h 294"/>
              <a:gd name="T58" fmla="*/ 2147483647 w 174"/>
              <a:gd name="T59" fmla="*/ 2147483647 h 294"/>
              <a:gd name="T60" fmla="*/ 2147483647 w 174"/>
              <a:gd name="T61" fmla="*/ 2147483647 h 294"/>
              <a:gd name="T62" fmla="*/ 2147483647 w 174"/>
              <a:gd name="T63" fmla="*/ 2147483647 h 294"/>
              <a:gd name="T64" fmla="*/ 2147483647 w 174"/>
              <a:gd name="T65" fmla="*/ 2147483647 h 29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74" h="294">
                <a:moveTo>
                  <a:pt x="62" y="225"/>
                </a:moveTo>
                <a:lnTo>
                  <a:pt x="56" y="209"/>
                </a:lnTo>
                <a:lnTo>
                  <a:pt x="61" y="192"/>
                </a:lnTo>
                <a:lnTo>
                  <a:pt x="66" y="174"/>
                </a:lnTo>
                <a:lnTo>
                  <a:pt x="66" y="158"/>
                </a:lnTo>
                <a:lnTo>
                  <a:pt x="67" y="141"/>
                </a:lnTo>
                <a:lnTo>
                  <a:pt x="85" y="139"/>
                </a:lnTo>
                <a:lnTo>
                  <a:pt x="86" y="152"/>
                </a:lnTo>
                <a:lnTo>
                  <a:pt x="100" y="156"/>
                </a:lnTo>
                <a:lnTo>
                  <a:pt x="121" y="168"/>
                </a:lnTo>
                <a:lnTo>
                  <a:pt x="129" y="175"/>
                </a:lnTo>
                <a:lnTo>
                  <a:pt x="121" y="159"/>
                </a:lnTo>
                <a:lnTo>
                  <a:pt x="114" y="143"/>
                </a:lnTo>
                <a:lnTo>
                  <a:pt x="126" y="122"/>
                </a:lnTo>
                <a:lnTo>
                  <a:pt x="147" y="122"/>
                </a:lnTo>
                <a:lnTo>
                  <a:pt x="168" y="121"/>
                </a:lnTo>
                <a:lnTo>
                  <a:pt x="174" y="110"/>
                </a:lnTo>
                <a:lnTo>
                  <a:pt x="169" y="92"/>
                </a:lnTo>
                <a:lnTo>
                  <a:pt x="152" y="72"/>
                </a:lnTo>
                <a:lnTo>
                  <a:pt x="148" y="56"/>
                </a:lnTo>
                <a:lnTo>
                  <a:pt x="124" y="39"/>
                </a:lnTo>
                <a:lnTo>
                  <a:pt x="114" y="45"/>
                </a:lnTo>
                <a:lnTo>
                  <a:pt x="105" y="48"/>
                </a:lnTo>
                <a:lnTo>
                  <a:pt x="93" y="45"/>
                </a:lnTo>
                <a:lnTo>
                  <a:pt x="76" y="56"/>
                </a:lnTo>
                <a:lnTo>
                  <a:pt x="74" y="36"/>
                </a:lnTo>
                <a:lnTo>
                  <a:pt x="72" y="15"/>
                </a:lnTo>
                <a:lnTo>
                  <a:pt x="58" y="14"/>
                </a:lnTo>
                <a:lnTo>
                  <a:pt x="55" y="2"/>
                </a:lnTo>
                <a:lnTo>
                  <a:pt x="48" y="0"/>
                </a:lnTo>
                <a:lnTo>
                  <a:pt x="37" y="2"/>
                </a:lnTo>
                <a:lnTo>
                  <a:pt x="28" y="11"/>
                </a:lnTo>
                <a:lnTo>
                  <a:pt x="9" y="14"/>
                </a:lnTo>
                <a:lnTo>
                  <a:pt x="5" y="37"/>
                </a:lnTo>
                <a:lnTo>
                  <a:pt x="0" y="36"/>
                </a:lnTo>
                <a:lnTo>
                  <a:pt x="16" y="58"/>
                </a:lnTo>
                <a:lnTo>
                  <a:pt x="32" y="79"/>
                </a:lnTo>
                <a:lnTo>
                  <a:pt x="38" y="82"/>
                </a:lnTo>
                <a:lnTo>
                  <a:pt x="32" y="94"/>
                </a:lnTo>
                <a:lnTo>
                  <a:pt x="31" y="102"/>
                </a:lnTo>
                <a:lnTo>
                  <a:pt x="31" y="113"/>
                </a:lnTo>
                <a:lnTo>
                  <a:pt x="40" y="126"/>
                </a:lnTo>
                <a:lnTo>
                  <a:pt x="50" y="139"/>
                </a:lnTo>
                <a:lnTo>
                  <a:pt x="56" y="157"/>
                </a:lnTo>
                <a:lnTo>
                  <a:pt x="61" y="175"/>
                </a:lnTo>
                <a:lnTo>
                  <a:pt x="55" y="188"/>
                </a:lnTo>
                <a:lnTo>
                  <a:pt x="48" y="201"/>
                </a:lnTo>
                <a:lnTo>
                  <a:pt x="48" y="206"/>
                </a:lnTo>
                <a:lnTo>
                  <a:pt x="45" y="225"/>
                </a:lnTo>
                <a:lnTo>
                  <a:pt x="42" y="245"/>
                </a:lnTo>
                <a:lnTo>
                  <a:pt x="45" y="243"/>
                </a:lnTo>
                <a:lnTo>
                  <a:pt x="56" y="254"/>
                </a:lnTo>
                <a:lnTo>
                  <a:pt x="66" y="263"/>
                </a:lnTo>
                <a:lnTo>
                  <a:pt x="71" y="269"/>
                </a:lnTo>
                <a:lnTo>
                  <a:pt x="81" y="281"/>
                </a:lnTo>
                <a:lnTo>
                  <a:pt x="82" y="278"/>
                </a:lnTo>
                <a:lnTo>
                  <a:pt x="98" y="285"/>
                </a:lnTo>
                <a:lnTo>
                  <a:pt x="99" y="294"/>
                </a:lnTo>
                <a:lnTo>
                  <a:pt x="113" y="293"/>
                </a:lnTo>
                <a:lnTo>
                  <a:pt x="121" y="285"/>
                </a:lnTo>
                <a:lnTo>
                  <a:pt x="109" y="272"/>
                </a:lnTo>
                <a:lnTo>
                  <a:pt x="94" y="270"/>
                </a:lnTo>
                <a:lnTo>
                  <a:pt x="85" y="259"/>
                </a:lnTo>
                <a:lnTo>
                  <a:pt x="80" y="245"/>
                </a:lnTo>
                <a:lnTo>
                  <a:pt x="72" y="225"/>
                </a:lnTo>
                <a:lnTo>
                  <a:pt x="62" y="22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4" name="Freeform 73"/>
          <p:cNvSpPr>
            <a:spLocks/>
          </p:cNvSpPr>
          <p:nvPr/>
        </p:nvSpPr>
        <p:spPr bwMode="auto">
          <a:xfrm>
            <a:off x="6977063" y="3714750"/>
            <a:ext cx="222250" cy="500063"/>
          </a:xfrm>
          <a:custGeom>
            <a:avLst/>
            <a:gdLst>
              <a:gd name="T0" fmla="*/ 2147483647 w 174"/>
              <a:gd name="T1" fmla="*/ 2147483647 h 294"/>
              <a:gd name="T2" fmla="*/ 2147483647 w 174"/>
              <a:gd name="T3" fmla="*/ 2147483647 h 294"/>
              <a:gd name="T4" fmla="*/ 2147483647 w 174"/>
              <a:gd name="T5" fmla="*/ 2147483647 h 294"/>
              <a:gd name="T6" fmla="*/ 2147483647 w 174"/>
              <a:gd name="T7" fmla="*/ 2147483647 h 294"/>
              <a:gd name="T8" fmla="*/ 2147483647 w 174"/>
              <a:gd name="T9" fmla="*/ 2147483647 h 294"/>
              <a:gd name="T10" fmla="*/ 2147483647 w 174"/>
              <a:gd name="T11" fmla="*/ 2147483647 h 294"/>
              <a:gd name="T12" fmla="*/ 2147483647 w 174"/>
              <a:gd name="T13" fmla="*/ 2147483647 h 294"/>
              <a:gd name="T14" fmla="*/ 2147483647 w 174"/>
              <a:gd name="T15" fmla="*/ 2147483647 h 294"/>
              <a:gd name="T16" fmla="*/ 2147483647 w 174"/>
              <a:gd name="T17" fmla="*/ 2147483647 h 294"/>
              <a:gd name="T18" fmla="*/ 2147483647 w 174"/>
              <a:gd name="T19" fmla="*/ 2147483647 h 294"/>
              <a:gd name="T20" fmla="*/ 2147483647 w 174"/>
              <a:gd name="T21" fmla="*/ 2147483647 h 294"/>
              <a:gd name="T22" fmla="*/ 2147483647 w 174"/>
              <a:gd name="T23" fmla="*/ 2147483647 h 294"/>
              <a:gd name="T24" fmla="*/ 2147483647 w 174"/>
              <a:gd name="T25" fmla="*/ 2147483647 h 294"/>
              <a:gd name="T26" fmla="*/ 2147483647 w 174"/>
              <a:gd name="T27" fmla="*/ 2147483647 h 294"/>
              <a:gd name="T28" fmla="*/ 2147483647 w 174"/>
              <a:gd name="T29" fmla="*/ 2147483647 h 294"/>
              <a:gd name="T30" fmla="*/ 2147483647 w 174"/>
              <a:gd name="T31" fmla="*/ 2147483647 h 294"/>
              <a:gd name="T32" fmla="*/ 2147483647 w 174"/>
              <a:gd name="T33" fmla="*/ 2147483647 h 294"/>
              <a:gd name="T34" fmla="*/ 2147483647 w 174"/>
              <a:gd name="T35" fmla="*/ 2147483647 h 294"/>
              <a:gd name="T36" fmla="*/ 2147483647 w 174"/>
              <a:gd name="T37" fmla="*/ 2147483647 h 294"/>
              <a:gd name="T38" fmla="*/ 2147483647 w 174"/>
              <a:gd name="T39" fmla="*/ 2147483647 h 294"/>
              <a:gd name="T40" fmla="*/ 2147483647 w 174"/>
              <a:gd name="T41" fmla="*/ 2147483647 h 294"/>
              <a:gd name="T42" fmla="*/ 2147483647 w 174"/>
              <a:gd name="T43" fmla="*/ 2147483647 h 294"/>
              <a:gd name="T44" fmla="*/ 2147483647 w 174"/>
              <a:gd name="T45" fmla="*/ 2147483647 h 294"/>
              <a:gd name="T46" fmla="*/ 2147483647 w 174"/>
              <a:gd name="T47" fmla="*/ 2147483647 h 294"/>
              <a:gd name="T48" fmla="*/ 2147483647 w 174"/>
              <a:gd name="T49" fmla="*/ 2147483647 h 294"/>
              <a:gd name="T50" fmla="*/ 2147483647 w 174"/>
              <a:gd name="T51" fmla="*/ 2147483647 h 294"/>
              <a:gd name="T52" fmla="*/ 2147483647 w 174"/>
              <a:gd name="T53" fmla="*/ 2147483647 h 294"/>
              <a:gd name="T54" fmla="*/ 2147483647 w 174"/>
              <a:gd name="T55" fmla="*/ 2147483647 h 294"/>
              <a:gd name="T56" fmla="*/ 2147483647 w 174"/>
              <a:gd name="T57" fmla="*/ 2147483647 h 294"/>
              <a:gd name="T58" fmla="*/ 2147483647 w 174"/>
              <a:gd name="T59" fmla="*/ 2147483647 h 294"/>
              <a:gd name="T60" fmla="*/ 2147483647 w 174"/>
              <a:gd name="T61" fmla="*/ 2147483647 h 294"/>
              <a:gd name="T62" fmla="*/ 2147483647 w 174"/>
              <a:gd name="T63" fmla="*/ 2147483647 h 294"/>
              <a:gd name="T64" fmla="*/ 2147483647 w 174"/>
              <a:gd name="T65" fmla="*/ 2147483647 h 294"/>
              <a:gd name="T66" fmla="*/ 2147483647 w 174"/>
              <a:gd name="T67" fmla="*/ 2147483647 h 29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4" h="294">
                <a:moveTo>
                  <a:pt x="60" y="61"/>
                </a:moveTo>
                <a:lnTo>
                  <a:pt x="54" y="56"/>
                </a:lnTo>
                <a:lnTo>
                  <a:pt x="43" y="47"/>
                </a:lnTo>
                <a:lnTo>
                  <a:pt x="33" y="51"/>
                </a:lnTo>
                <a:lnTo>
                  <a:pt x="18" y="39"/>
                </a:lnTo>
                <a:lnTo>
                  <a:pt x="16" y="31"/>
                </a:lnTo>
                <a:lnTo>
                  <a:pt x="0" y="17"/>
                </a:lnTo>
                <a:lnTo>
                  <a:pt x="4" y="13"/>
                </a:lnTo>
                <a:lnTo>
                  <a:pt x="15" y="15"/>
                </a:lnTo>
                <a:lnTo>
                  <a:pt x="19" y="13"/>
                </a:lnTo>
                <a:lnTo>
                  <a:pt x="27" y="12"/>
                </a:lnTo>
                <a:lnTo>
                  <a:pt x="32" y="13"/>
                </a:lnTo>
                <a:lnTo>
                  <a:pt x="35" y="12"/>
                </a:lnTo>
                <a:lnTo>
                  <a:pt x="42" y="12"/>
                </a:lnTo>
                <a:lnTo>
                  <a:pt x="54" y="0"/>
                </a:lnTo>
                <a:lnTo>
                  <a:pt x="62" y="1"/>
                </a:lnTo>
                <a:lnTo>
                  <a:pt x="86" y="9"/>
                </a:lnTo>
                <a:lnTo>
                  <a:pt x="89" y="22"/>
                </a:lnTo>
                <a:lnTo>
                  <a:pt x="98" y="27"/>
                </a:lnTo>
                <a:lnTo>
                  <a:pt x="117" y="35"/>
                </a:lnTo>
                <a:lnTo>
                  <a:pt x="106" y="43"/>
                </a:lnTo>
                <a:lnTo>
                  <a:pt x="97" y="47"/>
                </a:lnTo>
                <a:lnTo>
                  <a:pt x="97" y="49"/>
                </a:lnTo>
                <a:lnTo>
                  <a:pt x="88" y="65"/>
                </a:lnTo>
                <a:lnTo>
                  <a:pt x="81" y="84"/>
                </a:lnTo>
                <a:lnTo>
                  <a:pt x="95" y="102"/>
                </a:lnTo>
                <a:lnTo>
                  <a:pt x="100" y="111"/>
                </a:lnTo>
                <a:lnTo>
                  <a:pt x="113" y="123"/>
                </a:lnTo>
                <a:lnTo>
                  <a:pt x="126" y="134"/>
                </a:lnTo>
                <a:lnTo>
                  <a:pt x="142" y="146"/>
                </a:lnTo>
                <a:lnTo>
                  <a:pt x="155" y="159"/>
                </a:lnTo>
                <a:lnTo>
                  <a:pt x="165" y="186"/>
                </a:lnTo>
                <a:lnTo>
                  <a:pt x="174" y="214"/>
                </a:lnTo>
                <a:lnTo>
                  <a:pt x="173" y="220"/>
                </a:lnTo>
                <a:lnTo>
                  <a:pt x="173" y="228"/>
                </a:lnTo>
                <a:lnTo>
                  <a:pt x="170" y="235"/>
                </a:lnTo>
                <a:lnTo>
                  <a:pt x="155" y="246"/>
                </a:lnTo>
                <a:lnTo>
                  <a:pt x="142" y="257"/>
                </a:lnTo>
                <a:lnTo>
                  <a:pt x="127" y="255"/>
                </a:lnTo>
                <a:lnTo>
                  <a:pt x="127" y="260"/>
                </a:lnTo>
                <a:lnTo>
                  <a:pt x="129" y="266"/>
                </a:lnTo>
                <a:lnTo>
                  <a:pt x="124" y="268"/>
                </a:lnTo>
                <a:lnTo>
                  <a:pt x="124" y="276"/>
                </a:lnTo>
                <a:lnTo>
                  <a:pt x="117" y="277"/>
                </a:lnTo>
                <a:lnTo>
                  <a:pt x="102" y="291"/>
                </a:lnTo>
                <a:lnTo>
                  <a:pt x="92" y="294"/>
                </a:lnTo>
                <a:lnTo>
                  <a:pt x="93" y="269"/>
                </a:lnTo>
                <a:lnTo>
                  <a:pt x="81" y="259"/>
                </a:lnTo>
                <a:lnTo>
                  <a:pt x="92" y="253"/>
                </a:lnTo>
                <a:lnTo>
                  <a:pt x="98" y="249"/>
                </a:lnTo>
                <a:lnTo>
                  <a:pt x="113" y="252"/>
                </a:lnTo>
                <a:lnTo>
                  <a:pt x="106" y="236"/>
                </a:lnTo>
                <a:lnTo>
                  <a:pt x="117" y="231"/>
                </a:lnTo>
                <a:lnTo>
                  <a:pt x="136" y="222"/>
                </a:lnTo>
                <a:lnTo>
                  <a:pt x="135" y="207"/>
                </a:lnTo>
                <a:lnTo>
                  <a:pt x="133" y="191"/>
                </a:lnTo>
                <a:lnTo>
                  <a:pt x="132" y="173"/>
                </a:lnTo>
                <a:lnTo>
                  <a:pt x="130" y="157"/>
                </a:lnTo>
                <a:lnTo>
                  <a:pt x="124" y="149"/>
                </a:lnTo>
                <a:lnTo>
                  <a:pt x="124" y="145"/>
                </a:lnTo>
                <a:lnTo>
                  <a:pt x="106" y="133"/>
                </a:lnTo>
                <a:lnTo>
                  <a:pt x="98" y="121"/>
                </a:lnTo>
                <a:lnTo>
                  <a:pt x="86" y="108"/>
                </a:lnTo>
                <a:lnTo>
                  <a:pt x="73" y="94"/>
                </a:lnTo>
                <a:lnTo>
                  <a:pt x="48" y="77"/>
                </a:lnTo>
                <a:lnTo>
                  <a:pt x="51" y="72"/>
                </a:lnTo>
                <a:lnTo>
                  <a:pt x="62" y="69"/>
                </a:lnTo>
                <a:lnTo>
                  <a:pt x="60" y="6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5" name="Freeform 74"/>
          <p:cNvSpPr>
            <a:spLocks/>
          </p:cNvSpPr>
          <p:nvPr/>
        </p:nvSpPr>
        <p:spPr bwMode="auto">
          <a:xfrm>
            <a:off x="5691188" y="3616325"/>
            <a:ext cx="15875" cy="53975"/>
          </a:xfrm>
          <a:custGeom>
            <a:avLst/>
            <a:gdLst>
              <a:gd name="T0" fmla="*/ 2147483647 w 13"/>
              <a:gd name="T1" fmla="*/ 2147483647 h 32"/>
              <a:gd name="T2" fmla="*/ 2147483647 w 13"/>
              <a:gd name="T3" fmla="*/ 2147483647 h 32"/>
              <a:gd name="T4" fmla="*/ 0 w 13"/>
              <a:gd name="T5" fmla="*/ 2147483647 h 32"/>
              <a:gd name="T6" fmla="*/ 0 w 13"/>
              <a:gd name="T7" fmla="*/ 2147483647 h 32"/>
              <a:gd name="T8" fmla="*/ 2147483647 w 13"/>
              <a:gd name="T9" fmla="*/ 0 h 32"/>
              <a:gd name="T10" fmla="*/ 2147483647 w 13"/>
              <a:gd name="T11" fmla="*/ 2147483647 h 32"/>
              <a:gd name="T12" fmla="*/ 2147483647 w 13"/>
              <a:gd name="T13" fmla="*/ 2147483647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" h="32">
                <a:moveTo>
                  <a:pt x="7" y="31"/>
                </a:moveTo>
                <a:lnTo>
                  <a:pt x="6" y="32"/>
                </a:lnTo>
                <a:lnTo>
                  <a:pt x="0" y="28"/>
                </a:lnTo>
                <a:lnTo>
                  <a:pt x="0" y="10"/>
                </a:lnTo>
                <a:lnTo>
                  <a:pt x="6" y="0"/>
                </a:lnTo>
                <a:lnTo>
                  <a:pt x="13" y="18"/>
                </a:lnTo>
                <a:lnTo>
                  <a:pt x="7" y="3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6" name="Freeform 75"/>
          <p:cNvSpPr>
            <a:spLocks/>
          </p:cNvSpPr>
          <p:nvPr/>
        </p:nvSpPr>
        <p:spPr bwMode="auto">
          <a:xfrm>
            <a:off x="5470525" y="3152775"/>
            <a:ext cx="519113" cy="496888"/>
          </a:xfrm>
          <a:custGeom>
            <a:avLst/>
            <a:gdLst>
              <a:gd name="T0" fmla="*/ 2147483647 w 408"/>
              <a:gd name="T1" fmla="*/ 2147483647 h 292"/>
              <a:gd name="T2" fmla="*/ 2147483647 w 408"/>
              <a:gd name="T3" fmla="*/ 2147483647 h 292"/>
              <a:gd name="T4" fmla="*/ 2147483647 w 408"/>
              <a:gd name="T5" fmla="*/ 2147483647 h 292"/>
              <a:gd name="T6" fmla="*/ 2147483647 w 408"/>
              <a:gd name="T7" fmla="*/ 2147483647 h 292"/>
              <a:gd name="T8" fmla="*/ 0 w 408"/>
              <a:gd name="T9" fmla="*/ 2147483647 h 292"/>
              <a:gd name="T10" fmla="*/ 2147483647 w 408"/>
              <a:gd name="T11" fmla="*/ 2147483647 h 292"/>
              <a:gd name="T12" fmla="*/ 2147483647 w 408"/>
              <a:gd name="T13" fmla="*/ 2147483647 h 292"/>
              <a:gd name="T14" fmla="*/ 2147483647 w 408"/>
              <a:gd name="T15" fmla="*/ 0 h 292"/>
              <a:gd name="T16" fmla="*/ 2147483647 w 408"/>
              <a:gd name="T17" fmla="*/ 2147483647 h 292"/>
              <a:gd name="T18" fmla="*/ 2147483647 w 408"/>
              <a:gd name="T19" fmla="*/ 2147483647 h 292"/>
              <a:gd name="T20" fmla="*/ 2147483647 w 408"/>
              <a:gd name="T21" fmla="*/ 2147483647 h 292"/>
              <a:gd name="T22" fmla="*/ 2147483647 w 408"/>
              <a:gd name="T23" fmla="*/ 2147483647 h 292"/>
              <a:gd name="T24" fmla="*/ 2147483647 w 408"/>
              <a:gd name="T25" fmla="*/ 2147483647 h 292"/>
              <a:gd name="T26" fmla="*/ 2147483647 w 408"/>
              <a:gd name="T27" fmla="*/ 2147483647 h 292"/>
              <a:gd name="T28" fmla="*/ 2147483647 w 408"/>
              <a:gd name="T29" fmla="*/ 2147483647 h 292"/>
              <a:gd name="T30" fmla="*/ 2147483647 w 408"/>
              <a:gd name="T31" fmla="*/ 2147483647 h 292"/>
              <a:gd name="T32" fmla="*/ 2147483647 w 408"/>
              <a:gd name="T33" fmla="*/ 2147483647 h 292"/>
              <a:gd name="T34" fmla="*/ 2147483647 w 408"/>
              <a:gd name="T35" fmla="*/ 2147483647 h 292"/>
              <a:gd name="T36" fmla="*/ 2147483647 w 408"/>
              <a:gd name="T37" fmla="*/ 2147483647 h 292"/>
              <a:gd name="T38" fmla="*/ 2147483647 w 408"/>
              <a:gd name="T39" fmla="*/ 2147483647 h 292"/>
              <a:gd name="T40" fmla="*/ 2147483647 w 408"/>
              <a:gd name="T41" fmla="*/ 2147483647 h 292"/>
              <a:gd name="T42" fmla="*/ 2147483647 w 408"/>
              <a:gd name="T43" fmla="*/ 2147483647 h 292"/>
              <a:gd name="T44" fmla="*/ 2147483647 w 408"/>
              <a:gd name="T45" fmla="*/ 2147483647 h 292"/>
              <a:gd name="T46" fmla="*/ 2147483647 w 408"/>
              <a:gd name="T47" fmla="*/ 2147483647 h 292"/>
              <a:gd name="T48" fmla="*/ 2147483647 w 408"/>
              <a:gd name="T49" fmla="*/ 2147483647 h 292"/>
              <a:gd name="T50" fmla="*/ 2147483647 w 408"/>
              <a:gd name="T51" fmla="*/ 2147483647 h 292"/>
              <a:gd name="T52" fmla="*/ 2147483647 w 408"/>
              <a:gd name="T53" fmla="*/ 2147483647 h 292"/>
              <a:gd name="T54" fmla="*/ 2147483647 w 408"/>
              <a:gd name="T55" fmla="*/ 2147483647 h 292"/>
              <a:gd name="T56" fmla="*/ 2147483647 w 408"/>
              <a:gd name="T57" fmla="*/ 2147483647 h 292"/>
              <a:gd name="T58" fmla="*/ 2147483647 w 408"/>
              <a:gd name="T59" fmla="*/ 2147483647 h 292"/>
              <a:gd name="T60" fmla="*/ 2147483647 w 408"/>
              <a:gd name="T61" fmla="*/ 2147483647 h 292"/>
              <a:gd name="T62" fmla="*/ 2147483647 w 408"/>
              <a:gd name="T63" fmla="*/ 2147483647 h 292"/>
              <a:gd name="T64" fmla="*/ 2147483647 w 408"/>
              <a:gd name="T65" fmla="*/ 2147483647 h 292"/>
              <a:gd name="T66" fmla="*/ 2147483647 w 408"/>
              <a:gd name="T67" fmla="*/ 2147483647 h 292"/>
              <a:gd name="T68" fmla="*/ 2147483647 w 408"/>
              <a:gd name="T69" fmla="*/ 2147483647 h 292"/>
              <a:gd name="T70" fmla="*/ 2147483647 w 408"/>
              <a:gd name="T71" fmla="*/ 2147483647 h 292"/>
              <a:gd name="T72" fmla="*/ 2147483647 w 408"/>
              <a:gd name="T73" fmla="*/ 2147483647 h 292"/>
              <a:gd name="T74" fmla="*/ 2147483647 w 408"/>
              <a:gd name="T75" fmla="*/ 2147483647 h 292"/>
              <a:gd name="T76" fmla="*/ 2147483647 w 408"/>
              <a:gd name="T77" fmla="*/ 2147483647 h 292"/>
              <a:gd name="T78" fmla="*/ 2147483647 w 408"/>
              <a:gd name="T79" fmla="*/ 2147483647 h 29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08" h="292">
                <a:moveTo>
                  <a:pt x="57" y="132"/>
                </a:moveTo>
                <a:lnTo>
                  <a:pt x="47" y="119"/>
                </a:lnTo>
                <a:lnTo>
                  <a:pt x="44" y="108"/>
                </a:lnTo>
                <a:lnTo>
                  <a:pt x="52" y="89"/>
                </a:lnTo>
                <a:lnTo>
                  <a:pt x="52" y="79"/>
                </a:lnTo>
                <a:lnTo>
                  <a:pt x="38" y="74"/>
                </a:lnTo>
                <a:lnTo>
                  <a:pt x="20" y="51"/>
                </a:lnTo>
                <a:lnTo>
                  <a:pt x="8" y="37"/>
                </a:lnTo>
                <a:lnTo>
                  <a:pt x="3" y="16"/>
                </a:lnTo>
                <a:lnTo>
                  <a:pt x="0" y="5"/>
                </a:lnTo>
                <a:lnTo>
                  <a:pt x="9" y="0"/>
                </a:lnTo>
                <a:lnTo>
                  <a:pt x="11" y="1"/>
                </a:lnTo>
                <a:lnTo>
                  <a:pt x="14" y="4"/>
                </a:lnTo>
                <a:lnTo>
                  <a:pt x="36" y="16"/>
                </a:lnTo>
                <a:lnTo>
                  <a:pt x="50" y="11"/>
                </a:lnTo>
                <a:lnTo>
                  <a:pt x="70" y="0"/>
                </a:lnTo>
                <a:lnTo>
                  <a:pt x="75" y="11"/>
                </a:lnTo>
                <a:lnTo>
                  <a:pt x="74" y="15"/>
                </a:lnTo>
                <a:lnTo>
                  <a:pt x="91" y="25"/>
                </a:lnTo>
                <a:lnTo>
                  <a:pt x="102" y="43"/>
                </a:lnTo>
                <a:lnTo>
                  <a:pt x="123" y="51"/>
                </a:lnTo>
                <a:lnTo>
                  <a:pt x="141" y="57"/>
                </a:lnTo>
                <a:lnTo>
                  <a:pt x="158" y="62"/>
                </a:lnTo>
                <a:lnTo>
                  <a:pt x="175" y="59"/>
                </a:lnTo>
                <a:lnTo>
                  <a:pt x="189" y="57"/>
                </a:lnTo>
                <a:lnTo>
                  <a:pt x="193" y="53"/>
                </a:lnTo>
                <a:lnTo>
                  <a:pt x="189" y="47"/>
                </a:lnTo>
                <a:lnTo>
                  <a:pt x="195" y="48"/>
                </a:lnTo>
                <a:lnTo>
                  <a:pt x="209" y="35"/>
                </a:lnTo>
                <a:lnTo>
                  <a:pt x="231" y="33"/>
                </a:lnTo>
                <a:lnTo>
                  <a:pt x="248" y="30"/>
                </a:lnTo>
                <a:lnTo>
                  <a:pt x="278" y="40"/>
                </a:lnTo>
                <a:lnTo>
                  <a:pt x="296" y="50"/>
                </a:lnTo>
                <a:lnTo>
                  <a:pt x="311" y="59"/>
                </a:lnTo>
                <a:lnTo>
                  <a:pt x="329" y="61"/>
                </a:lnTo>
                <a:lnTo>
                  <a:pt x="336" y="83"/>
                </a:lnTo>
                <a:lnTo>
                  <a:pt x="332" y="104"/>
                </a:lnTo>
                <a:lnTo>
                  <a:pt x="330" y="108"/>
                </a:lnTo>
                <a:lnTo>
                  <a:pt x="330" y="119"/>
                </a:lnTo>
                <a:lnTo>
                  <a:pt x="338" y="123"/>
                </a:lnTo>
                <a:lnTo>
                  <a:pt x="336" y="127"/>
                </a:lnTo>
                <a:lnTo>
                  <a:pt x="341" y="145"/>
                </a:lnTo>
                <a:lnTo>
                  <a:pt x="345" y="161"/>
                </a:lnTo>
                <a:lnTo>
                  <a:pt x="363" y="168"/>
                </a:lnTo>
                <a:lnTo>
                  <a:pt x="367" y="174"/>
                </a:lnTo>
                <a:lnTo>
                  <a:pt x="353" y="198"/>
                </a:lnTo>
                <a:lnTo>
                  <a:pt x="367" y="211"/>
                </a:lnTo>
                <a:lnTo>
                  <a:pt x="380" y="225"/>
                </a:lnTo>
                <a:lnTo>
                  <a:pt x="396" y="231"/>
                </a:lnTo>
                <a:lnTo>
                  <a:pt x="402" y="252"/>
                </a:lnTo>
                <a:lnTo>
                  <a:pt x="408" y="254"/>
                </a:lnTo>
                <a:lnTo>
                  <a:pt x="408" y="263"/>
                </a:lnTo>
                <a:lnTo>
                  <a:pt x="391" y="269"/>
                </a:lnTo>
                <a:lnTo>
                  <a:pt x="384" y="277"/>
                </a:lnTo>
                <a:lnTo>
                  <a:pt x="383" y="292"/>
                </a:lnTo>
                <a:lnTo>
                  <a:pt x="360" y="289"/>
                </a:lnTo>
                <a:lnTo>
                  <a:pt x="340" y="286"/>
                </a:lnTo>
                <a:lnTo>
                  <a:pt x="318" y="283"/>
                </a:lnTo>
                <a:lnTo>
                  <a:pt x="297" y="280"/>
                </a:lnTo>
                <a:lnTo>
                  <a:pt x="288" y="267"/>
                </a:lnTo>
                <a:lnTo>
                  <a:pt x="281" y="253"/>
                </a:lnTo>
                <a:lnTo>
                  <a:pt x="265" y="258"/>
                </a:lnTo>
                <a:lnTo>
                  <a:pt x="248" y="265"/>
                </a:lnTo>
                <a:lnTo>
                  <a:pt x="218" y="258"/>
                </a:lnTo>
                <a:lnTo>
                  <a:pt x="201" y="248"/>
                </a:lnTo>
                <a:lnTo>
                  <a:pt x="184" y="238"/>
                </a:lnTo>
                <a:lnTo>
                  <a:pt x="168" y="225"/>
                </a:lnTo>
                <a:lnTo>
                  <a:pt x="158" y="213"/>
                </a:lnTo>
                <a:lnTo>
                  <a:pt x="141" y="192"/>
                </a:lnTo>
                <a:lnTo>
                  <a:pt x="133" y="192"/>
                </a:lnTo>
                <a:lnTo>
                  <a:pt x="124" y="187"/>
                </a:lnTo>
                <a:lnTo>
                  <a:pt x="124" y="185"/>
                </a:lnTo>
                <a:lnTo>
                  <a:pt x="118" y="195"/>
                </a:lnTo>
                <a:lnTo>
                  <a:pt x="115" y="196"/>
                </a:lnTo>
                <a:lnTo>
                  <a:pt x="109" y="188"/>
                </a:lnTo>
                <a:lnTo>
                  <a:pt x="102" y="175"/>
                </a:lnTo>
                <a:lnTo>
                  <a:pt x="96" y="175"/>
                </a:lnTo>
                <a:lnTo>
                  <a:pt x="96" y="159"/>
                </a:lnTo>
                <a:lnTo>
                  <a:pt x="88" y="150"/>
                </a:lnTo>
                <a:lnTo>
                  <a:pt x="73" y="141"/>
                </a:lnTo>
                <a:lnTo>
                  <a:pt x="57" y="13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7" name="Freeform 76"/>
          <p:cNvSpPr>
            <a:spLocks/>
          </p:cNvSpPr>
          <p:nvPr/>
        </p:nvSpPr>
        <p:spPr bwMode="auto">
          <a:xfrm>
            <a:off x="5365750" y="3233738"/>
            <a:ext cx="250825" cy="280987"/>
          </a:xfrm>
          <a:custGeom>
            <a:avLst/>
            <a:gdLst>
              <a:gd name="T0" fmla="*/ 2147483647 w 197"/>
              <a:gd name="T1" fmla="*/ 2147483647 h 165"/>
              <a:gd name="T2" fmla="*/ 2147483647 w 197"/>
              <a:gd name="T3" fmla="*/ 2147483647 h 165"/>
              <a:gd name="T4" fmla="*/ 2147483647 w 197"/>
              <a:gd name="T5" fmla="*/ 2147483647 h 165"/>
              <a:gd name="T6" fmla="*/ 2147483647 w 197"/>
              <a:gd name="T7" fmla="*/ 2147483647 h 165"/>
              <a:gd name="T8" fmla="*/ 2147483647 w 197"/>
              <a:gd name="T9" fmla="*/ 2147483647 h 165"/>
              <a:gd name="T10" fmla="*/ 2147483647 w 197"/>
              <a:gd name="T11" fmla="*/ 2147483647 h 165"/>
              <a:gd name="T12" fmla="*/ 2147483647 w 197"/>
              <a:gd name="T13" fmla="*/ 2147483647 h 165"/>
              <a:gd name="T14" fmla="*/ 2147483647 w 197"/>
              <a:gd name="T15" fmla="*/ 0 h 165"/>
              <a:gd name="T16" fmla="*/ 2147483647 w 197"/>
              <a:gd name="T17" fmla="*/ 2147483647 h 165"/>
              <a:gd name="T18" fmla="*/ 2147483647 w 197"/>
              <a:gd name="T19" fmla="*/ 2147483647 h 165"/>
              <a:gd name="T20" fmla="*/ 2147483647 w 197"/>
              <a:gd name="T21" fmla="*/ 2147483647 h 165"/>
              <a:gd name="T22" fmla="*/ 2147483647 w 197"/>
              <a:gd name="T23" fmla="*/ 2147483647 h 165"/>
              <a:gd name="T24" fmla="*/ 2147483647 w 197"/>
              <a:gd name="T25" fmla="*/ 2147483647 h 165"/>
              <a:gd name="T26" fmla="*/ 2147483647 w 197"/>
              <a:gd name="T27" fmla="*/ 2147483647 h 165"/>
              <a:gd name="T28" fmla="*/ 0 w 197"/>
              <a:gd name="T29" fmla="*/ 2147483647 h 165"/>
              <a:gd name="T30" fmla="*/ 2147483647 w 197"/>
              <a:gd name="T31" fmla="*/ 2147483647 h 165"/>
              <a:gd name="T32" fmla="*/ 2147483647 w 197"/>
              <a:gd name="T33" fmla="*/ 2147483647 h 165"/>
              <a:gd name="T34" fmla="*/ 2147483647 w 197"/>
              <a:gd name="T35" fmla="*/ 2147483647 h 165"/>
              <a:gd name="T36" fmla="*/ 2147483647 w 197"/>
              <a:gd name="T37" fmla="*/ 2147483647 h 165"/>
              <a:gd name="T38" fmla="*/ 2147483647 w 197"/>
              <a:gd name="T39" fmla="*/ 2147483647 h 165"/>
              <a:gd name="T40" fmla="*/ 2147483647 w 197"/>
              <a:gd name="T41" fmla="*/ 2147483647 h 165"/>
              <a:gd name="T42" fmla="*/ 2147483647 w 197"/>
              <a:gd name="T43" fmla="*/ 2147483647 h 165"/>
              <a:gd name="T44" fmla="*/ 2147483647 w 197"/>
              <a:gd name="T45" fmla="*/ 2147483647 h 165"/>
              <a:gd name="T46" fmla="*/ 2147483647 w 197"/>
              <a:gd name="T47" fmla="*/ 2147483647 h 165"/>
              <a:gd name="T48" fmla="*/ 2147483647 w 197"/>
              <a:gd name="T49" fmla="*/ 2147483647 h 165"/>
              <a:gd name="T50" fmla="*/ 2147483647 w 197"/>
              <a:gd name="T51" fmla="*/ 2147483647 h 165"/>
              <a:gd name="T52" fmla="*/ 2147483647 w 197"/>
              <a:gd name="T53" fmla="*/ 2147483647 h 165"/>
              <a:gd name="T54" fmla="*/ 2147483647 w 197"/>
              <a:gd name="T55" fmla="*/ 2147483647 h 165"/>
              <a:gd name="T56" fmla="*/ 2147483647 w 197"/>
              <a:gd name="T57" fmla="*/ 2147483647 h 165"/>
              <a:gd name="T58" fmla="*/ 2147483647 w 197"/>
              <a:gd name="T59" fmla="*/ 2147483647 h 165"/>
              <a:gd name="T60" fmla="*/ 2147483647 w 197"/>
              <a:gd name="T61" fmla="*/ 2147483647 h 165"/>
              <a:gd name="T62" fmla="*/ 2147483647 w 197"/>
              <a:gd name="T63" fmla="*/ 2147483647 h 165"/>
              <a:gd name="T64" fmla="*/ 2147483647 w 197"/>
              <a:gd name="T65" fmla="*/ 2147483647 h 165"/>
              <a:gd name="T66" fmla="*/ 2147483647 w 197"/>
              <a:gd name="T67" fmla="*/ 2147483647 h 16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97" h="165">
                <a:moveTo>
                  <a:pt x="129" y="71"/>
                </a:moveTo>
                <a:lnTo>
                  <a:pt x="126" y="60"/>
                </a:lnTo>
                <a:lnTo>
                  <a:pt x="134" y="41"/>
                </a:lnTo>
                <a:lnTo>
                  <a:pt x="134" y="31"/>
                </a:lnTo>
                <a:lnTo>
                  <a:pt x="120" y="26"/>
                </a:lnTo>
                <a:lnTo>
                  <a:pt x="102" y="3"/>
                </a:lnTo>
                <a:lnTo>
                  <a:pt x="91" y="4"/>
                </a:lnTo>
                <a:lnTo>
                  <a:pt x="86" y="0"/>
                </a:lnTo>
                <a:lnTo>
                  <a:pt x="60" y="1"/>
                </a:lnTo>
                <a:lnTo>
                  <a:pt x="55" y="4"/>
                </a:lnTo>
                <a:lnTo>
                  <a:pt x="38" y="19"/>
                </a:lnTo>
                <a:lnTo>
                  <a:pt x="39" y="39"/>
                </a:lnTo>
                <a:lnTo>
                  <a:pt x="39" y="58"/>
                </a:lnTo>
                <a:lnTo>
                  <a:pt x="20" y="68"/>
                </a:lnTo>
                <a:lnTo>
                  <a:pt x="0" y="79"/>
                </a:lnTo>
                <a:lnTo>
                  <a:pt x="14" y="102"/>
                </a:lnTo>
                <a:lnTo>
                  <a:pt x="32" y="110"/>
                </a:lnTo>
                <a:lnTo>
                  <a:pt x="50" y="117"/>
                </a:lnTo>
                <a:lnTo>
                  <a:pt x="69" y="125"/>
                </a:lnTo>
                <a:lnTo>
                  <a:pt x="88" y="133"/>
                </a:lnTo>
                <a:lnTo>
                  <a:pt x="106" y="147"/>
                </a:lnTo>
                <a:lnTo>
                  <a:pt x="125" y="163"/>
                </a:lnTo>
                <a:lnTo>
                  <a:pt x="161" y="165"/>
                </a:lnTo>
                <a:lnTo>
                  <a:pt x="169" y="148"/>
                </a:lnTo>
                <a:lnTo>
                  <a:pt x="185" y="147"/>
                </a:lnTo>
                <a:lnTo>
                  <a:pt x="197" y="148"/>
                </a:lnTo>
                <a:lnTo>
                  <a:pt x="191" y="140"/>
                </a:lnTo>
                <a:lnTo>
                  <a:pt x="184" y="127"/>
                </a:lnTo>
                <a:lnTo>
                  <a:pt x="178" y="127"/>
                </a:lnTo>
                <a:lnTo>
                  <a:pt x="178" y="111"/>
                </a:lnTo>
                <a:lnTo>
                  <a:pt x="170" y="102"/>
                </a:lnTo>
                <a:lnTo>
                  <a:pt x="155" y="93"/>
                </a:lnTo>
                <a:lnTo>
                  <a:pt x="139" y="84"/>
                </a:lnTo>
                <a:lnTo>
                  <a:pt x="129" y="7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8" name="Freeform 77"/>
          <p:cNvSpPr>
            <a:spLocks/>
          </p:cNvSpPr>
          <p:nvPr/>
        </p:nvSpPr>
        <p:spPr bwMode="auto">
          <a:xfrm>
            <a:off x="5570538" y="3484563"/>
            <a:ext cx="49212" cy="49212"/>
          </a:xfrm>
          <a:custGeom>
            <a:avLst/>
            <a:gdLst>
              <a:gd name="T0" fmla="*/ 2147483647 w 38"/>
              <a:gd name="T1" fmla="*/ 2147483647 h 29"/>
              <a:gd name="T2" fmla="*/ 2147483647 w 38"/>
              <a:gd name="T3" fmla="*/ 2147483647 h 29"/>
              <a:gd name="T4" fmla="*/ 2147483647 w 38"/>
              <a:gd name="T5" fmla="*/ 2147483647 h 29"/>
              <a:gd name="T6" fmla="*/ 2147483647 w 38"/>
              <a:gd name="T7" fmla="*/ 2147483647 h 29"/>
              <a:gd name="T8" fmla="*/ 2147483647 w 38"/>
              <a:gd name="T9" fmla="*/ 2147483647 h 29"/>
              <a:gd name="T10" fmla="*/ 2147483647 w 38"/>
              <a:gd name="T11" fmla="*/ 2147483647 h 29"/>
              <a:gd name="T12" fmla="*/ 0 w 38"/>
              <a:gd name="T13" fmla="*/ 2147483647 h 29"/>
              <a:gd name="T14" fmla="*/ 2147483647 w 38"/>
              <a:gd name="T15" fmla="*/ 2147483647 h 29"/>
              <a:gd name="T16" fmla="*/ 2147483647 w 38"/>
              <a:gd name="T17" fmla="*/ 0 h 29"/>
              <a:gd name="T18" fmla="*/ 2147483647 w 38"/>
              <a:gd name="T19" fmla="*/ 2147483647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" h="29">
                <a:moveTo>
                  <a:pt x="30" y="9"/>
                </a:moveTo>
                <a:lnTo>
                  <a:pt x="24" y="10"/>
                </a:lnTo>
                <a:lnTo>
                  <a:pt x="25" y="14"/>
                </a:lnTo>
                <a:lnTo>
                  <a:pt x="38" y="29"/>
                </a:lnTo>
                <a:lnTo>
                  <a:pt x="20" y="26"/>
                </a:lnTo>
                <a:lnTo>
                  <a:pt x="18" y="21"/>
                </a:lnTo>
                <a:lnTo>
                  <a:pt x="0" y="18"/>
                </a:lnTo>
                <a:lnTo>
                  <a:pt x="8" y="1"/>
                </a:lnTo>
                <a:lnTo>
                  <a:pt x="24" y="0"/>
                </a:lnTo>
                <a:lnTo>
                  <a:pt x="30" y="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9" name="Freeform 78"/>
          <p:cNvSpPr>
            <a:spLocks/>
          </p:cNvSpPr>
          <p:nvPr/>
        </p:nvSpPr>
        <p:spPr bwMode="auto">
          <a:xfrm>
            <a:off x="6397625" y="3468688"/>
            <a:ext cx="209550" cy="134937"/>
          </a:xfrm>
          <a:custGeom>
            <a:avLst/>
            <a:gdLst>
              <a:gd name="T0" fmla="*/ 2147483647 w 165"/>
              <a:gd name="T1" fmla="*/ 2147483647 h 80"/>
              <a:gd name="T2" fmla="*/ 2147483647 w 165"/>
              <a:gd name="T3" fmla="*/ 2147483647 h 80"/>
              <a:gd name="T4" fmla="*/ 2147483647 w 165"/>
              <a:gd name="T5" fmla="*/ 2147483647 h 80"/>
              <a:gd name="T6" fmla="*/ 2147483647 w 165"/>
              <a:gd name="T7" fmla="*/ 2147483647 h 80"/>
              <a:gd name="T8" fmla="*/ 2058060400 w 165"/>
              <a:gd name="T9" fmla="*/ 2147483647 h 80"/>
              <a:gd name="T10" fmla="*/ 0 w 165"/>
              <a:gd name="T11" fmla="*/ 2147483647 h 80"/>
              <a:gd name="T12" fmla="*/ 2147483647 w 165"/>
              <a:gd name="T13" fmla="*/ 2147483647 h 80"/>
              <a:gd name="T14" fmla="*/ 2147483647 w 165"/>
              <a:gd name="T15" fmla="*/ 2147483647 h 80"/>
              <a:gd name="T16" fmla="*/ 2147483647 w 165"/>
              <a:gd name="T17" fmla="*/ 0 h 80"/>
              <a:gd name="T18" fmla="*/ 2147483647 w 165"/>
              <a:gd name="T19" fmla="*/ 2147483647 h 80"/>
              <a:gd name="T20" fmla="*/ 2147483647 w 165"/>
              <a:gd name="T21" fmla="*/ 2147483647 h 80"/>
              <a:gd name="T22" fmla="*/ 2147483647 w 165"/>
              <a:gd name="T23" fmla="*/ 2147483647 h 80"/>
              <a:gd name="T24" fmla="*/ 2147483647 w 165"/>
              <a:gd name="T25" fmla="*/ 2147483647 h 80"/>
              <a:gd name="T26" fmla="*/ 2147483647 w 165"/>
              <a:gd name="T27" fmla="*/ 2147483647 h 80"/>
              <a:gd name="T28" fmla="*/ 2147483647 w 165"/>
              <a:gd name="T29" fmla="*/ 2147483647 h 80"/>
              <a:gd name="T30" fmla="*/ 2147483647 w 165"/>
              <a:gd name="T31" fmla="*/ 2147483647 h 80"/>
              <a:gd name="T32" fmla="*/ 2147483647 w 165"/>
              <a:gd name="T33" fmla="*/ 2147483647 h 80"/>
              <a:gd name="T34" fmla="*/ 2147483647 w 165"/>
              <a:gd name="T35" fmla="*/ 2147483647 h 80"/>
              <a:gd name="T36" fmla="*/ 2147483647 w 165"/>
              <a:gd name="T37" fmla="*/ 2147483647 h 80"/>
              <a:gd name="T38" fmla="*/ 2147483647 w 165"/>
              <a:gd name="T39" fmla="*/ 2147483647 h 80"/>
              <a:gd name="T40" fmla="*/ 2147483647 w 165"/>
              <a:gd name="T41" fmla="*/ 2147483647 h 80"/>
              <a:gd name="T42" fmla="*/ 2147483647 w 165"/>
              <a:gd name="T43" fmla="*/ 2147483647 h 80"/>
              <a:gd name="T44" fmla="*/ 2147483647 w 165"/>
              <a:gd name="T45" fmla="*/ 2147483647 h 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5" h="80">
                <a:moveTo>
                  <a:pt x="94" y="63"/>
                </a:moveTo>
                <a:lnTo>
                  <a:pt x="69" y="60"/>
                </a:lnTo>
                <a:lnTo>
                  <a:pt x="50" y="56"/>
                </a:lnTo>
                <a:lnTo>
                  <a:pt x="26" y="45"/>
                </a:lnTo>
                <a:lnTo>
                  <a:pt x="1" y="34"/>
                </a:lnTo>
                <a:lnTo>
                  <a:pt x="0" y="22"/>
                </a:lnTo>
                <a:lnTo>
                  <a:pt x="11" y="6"/>
                </a:lnTo>
                <a:lnTo>
                  <a:pt x="14" y="7"/>
                </a:lnTo>
                <a:lnTo>
                  <a:pt x="21" y="0"/>
                </a:lnTo>
                <a:lnTo>
                  <a:pt x="38" y="9"/>
                </a:lnTo>
                <a:lnTo>
                  <a:pt x="63" y="26"/>
                </a:lnTo>
                <a:lnTo>
                  <a:pt x="71" y="23"/>
                </a:lnTo>
                <a:lnTo>
                  <a:pt x="77" y="30"/>
                </a:lnTo>
                <a:lnTo>
                  <a:pt x="96" y="37"/>
                </a:lnTo>
                <a:lnTo>
                  <a:pt x="98" y="40"/>
                </a:lnTo>
                <a:lnTo>
                  <a:pt x="119" y="48"/>
                </a:lnTo>
                <a:lnTo>
                  <a:pt x="136" y="50"/>
                </a:lnTo>
                <a:lnTo>
                  <a:pt x="159" y="52"/>
                </a:lnTo>
                <a:lnTo>
                  <a:pt x="165" y="80"/>
                </a:lnTo>
                <a:lnTo>
                  <a:pt x="143" y="79"/>
                </a:lnTo>
                <a:lnTo>
                  <a:pt x="118" y="76"/>
                </a:lnTo>
                <a:lnTo>
                  <a:pt x="104" y="73"/>
                </a:lnTo>
                <a:lnTo>
                  <a:pt x="94" y="6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0" name="Freeform 79"/>
          <p:cNvSpPr>
            <a:spLocks/>
          </p:cNvSpPr>
          <p:nvPr/>
        </p:nvSpPr>
        <p:spPr bwMode="auto">
          <a:xfrm>
            <a:off x="5919788" y="3243263"/>
            <a:ext cx="376237" cy="455612"/>
          </a:xfrm>
          <a:custGeom>
            <a:avLst/>
            <a:gdLst>
              <a:gd name="T0" fmla="*/ 2147483647 w 295"/>
              <a:gd name="T1" fmla="*/ 2147483647 h 268"/>
              <a:gd name="T2" fmla="*/ 2147483647 w 295"/>
              <a:gd name="T3" fmla="*/ 2147483647 h 268"/>
              <a:gd name="T4" fmla="*/ 2147483647 w 295"/>
              <a:gd name="T5" fmla="*/ 2147483647 h 268"/>
              <a:gd name="T6" fmla="*/ 2147483647 w 295"/>
              <a:gd name="T7" fmla="*/ 2147483647 h 268"/>
              <a:gd name="T8" fmla="*/ 2147483647 w 295"/>
              <a:gd name="T9" fmla="*/ 2147483647 h 268"/>
              <a:gd name="T10" fmla="*/ 2147483647 w 295"/>
              <a:gd name="T11" fmla="*/ 2147483647 h 268"/>
              <a:gd name="T12" fmla="*/ 2147483647 w 295"/>
              <a:gd name="T13" fmla="*/ 2147483647 h 268"/>
              <a:gd name="T14" fmla="*/ 2147483647 w 295"/>
              <a:gd name="T15" fmla="*/ 2147483647 h 268"/>
              <a:gd name="T16" fmla="*/ 2147483647 w 295"/>
              <a:gd name="T17" fmla="*/ 2147483647 h 268"/>
              <a:gd name="T18" fmla="*/ 2147483647 w 295"/>
              <a:gd name="T19" fmla="*/ 2147483647 h 268"/>
              <a:gd name="T20" fmla="*/ 2147483647 w 295"/>
              <a:gd name="T21" fmla="*/ 2147483647 h 268"/>
              <a:gd name="T22" fmla="*/ 2147483647 w 295"/>
              <a:gd name="T23" fmla="*/ 2147483647 h 268"/>
              <a:gd name="T24" fmla="*/ 2147483647 w 295"/>
              <a:gd name="T25" fmla="*/ 2147483647 h 268"/>
              <a:gd name="T26" fmla="*/ 2147483647 w 295"/>
              <a:gd name="T27" fmla="*/ 2147483647 h 268"/>
              <a:gd name="T28" fmla="*/ 2147483647 w 295"/>
              <a:gd name="T29" fmla="*/ 2147483647 h 268"/>
              <a:gd name="T30" fmla="*/ 2147483647 w 295"/>
              <a:gd name="T31" fmla="*/ 2147483647 h 268"/>
              <a:gd name="T32" fmla="*/ 2147483647 w 295"/>
              <a:gd name="T33" fmla="*/ 2147483647 h 268"/>
              <a:gd name="T34" fmla="*/ 2147483647 w 295"/>
              <a:gd name="T35" fmla="*/ 2147483647 h 268"/>
              <a:gd name="T36" fmla="*/ 2147483647 w 295"/>
              <a:gd name="T37" fmla="*/ 2147483647 h 268"/>
              <a:gd name="T38" fmla="*/ 2147483647 w 295"/>
              <a:gd name="T39" fmla="*/ 2147483647 h 268"/>
              <a:gd name="T40" fmla="*/ 2147483647 w 295"/>
              <a:gd name="T41" fmla="*/ 2147483647 h 268"/>
              <a:gd name="T42" fmla="*/ 2147483647 w 295"/>
              <a:gd name="T43" fmla="*/ 2147483647 h 268"/>
              <a:gd name="T44" fmla="*/ 2147483647 w 295"/>
              <a:gd name="T45" fmla="*/ 2147483647 h 268"/>
              <a:gd name="T46" fmla="*/ 2147483647 w 295"/>
              <a:gd name="T47" fmla="*/ 2147483647 h 268"/>
              <a:gd name="T48" fmla="*/ 2147483647 w 295"/>
              <a:gd name="T49" fmla="*/ 2147483647 h 268"/>
              <a:gd name="T50" fmla="*/ 2147483647 w 295"/>
              <a:gd name="T51" fmla="*/ 2147483647 h 268"/>
              <a:gd name="T52" fmla="*/ 2147483647 w 295"/>
              <a:gd name="T53" fmla="*/ 2147483647 h 268"/>
              <a:gd name="T54" fmla="*/ 2147483647 w 295"/>
              <a:gd name="T55" fmla="*/ 2147483647 h 268"/>
              <a:gd name="T56" fmla="*/ 2147483647 w 295"/>
              <a:gd name="T57" fmla="*/ 2147483647 h 268"/>
              <a:gd name="T58" fmla="*/ 2147483647 w 295"/>
              <a:gd name="T59" fmla="*/ 2147483647 h 268"/>
              <a:gd name="T60" fmla="*/ 2147483647 w 295"/>
              <a:gd name="T61" fmla="*/ 2147483647 h 268"/>
              <a:gd name="T62" fmla="*/ 2147483647 w 295"/>
              <a:gd name="T63" fmla="*/ 2147483647 h 268"/>
              <a:gd name="T64" fmla="*/ 2147483647 w 295"/>
              <a:gd name="T65" fmla="*/ 2147483647 h 268"/>
              <a:gd name="T66" fmla="*/ 2147483647 w 295"/>
              <a:gd name="T67" fmla="*/ 2147483647 h 268"/>
              <a:gd name="T68" fmla="*/ 2147483647 w 295"/>
              <a:gd name="T69" fmla="*/ 2147483647 h 2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5" h="268">
                <a:moveTo>
                  <a:pt x="121" y="234"/>
                </a:moveTo>
                <a:lnTo>
                  <a:pt x="129" y="244"/>
                </a:lnTo>
                <a:lnTo>
                  <a:pt x="136" y="248"/>
                </a:lnTo>
                <a:lnTo>
                  <a:pt x="147" y="263"/>
                </a:lnTo>
                <a:lnTo>
                  <a:pt x="162" y="268"/>
                </a:lnTo>
                <a:lnTo>
                  <a:pt x="172" y="264"/>
                </a:lnTo>
                <a:lnTo>
                  <a:pt x="170" y="257"/>
                </a:lnTo>
                <a:lnTo>
                  <a:pt x="188" y="257"/>
                </a:lnTo>
                <a:lnTo>
                  <a:pt x="207" y="255"/>
                </a:lnTo>
                <a:lnTo>
                  <a:pt x="215" y="256"/>
                </a:lnTo>
                <a:lnTo>
                  <a:pt x="204" y="229"/>
                </a:lnTo>
                <a:lnTo>
                  <a:pt x="196" y="229"/>
                </a:lnTo>
                <a:lnTo>
                  <a:pt x="192" y="215"/>
                </a:lnTo>
                <a:lnTo>
                  <a:pt x="178" y="207"/>
                </a:lnTo>
                <a:lnTo>
                  <a:pt x="189" y="183"/>
                </a:lnTo>
                <a:lnTo>
                  <a:pt x="196" y="185"/>
                </a:lnTo>
                <a:lnTo>
                  <a:pt x="215" y="184"/>
                </a:lnTo>
                <a:lnTo>
                  <a:pt x="227" y="168"/>
                </a:lnTo>
                <a:lnTo>
                  <a:pt x="240" y="151"/>
                </a:lnTo>
                <a:lnTo>
                  <a:pt x="249" y="135"/>
                </a:lnTo>
                <a:lnTo>
                  <a:pt x="257" y="122"/>
                </a:lnTo>
                <a:lnTo>
                  <a:pt x="254" y="107"/>
                </a:lnTo>
                <a:lnTo>
                  <a:pt x="266" y="98"/>
                </a:lnTo>
                <a:lnTo>
                  <a:pt x="257" y="93"/>
                </a:lnTo>
                <a:lnTo>
                  <a:pt x="250" y="85"/>
                </a:lnTo>
                <a:lnTo>
                  <a:pt x="241" y="81"/>
                </a:lnTo>
                <a:lnTo>
                  <a:pt x="237" y="70"/>
                </a:lnTo>
                <a:lnTo>
                  <a:pt x="237" y="63"/>
                </a:lnTo>
                <a:lnTo>
                  <a:pt x="228" y="55"/>
                </a:lnTo>
                <a:lnTo>
                  <a:pt x="228" y="48"/>
                </a:lnTo>
                <a:lnTo>
                  <a:pt x="256" y="51"/>
                </a:lnTo>
                <a:lnTo>
                  <a:pt x="277" y="46"/>
                </a:lnTo>
                <a:lnTo>
                  <a:pt x="295" y="31"/>
                </a:lnTo>
                <a:lnTo>
                  <a:pt x="270" y="25"/>
                </a:lnTo>
                <a:lnTo>
                  <a:pt x="256" y="19"/>
                </a:lnTo>
                <a:lnTo>
                  <a:pt x="246" y="6"/>
                </a:lnTo>
                <a:lnTo>
                  <a:pt x="224" y="0"/>
                </a:lnTo>
                <a:lnTo>
                  <a:pt x="202" y="5"/>
                </a:lnTo>
                <a:lnTo>
                  <a:pt x="179" y="9"/>
                </a:lnTo>
                <a:lnTo>
                  <a:pt x="169" y="22"/>
                </a:lnTo>
                <a:lnTo>
                  <a:pt x="180" y="38"/>
                </a:lnTo>
                <a:lnTo>
                  <a:pt x="174" y="54"/>
                </a:lnTo>
                <a:lnTo>
                  <a:pt x="170" y="62"/>
                </a:lnTo>
                <a:lnTo>
                  <a:pt x="154" y="63"/>
                </a:lnTo>
                <a:lnTo>
                  <a:pt x="166" y="74"/>
                </a:lnTo>
                <a:lnTo>
                  <a:pt x="151" y="86"/>
                </a:lnTo>
                <a:lnTo>
                  <a:pt x="148" y="109"/>
                </a:lnTo>
                <a:lnTo>
                  <a:pt x="130" y="108"/>
                </a:lnTo>
                <a:lnTo>
                  <a:pt x="125" y="114"/>
                </a:lnTo>
                <a:lnTo>
                  <a:pt x="107" y="120"/>
                </a:lnTo>
                <a:lnTo>
                  <a:pt x="103" y="136"/>
                </a:lnTo>
                <a:lnTo>
                  <a:pt x="103" y="145"/>
                </a:lnTo>
                <a:lnTo>
                  <a:pt x="82" y="149"/>
                </a:lnTo>
                <a:lnTo>
                  <a:pt x="61" y="154"/>
                </a:lnTo>
                <a:lnTo>
                  <a:pt x="32" y="154"/>
                </a:lnTo>
                <a:lnTo>
                  <a:pt x="16" y="149"/>
                </a:lnTo>
                <a:lnTo>
                  <a:pt x="0" y="145"/>
                </a:lnTo>
                <a:lnTo>
                  <a:pt x="14" y="158"/>
                </a:lnTo>
                <a:lnTo>
                  <a:pt x="27" y="172"/>
                </a:lnTo>
                <a:lnTo>
                  <a:pt x="43" y="178"/>
                </a:lnTo>
                <a:lnTo>
                  <a:pt x="49" y="199"/>
                </a:lnTo>
                <a:lnTo>
                  <a:pt x="55" y="201"/>
                </a:lnTo>
                <a:lnTo>
                  <a:pt x="55" y="210"/>
                </a:lnTo>
                <a:lnTo>
                  <a:pt x="38" y="216"/>
                </a:lnTo>
                <a:lnTo>
                  <a:pt x="31" y="224"/>
                </a:lnTo>
                <a:lnTo>
                  <a:pt x="30" y="239"/>
                </a:lnTo>
                <a:lnTo>
                  <a:pt x="48" y="239"/>
                </a:lnTo>
                <a:lnTo>
                  <a:pt x="65" y="238"/>
                </a:lnTo>
                <a:lnTo>
                  <a:pt x="81" y="237"/>
                </a:lnTo>
                <a:lnTo>
                  <a:pt x="101" y="236"/>
                </a:lnTo>
                <a:lnTo>
                  <a:pt x="121" y="23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1" name="Freeform 80"/>
          <p:cNvSpPr>
            <a:spLocks/>
          </p:cNvSpPr>
          <p:nvPr/>
        </p:nvSpPr>
        <p:spPr bwMode="auto">
          <a:xfrm>
            <a:off x="5035550" y="3429000"/>
            <a:ext cx="280988" cy="338138"/>
          </a:xfrm>
          <a:custGeom>
            <a:avLst/>
            <a:gdLst>
              <a:gd name="T0" fmla="*/ 2147483647 w 221"/>
              <a:gd name="T1" fmla="*/ 2147483647 h 200"/>
              <a:gd name="T2" fmla="*/ 2147483647 w 221"/>
              <a:gd name="T3" fmla="*/ 2147483647 h 200"/>
              <a:gd name="T4" fmla="*/ 2147483647 w 221"/>
              <a:gd name="T5" fmla="*/ 2147483647 h 200"/>
              <a:gd name="T6" fmla="*/ 2147483647 w 221"/>
              <a:gd name="T7" fmla="*/ 2147483647 h 200"/>
              <a:gd name="T8" fmla="*/ 2147483647 w 221"/>
              <a:gd name="T9" fmla="*/ 2147483647 h 200"/>
              <a:gd name="T10" fmla="*/ 2147483647 w 221"/>
              <a:gd name="T11" fmla="*/ 2147483647 h 200"/>
              <a:gd name="T12" fmla="*/ 2147483647 w 221"/>
              <a:gd name="T13" fmla="*/ 2147483647 h 200"/>
              <a:gd name="T14" fmla="*/ 2147483647 w 221"/>
              <a:gd name="T15" fmla="*/ 2147483647 h 200"/>
              <a:gd name="T16" fmla="*/ 2147483647 w 221"/>
              <a:gd name="T17" fmla="*/ 2147483647 h 200"/>
              <a:gd name="T18" fmla="*/ 2147483647 w 221"/>
              <a:gd name="T19" fmla="*/ 2147483647 h 200"/>
              <a:gd name="T20" fmla="*/ 2147483647 w 221"/>
              <a:gd name="T21" fmla="*/ 2147483647 h 200"/>
              <a:gd name="T22" fmla="*/ 2147483647 w 221"/>
              <a:gd name="T23" fmla="*/ 2147483647 h 200"/>
              <a:gd name="T24" fmla="*/ 2147483647 w 221"/>
              <a:gd name="T25" fmla="*/ 2147483647 h 200"/>
              <a:gd name="T26" fmla="*/ 2147483647 w 221"/>
              <a:gd name="T27" fmla="*/ 2147483647 h 200"/>
              <a:gd name="T28" fmla="*/ 2147483647 w 221"/>
              <a:gd name="T29" fmla="*/ 2147483647 h 200"/>
              <a:gd name="T30" fmla="*/ 2147483647 w 221"/>
              <a:gd name="T31" fmla="*/ 2147483647 h 200"/>
              <a:gd name="T32" fmla="*/ 2147483647 w 221"/>
              <a:gd name="T33" fmla="*/ 2147483647 h 200"/>
              <a:gd name="T34" fmla="*/ 2147483647 w 221"/>
              <a:gd name="T35" fmla="*/ 2147483647 h 200"/>
              <a:gd name="T36" fmla="*/ 2147483647 w 221"/>
              <a:gd name="T37" fmla="*/ 2147483647 h 200"/>
              <a:gd name="T38" fmla="*/ 2147483647 w 221"/>
              <a:gd name="T39" fmla="*/ 2147483647 h 200"/>
              <a:gd name="T40" fmla="*/ 2147483647 w 221"/>
              <a:gd name="T41" fmla="*/ 2147483647 h 200"/>
              <a:gd name="T42" fmla="*/ 2147483647 w 221"/>
              <a:gd name="T43" fmla="*/ 2147483647 h 200"/>
              <a:gd name="T44" fmla="*/ 2147483647 w 221"/>
              <a:gd name="T45" fmla="*/ 2147483647 h 200"/>
              <a:gd name="T46" fmla="*/ 2147483647 w 221"/>
              <a:gd name="T47" fmla="*/ 2147483647 h 200"/>
              <a:gd name="T48" fmla="*/ 2147483647 w 221"/>
              <a:gd name="T49" fmla="*/ 2147483647 h 200"/>
              <a:gd name="T50" fmla="*/ 2147483647 w 221"/>
              <a:gd name="T51" fmla="*/ 2147483647 h 200"/>
              <a:gd name="T52" fmla="*/ 2147483647 w 221"/>
              <a:gd name="T53" fmla="*/ 2147483647 h 200"/>
              <a:gd name="T54" fmla="*/ 2147483647 w 221"/>
              <a:gd name="T55" fmla="*/ 2147483647 h 200"/>
              <a:gd name="T56" fmla="*/ 2147483647 w 221"/>
              <a:gd name="T57" fmla="*/ 2147483647 h 200"/>
              <a:gd name="T58" fmla="*/ 2147483647 w 221"/>
              <a:gd name="T59" fmla="*/ 2147483647 h 200"/>
              <a:gd name="T60" fmla="*/ 2147483647 w 221"/>
              <a:gd name="T61" fmla="*/ 2147483647 h 200"/>
              <a:gd name="T62" fmla="*/ 2147483647 w 221"/>
              <a:gd name="T63" fmla="*/ 2147483647 h 200"/>
              <a:gd name="T64" fmla="*/ 2147483647 w 221"/>
              <a:gd name="T65" fmla="*/ 2147483647 h 200"/>
              <a:gd name="T66" fmla="*/ 2147483647 w 221"/>
              <a:gd name="T67" fmla="*/ 2147483647 h 200"/>
              <a:gd name="T68" fmla="*/ 2147483647 w 221"/>
              <a:gd name="T69" fmla="*/ 2147483647 h 200"/>
              <a:gd name="T70" fmla="*/ 2147483647 w 221"/>
              <a:gd name="T71" fmla="*/ 2147483647 h 200"/>
              <a:gd name="T72" fmla="*/ 2147483647 w 221"/>
              <a:gd name="T73" fmla="*/ 2147483647 h 200"/>
              <a:gd name="T74" fmla="*/ 2147483647 w 221"/>
              <a:gd name="T75" fmla="*/ 2147483647 h 200"/>
              <a:gd name="T76" fmla="*/ 2147483647 w 221"/>
              <a:gd name="T77" fmla="*/ 2147483647 h 200"/>
              <a:gd name="T78" fmla="*/ 2147483647 w 221"/>
              <a:gd name="T79" fmla="*/ 2147483647 h 200"/>
              <a:gd name="T80" fmla="*/ 0 w 221"/>
              <a:gd name="T81" fmla="*/ 2147483647 h 200"/>
              <a:gd name="T82" fmla="*/ 2147483647 w 221"/>
              <a:gd name="T83" fmla="*/ 0 h 200"/>
              <a:gd name="T84" fmla="*/ 2147483647 w 221"/>
              <a:gd name="T85" fmla="*/ 0 h 200"/>
              <a:gd name="T86" fmla="*/ 2147483647 w 221"/>
              <a:gd name="T87" fmla="*/ 2147483647 h 200"/>
              <a:gd name="T88" fmla="*/ 2147483647 w 221"/>
              <a:gd name="T89" fmla="*/ 2147483647 h 200"/>
              <a:gd name="T90" fmla="*/ 2147483647 w 221"/>
              <a:gd name="T91" fmla="*/ 2147483647 h 200"/>
              <a:gd name="T92" fmla="*/ 2147483647 w 221"/>
              <a:gd name="T93" fmla="*/ 2147483647 h 200"/>
              <a:gd name="T94" fmla="*/ 2147483647 w 221"/>
              <a:gd name="T95" fmla="*/ 2147483647 h 200"/>
              <a:gd name="T96" fmla="*/ 2147483647 w 221"/>
              <a:gd name="T97" fmla="*/ 2147483647 h 200"/>
              <a:gd name="T98" fmla="*/ 2147483647 w 221"/>
              <a:gd name="T99" fmla="*/ 2147483647 h 200"/>
              <a:gd name="T100" fmla="*/ 2147483647 w 221"/>
              <a:gd name="T101" fmla="*/ 2147483647 h 200"/>
              <a:gd name="T102" fmla="*/ 2147483647 w 221"/>
              <a:gd name="T103" fmla="*/ 2147483647 h 200"/>
              <a:gd name="T104" fmla="*/ 2147483647 w 221"/>
              <a:gd name="T105" fmla="*/ 2147483647 h 200"/>
              <a:gd name="T106" fmla="*/ 2147483647 w 221"/>
              <a:gd name="T107" fmla="*/ 2147483647 h 200"/>
              <a:gd name="T108" fmla="*/ 2147483647 w 221"/>
              <a:gd name="T109" fmla="*/ 2147483647 h 200"/>
              <a:gd name="T110" fmla="*/ 2147483647 w 221"/>
              <a:gd name="T111" fmla="*/ 2147483647 h 200"/>
              <a:gd name="T112" fmla="*/ 2147483647 w 221"/>
              <a:gd name="T113" fmla="*/ 2147483647 h 200"/>
              <a:gd name="T114" fmla="*/ 2147483647 w 221"/>
              <a:gd name="T115" fmla="*/ 2147483647 h 2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21" h="200">
                <a:moveTo>
                  <a:pt x="176" y="73"/>
                </a:moveTo>
                <a:lnTo>
                  <a:pt x="163" y="55"/>
                </a:lnTo>
                <a:lnTo>
                  <a:pt x="151" y="36"/>
                </a:lnTo>
                <a:lnTo>
                  <a:pt x="147" y="38"/>
                </a:lnTo>
                <a:lnTo>
                  <a:pt x="156" y="52"/>
                </a:lnTo>
                <a:lnTo>
                  <a:pt x="163" y="68"/>
                </a:lnTo>
                <a:lnTo>
                  <a:pt x="172" y="83"/>
                </a:lnTo>
                <a:lnTo>
                  <a:pt x="182" y="97"/>
                </a:lnTo>
                <a:lnTo>
                  <a:pt x="190" y="111"/>
                </a:lnTo>
                <a:lnTo>
                  <a:pt x="199" y="127"/>
                </a:lnTo>
                <a:lnTo>
                  <a:pt x="210" y="141"/>
                </a:lnTo>
                <a:lnTo>
                  <a:pt x="221" y="154"/>
                </a:lnTo>
                <a:lnTo>
                  <a:pt x="218" y="156"/>
                </a:lnTo>
                <a:lnTo>
                  <a:pt x="220" y="171"/>
                </a:lnTo>
                <a:lnTo>
                  <a:pt x="214" y="179"/>
                </a:lnTo>
                <a:lnTo>
                  <a:pt x="207" y="178"/>
                </a:lnTo>
                <a:lnTo>
                  <a:pt x="204" y="189"/>
                </a:lnTo>
                <a:lnTo>
                  <a:pt x="193" y="191"/>
                </a:lnTo>
                <a:lnTo>
                  <a:pt x="189" y="200"/>
                </a:lnTo>
                <a:lnTo>
                  <a:pt x="165" y="197"/>
                </a:lnTo>
                <a:lnTo>
                  <a:pt x="140" y="194"/>
                </a:lnTo>
                <a:lnTo>
                  <a:pt x="139" y="190"/>
                </a:lnTo>
                <a:lnTo>
                  <a:pt x="136" y="194"/>
                </a:lnTo>
                <a:lnTo>
                  <a:pt x="120" y="194"/>
                </a:lnTo>
                <a:lnTo>
                  <a:pt x="106" y="194"/>
                </a:lnTo>
                <a:lnTo>
                  <a:pt x="90" y="194"/>
                </a:lnTo>
                <a:lnTo>
                  <a:pt x="75" y="194"/>
                </a:lnTo>
                <a:lnTo>
                  <a:pt x="59" y="194"/>
                </a:lnTo>
                <a:lnTo>
                  <a:pt x="44" y="194"/>
                </a:lnTo>
                <a:lnTo>
                  <a:pt x="29" y="194"/>
                </a:lnTo>
                <a:lnTo>
                  <a:pt x="13" y="194"/>
                </a:lnTo>
                <a:lnTo>
                  <a:pt x="11" y="176"/>
                </a:lnTo>
                <a:lnTo>
                  <a:pt x="11" y="157"/>
                </a:lnTo>
                <a:lnTo>
                  <a:pt x="10" y="137"/>
                </a:lnTo>
                <a:lnTo>
                  <a:pt x="8" y="119"/>
                </a:lnTo>
                <a:lnTo>
                  <a:pt x="6" y="100"/>
                </a:lnTo>
                <a:lnTo>
                  <a:pt x="5" y="81"/>
                </a:lnTo>
                <a:lnTo>
                  <a:pt x="4" y="62"/>
                </a:lnTo>
                <a:lnTo>
                  <a:pt x="3" y="43"/>
                </a:lnTo>
                <a:lnTo>
                  <a:pt x="2" y="27"/>
                </a:lnTo>
                <a:lnTo>
                  <a:pt x="0" y="12"/>
                </a:lnTo>
                <a:lnTo>
                  <a:pt x="4" y="0"/>
                </a:lnTo>
                <a:lnTo>
                  <a:pt x="16" y="0"/>
                </a:lnTo>
                <a:lnTo>
                  <a:pt x="46" y="8"/>
                </a:lnTo>
                <a:lnTo>
                  <a:pt x="76" y="15"/>
                </a:lnTo>
                <a:lnTo>
                  <a:pt x="102" y="7"/>
                </a:lnTo>
                <a:lnTo>
                  <a:pt x="116" y="1"/>
                </a:lnTo>
                <a:lnTo>
                  <a:pt x="109" y="5"/>
                </a:lnTo>
                <a:lnTo>
                  <a:pt x="118" y="2"/>
                </a:lnTo>
                <a:lnTo>
                  <a:pt x="136" y="7"/>
                </a:lnTo>
                <a:lnTo>
                  <a:pt x="141" y="10"/>
                </a:lnTo>
                <a:lnTo>
                  <a:pt x="151" y="11"/>
                </a:lnTo>
                <a:lnTo>
                  <a:pt x="178" y="7"/>
                </a:lnTo>
                <a:lnTo>
                  <a:pt x="187" y="25"/>
                </a:lnTo>
                <a:lnTo>
                  <a:pt x="195" y="44"/>
                </a:lnTo>
                <a:lnTo>
                  <a:pt x="192" y="60"/>
                </a:lnTo>
                <a:lnTo>
                  <a:pt x="187" y="76"/>
                </a:lnTo>
                <a:lnTo>
                  <a:pt x="176" y="7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2" name="Freeform 81"/>
          <p:cNvSpPr>
            <a:spLocks/>
          </p:cNvSpPr>
          <p:nvPr/>
        </p:nvSpPr>
        <p:spPr bwMode="auto">
          <a:xfrm>
            <a:off x="6126163" y="3295650"/>
            <a:ext cx="698500" cy="936625"/>
          </a:xfrm>
          <a:custGeom>
            <a:avLst/>
            <a:gdLst>
              <a:gd name="T0" fmla="*/ 2147483647 w 549"/>
              <a:gd name="T1" fmla="*/ 2147483647 h 552"/>
              <a:gd name="T2" fmla="*/ 2147483647 w 549"/>
              <a:gd name="T3" fmla="*/ 2147483647 h 552"/>
              <a:gd name="T4" fmla="*/ 2147483647 w 549"/>
              <a:gd name="T5" fmla="*/ 2147483647 h 552"/>
              <a:gd name="T6" fmla="*/ 2147483647 w 549"/>
              <a:gd name="T7" fmla="*/ 2147483647 h 552"/>
              <a:gd name="T8" fmla="*/ 2147483647 w 549"/>
              <a:gd name="T9" fmla="*/ 2147483647 h 552"/>
              <a:gd name="T10" fmla="*/ 2147483647 w 549"/>
              <a:gd name="T11" fmla="*/ 2147483647 h 552"/>
              <a:gd name="T12" fmla="*/ 2147483647 w 549"/>
              <a:gd name="T13" fmla="*/ 2147483647 h 552"/>
              <a:gd name="T14" fmla="*/ 2147483647 w 549"/>
              <a:gd name="T15" fmla="*/ 2147483647 h 552"/>
              <a:gd name="T16" fmla="*/ 2147483647 w 549"/>
              <a:gd name="T17" fmla="*/ 2147483647 h 552"/>
              <a:gd name="T18" fmla="*/ 0 w 549"/>
              <a:gd name="T19" fmla="*/ 2147483647 h 552"/>
              <a:gd name="T20" fmla="*/ 2147483647 w 549"/>
              <a:gd name="T21" fmla="*/ 2147483647 h 552"/>
              <a:gd name="T22" fmla="*/ 2147483647 w 549"/>
              <a:gd name="T23" fmla="*/ 2147483647 h 552"/>
              <a:gd name="T24" fmla="*/ 2147483647 w 549"/>
              <a:gd name="T25" fmla="*/ 2147483647 h 552"/>
              <a:gd name="T26" fmla="*/ 2147483647 w 549"/>
              <a:gd name="T27" fmla="*/ 2147483647 h 552"/>
              <a:gd name="T28" fmla="*/ 2147483647 w 549"/>
              <a:gd name="T29" fmla="*/ 2147483647 h 552"/>
              <a:gd name="T30" fmla="*/ 2147483647 w 549"/>
              <a:gd name="T31" fmla="*/ 2147483647 h 552"/>
              <a:gd name="T32" fmla="*/ 2147483647 w 549"/>
              <a:gd name="T33" fmla="*/ 2147483647 h 552"/>
              <a:gd name="T34" fmla="*/ 2147483647 w 549"/>
              <a:gd name="T35" fmla="*/ 2147483647 h 552"/>
              <a:gd name="T36" fmla="*/ 2147483647 w 549"/>
              <a:gd name="T37" fmla="*/ 2147483647 h 552"/>
              <a:gd name="T38" fmla="*/ 2147483647 w 549"/>
              <a:gd name="T39" fmla="*/ 2147483647 h 552"/>
              <a:gd name="T40" fmla="*/ 2147483647 w 549"/>
              <a:gd name="T41" fmla="*/ 2147483647 h 552"/>
              <a:gd name="T42" fmla="*/ 2147483647 w 549"/>
              <a:gd name="T43" fmla="*/ 2147483647 h 552"/>
              <a:gd name="T44" fmla="*/ 2147483647 w 549"/>
              <a:gd name="T45" fmla="*/ 2147483647 h 552"/>
              <a:gd name="T46" fmla="*/ 2147483647 w 549"/>
              <a:gd name="T47" fmla="*/ 2147483647 h 552"/>
              <a:gd name="T48" fmla="*/ 2147483647 w 549"/>
              <a:gd name="T49" fmla="*/ 2147483647 h 552"/>
              <a:gd name="T50" fmla="*/ 2147483647 w 549"/>
              <a:gd name="T51" fmla="*/ 2147483647 h 552"/>
              <a:gd name="T52" fmla="*/ 2147483647 w 549"/>
              <a:gd name="T53" fmla="*/ 2147483647 h 552"/>
              <a:gd name="T54" fmla="*/ 2147483647 w 549"/>
              <a:gd name="T55" fmla="*/ 2147483647 h 552"/>
              <a:gd name="T56" fmla="*/ 2147483647 w 549"/>
              <a:gd name="T57" fmla="*/ 2147483647 h 552"/>
              <a:gd name="T58" fmla="*/ 2147483647 w 549"/>
              <a:gd name="T59" fmla="*/ 2147483647 h 552"/>
              <a:gd name="T60" fmla="*/ 2147483647 w 549"/>
              <a:gd name="T61" fmla="*/ 2147483647 h 552"/>
              <a:gd name="T62" fmla="*/ 2147483647 w 549"/>
              <a:gd name="T63" fmla="*/ 2147483647 h 552"/>
              <a:gd name="T64" fmla="*/ 2147483647 w 549"/>
              <a:gd name="T65" fmla="*/ 2147483647 h 552"/>
              <a:gd name="T66" fmla="*/ 2147483647 w 549"/>
              <a:gd name="T67" fmla="*/ 2147483647 h 552"/>
              <a:gd name="T68" fmla="*/ 2147483647 w 549"/>
              <a:gd name="T69" fmla="*/ 2147483647 h 552"/>
              <a:gd name="T70" fmla="*/ 2147483647 w 549"/>
              <a:gd name="T71" fmla="*/ 2147483647 h 552"/>
              <a:gd name="T72" fmla="*/ 2147483647 w 549"/>
              <a:gd name="T73" fmla="*/ 2147483647 h 552"/>
              <a:gd name="T74" fmla="*/ 2147483647 w 549"/>
              <a:gd name="T75" fmla="*/ 2147483647 h 552"/>
              <a:gd name="T76" fmla="*/ 2147483647 w 549"/>
              <a:gd name="T77" fmla="*/ 2147483647 h 552"/>
              <a:gd name="T78" fmla="*/ 2147483647 w 549"/>
              <a:gd name="T79" fmla="*/ 2147483647 h 552"/>
              <a:gd name="T80" fmla="*/ 2147483647 w 549"/>
              <a:gd name="T81" fmla="*/ 2147483647 h 552"/>
              <a:gd name="T82" fmla="*/ 2147483647 w 549"/>
              <a:gd name="T83" fmla="*/ 2147483647 h 552"/>
              <a:gd name="T84" fmla="*/ 2147483647 w 549"/>
              <a:gd name="T85" fmla="*/ 2147483647 h 552"/>
              <a:gd name="T86" fmla="*/ 2147483647 w 549"/>
              <a:gd name="T87" fmla="*/ 2147483647 h 552"/>
              <a:gd name="T88" fmla="*/ 2147483647 w 549"/>
              <a:gd name="T89" fmla="*/ 2147483647 h 552"/>
              <a:gd name="T90" fmla="*/ 2147483647 w 549"/>
              <a:gd name="T91" fmla="*/ 2147483647 h 552"/>
              <a:gd name="T92" fmla="*/ 2147483647 w 549"/>
              <a:gd name="T93" fmla="*/ 2147483647 h 552"/>
              <a:gd name="T94" fmla="*/ 2147483647 w 549"/>
              <a:gd name="T95" fmla="*/ 2147483647 h 552"/>
              <a:gd name="T96" fmla="*/ 2147483647 w 549"/>
              <a:gd name="T97" fmla="*/ 2147483647 h 552"/>
              <a:gd name="T98" fmla="*/ 2147483647 w 549"/>
              <a:gd name="T99" fmla="*/ 2147483647 h 552"/>
              <a:gd name="T100" fmla="*/ 2147483647 w 549"/>
              <a:gd name="T101" fmla="*/ 2147483647 h 552"/>
              <a:gd name="T102" fmla="*/ 2147483647 w 549"/>
              <a:gd name="T103" fmla="*/ 2147483647 h 552"/>
              <a:gd name="T104" fmla="*/ 2147483647 w 549"/>
              <a:gd name="T105" fmla="*/ 2147483647 h 552"/>
              <a:gd name="T106" fmla="*/ 2147483647 w 549"/>
              <a:gd name="T107" fmla="*/ 2147483647 h 552"/>
              <a:gd name="T108" fmla="*/ 2147483647 w 549"/>
              <a:gd name="T109" fmla="*/ 2147483647 h 552"/>
              <a:gd name="T110" fmla="*/ 2147483647 w 549"/>
              <a:gd name="T111" fmla="*/ 2147483647 h 552"/>
              <a:gd name="T112" fmla="*/ 2147483647 w 549"/>
              <a:gd name="T113" fmla="*/ 2147483647 h 552"/>
              <a:gd name="T114" fmla="*/ 2147483647 w 549"/>
              <a:gd name="T115" fmla="*/ 2147483647 h 55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49" h="552">
                <a:moveTo>
                  <a:pt x="133" y="0"/>
                </a:moveTo>
                <a:lnTo>
                  <a:pt x="115" y="15"/>
                </a:lnTo>
                <a:lnTo>
                  <a:pt x="94" y="20"/>
                </a:lnTo>
                <a:lnTo>
                  <a:pt x="66" y="17"/>
                </a:lnTo>
                <a:lnTo>
                  <a:pt x="66" y="24"/>
                </a:lnTo>
                <a:lnTo>
                  <a:pt x="75" y="32"/>
                </a:lnTo>
                <a:lnTo>
                  <a:pt x="75" y="39"/>
                </a:lnTo>
                <a:lnTo>
                  <a:pt x="79" y="50"/>
                </a:lnTo>
                <a:lnTo>
                  <a:pt x="88" y="54"/>
                </a:lnTo>
                <a:lnTo>
                  <a:pt x="95" y="62"/>
                </a:lnTo>
                <a:lnTo>
                  <a:pt x="104" y="67"/>
                </a:lnTo>
                <a:lnTo>
                  <a:pt x="92" y="76"/>
                </a:lnTo>
                <a:lnTo>
                  <a:pt x="95" y="91"/>
                </a:lnTo>
                <a:lnTo>
                  <a:pt x="87" y="104"/>
                </a:lnTo>
                <a:lnTo>
                  <a:pt x="78" y="120"/>
                </a:lnTo>
                <a:lnTo>
                  <a:pt x="65" y="137"/>
                </a:lnTo>
                <a:lnTo>
                  <a:pt x="53" y="153"/>
                </a:lnTo>
                <a:lnTo>
                  <a:pt x="34" y="154"/>
                </a:lnTo>
                <a:lnTo>
                  <a:pt x="27" y="152"/>
                </a:lnTo>
                <a:lnTo>
                  <a:pt x="16" y="176"/>
                </a:lnTo>
                <a:lnTo>
                  <a:pt x="30" y="184"/>
                </a:lnTo>
                <a:lnTo>
                  <a:pt x="34" y="198"/>
                </a:lnTo>
                <a:lnTo>
                  <a:pt x="42" y="198"/>
                </a:lnTo>
                <a:lnTo>
                  <a:pt x="53" y="225"/>
                </a:lnTo>
                <a:lnTo>
                  <a:pt x="45" y="224"/>
                </a:lnTo>
                <a:lnTo>
                  <a:pt x="26" y="226"/>
                </a:lnTo>
                <a:lnTo>
                  <a:pt x="8" y="226"/>
                </a:lnTo>
                <a:lnTo>
                  <a:pt x="10" y="233"/>
                </a:lnTo>
                <a:lnTo>
                  <a:pt x="0" y="237"/>
                </a:lnTo>
                <a:lnTo>
                  <a:pt x="0" y="238"/>
                </a:lnTo>
                <a:lnTo>
                  <a:pt x="8" y="235"/>
                </a:lnTo>
                <a:lnTo>
                  <a:pt x="4" y="239"/>
                </a:lnTo>
                <a:lnTo>
                  <a:pt x="22" y="256"/>
                </a:lnTo>
                <a:lnTo>
                  <a:pt x="45" y="252"/>
                </a:lnTo>
                <a:lnTo>
                  <a:pt x="44" y="256"/>
                </a:lnTo>
                <a:lnTo>
                  <a:pt x="29" y="264"/>
                </a:lnTo>
                <a:lnTo>
                  <a:pt x="18" y="263"/>
                </a:lnTo>
                <a:lnTo>
                  <a:pt x="37" y="281"/>
                </a:lnTo>
                <a:lnTo>
                  <a:pt x="54" y="297"/>
                </a:lnTo>
                <a:lnTo>
                  <a:pt x="81" y="290"/>
                </a:lnTo>
                <a:lnTo>
                  <a:pt x="82" y="276"/>
                </a:lnTo>
                <a:lnTo>
                  <a:pt x="84" y="268"/>
                </a:lnTo>
                <a:lnTo>
                  <a:pt x="94" y="268"/>
                </a:lnTo>
                <a:lnTo>
                  <a:pt x="91" y="273"/>
                </a:lnTo>
                <a:lnTo>
                  <a:pt x="91" y="278"/>
                </a:lnTo>
                <a:lnTo>
                  <a:pt x="102" y="278"/>
                </a:lnTo>
                <a:lnTo>
                  <a:pt x="94" y="284"/>
                </a:lnTo>
                <a:lnTo>
                  <a:pt x="97" y="293"/>
                </a:lnTo>
                <a:lnTo>
                  <a:pt x="98" y="307"/>
                </a:lnTo>
                <a:lnTo>
                  <a:pt x="103" y="328"/>
                </a:lnTo>
                <a:lnTo>
                  <a:pt x="104" y="333"/>
                </a:lnTo>
                <a:lnTo>
                  <a:pt x="106" y="337"/>
                </a:lnTo>
                <a:lnTo>
                  <a:pt x="113" y="362"/>
                </a:lnTo>
                <a:lnTo>
                  <a:pt x="120" y="382"/>
                </a:lnTo>
                <a:lnTo>
                  <a:pt x="127" y="402"/>
                </a:lnTo>
                <a:lnTo>
                  <a:pt x="132" y="406"/>
                </a:lnTo>
                <a:lnTo>
                  <a:pt x="143" y="429"/>
                </a:lnTo>
                <a:lnTo>
                  <a:pt x="153" y="453"/>
                </a:lnTo>
                <a:lnTo>
                  <a:pt x="163" y="469"/>
                </a:lnTo>
                <a:lnTo>
                  <a:pt x="171" y="486"/>
                </a:lnTo>
                <a:lnTo>
                  <a:pt x="181" y="502"/>
                </a:lnTo>
                <a:lnTo>
                  <a:pt x="187" y="516"/>
                </a:lnTo>
                <a:lnTo>
                  <a:pt x="196" y="531"/>
                </a:lnTo>
                <a:lnTo>
                  <a:pt x="203" y="547"/>
                </a:lnTo>
                <a:lnTo>
                  <a:pt x="217" y="552"/>
                </a:lnTo>
                <a:lnTo>
                  <a:pt x="227" y="542"/>
                </a:lnTo>
                <a:lnTo>
                  <a:pt x="238" y="531"/>
                </a:lnTo>
                <a:lnTo>
                  <a:pt x="250" y="530"/>
                </a:lnTo>
                <a:lnTo>
                  <a:pt x="242" y="523"/>
                </a:lnTo>
                <a:lnTo>
                  <a:pt x="253" y="508"/>
                </a:lnTo>
                <a:lnTo>
                  <a:pt x="260" y="507"/>
                </a:lnTo>
                <a:lnTo>
                  <a:pt x="257" y="492"/>
                </a:lnTo>
                <a:lnTo>
                  <a:pt x="256" y="478"/>
                </a:lnTo>
                <a:lnTo>
                  <a:pt x="260" y="462"/>
                </a:lnTo>
                <a:lnTo>
                  <a:pt x="263" y="445"/>
                </a:lnTo>
                <a:lnTo>
                  <a:pt x="258" y="427"/>
                </a:lnTo>
                <a:lnTo>
                  <a:pt x="257" y="404"/>
                </a:lnTo>
                <a:lnTo>
                  <a:pt x="268" y="397"/>
                </a:lnTo>
                <a:lnTo>
                  <a:pt x="269" y="395"/>
                </a:lnTo>
                <a:lnTo>
                  <a:pt x="274" y="394"/>
                </a:lnTo>
                <a:lnTo>
                  <a:pt x="279" y="386"/>
                </a:lnTo>
                <a:lnTo>
                  <a:pt x="296" y="381"/>
                </a:lnTo>
                <a:lnTo>
                  <a:pt x="299" y="368"/>
                </a:lnTo>
                <a:lnTo>
                  <a:pt x="317" y="351"/>
                </a:lnTo>
                <a:lnTo>
                  <a:pt x="337" y="333"/>
                </a:lnTo>
                <a:lnTo>
                  <a:pt x="353" y="319"/>
                </a:lnTo>
                <a:lnTo>
                  <a:pt x="364" y="312"/>
                </a:lnTo>
                <a:lnTo>
                  <a:pt x="376" y="298"/>
                </a:lnTo>
                <a:lnTo>
                  <a:pt x="376" y="283"/>
                </a:lnTo>
                <a:lnTo>
                  <a:pt x="394" y="272"/>
                </a:lnTo>
                <a:lnTo>
                  <a:pt x="399" y="280"/>
                </a:lnTo>
                <a:lnTo>
                  <a:pt x="405" y="281"/>
                </a:lnTo>
                <a:lnTo>
                  <a:pt x="410" y="279"/>
                </a:lnTo>
                <a:lnTo>
                  <a:pt x="415" y="280"/>
                </a:lnTo>
                <a:lnTo>
                  <a:pt x="414" y="274"/>
                </a:lnTo>
                <a:lnTo>
                  <a:pt x="408" y="258"/>
                </a:lnTo>
                <a:lnTo>
                  <a:pt x="403" y="243"/>
                </a:lnTo>
                <a:lnTo>
                  <a:pt x="401" y="232"/>
                </a:lnTo>
                <a:lnTo>
                  <a:pt x="386" y="220"/>
                </a:lnTo>
                <a:lnTo>
                  <a:pt x="391" y="212"/>
                </a:lnTo>
                <a:lnTo>
                  <a:pt x="399" y="208"/>
                </a:lnTo>
                <a:lnTo>
                  <a:pt x="383" y="196"/>
                </a:lnTo>
                <a:lnTo>
                  <a:pt x="385" y="181"/>
                </a:lnTo>
                <a:lnTo>
                  <a:pt x="397" y="186"/>
                </a:lnTo>
                <a:lnTo>
                  <a:pt x="404" y="191"/>
                </a:lnTo>
                <a:lnTo>
                  <a:pt x="409" y="188"/>
                </a:lnTo>
                <a:lnTo>
                  <a:pt x="416" y="205"/>
                </a:lnTo>
                <a:lnTo>
                  <a:pt x="437" y="207"/>
                </a:lnTo>
                <a:lnTo>
                  <a:pt x="458" y="208"/>
                </a:lnTo>
                <a:lnTo>
                  <a:pt x="469" y="215"/>
                </a:lnTo>
                <a:lnTo>
                  <a:pt x="465" y="223"/>
                </a:lnTo>
                <a:lnTo>
                  <a:pt x="451" y="232"/>
                </a:lnTo>
                <a:lnTo>
                  <a:pt x="454" y="248"/>
                </a:lnTo>
                <a:lnTo>
                  <a:pt x="459" y="252"/>
                </a:lnTo>
                <a:lnTo>
                  <a:pt x="468" y="237"/>
                </a:lnTo>
                <a:lnTo>
                  <a:pt x="475" y="256"/>
                </a:lnTo>
                <a:lnTo>
                  <a:pt x="483" y="273"/>
                </a:lnTo>
                <a:lnTo>
                  <a:pt x="484" y="272"/>
                </a:lnTo>
                <a:lnTo>
                  <a:pt x="491" y="272"/>
                </a:lnTo>
                <a:lnTo>
                  <a:pt x="491" y="251"/>
                </a:lnTo>
                <a:lnTo>
                  <a:pt x="491" y="234"/>
                </a:lnTo>
                <a:lnTo>
                  <a:pt x="505" y="234"/>
                </a:lnTo>
                <a:lnTo>
                  <a:pt x="513" y="209"/>
                </a:lnTo>
                <a:lnTo>
                  <a:pt x="513" y="200"/>
                </a:lnTo>
                <a:lnTo>
                  <a:pt x="514" y="184"/>
                </a:lnTo>
                <a:lnTo>
                  <a:pt x="533" y="166"/>
                </a:lnTo>
                <a:lnTo>
                  <a:pt x="548" y="169"/>
                </a:lnTo>
                <a:lnTo>
                  <a:pt x="544" y="162"/>
                </a:lnTo>
                <a:lnTo>
                  <a:pt x="546" y="157"/>
                </a:lnTo>
                <a:lnTo>
                  <a:pt x="549" y="147"/>
                </a:lnTo>
                <a:lnTo>
                  <a:pt x="528" y="140"/>
                </a:lnTo>
                <a:lnTo>
                  <a:pt x="528" y="132"/>
                </a:lnTo>
                <a:lnTo>
                  <a:pt x="521" y="129"/>
                </a:lnTo>
                <a:lnTo>
                  <a:pt x="522" y="126"/>
                </a:lnTo>
                <a:lnTo>
                  <a:pt x="513" y="124"/>
                </a:lnTo>
                <a:lnTo>
                  <a:pt x="503" y="129"/>
                </a:lnTo>
                <a:lnTo>
                  <a:pt x="488" y="127"/>
                </a:lnTo>
                <a:lnTo>
                  <a:pt x="473" y="139"/>
                </a:lnTo>
                <a:lnTo>
                  <a:pt x="459" y="150"/>
                </a:lnTo>
                <a:lnTo>
                  <a:pt x="441" y="157"/>
                </a:lnTo>
                <a:lnTo>
                  <a:pt x="447" y="162"/>
                </a:lnTo>
                <a:lnTo>
                  <a:pt x="454" y="173"/>
                </a:lnTo>
                <a:lnTo>
                  <a:pt x="435" y="174"/>
                </a:lnTo>
                <a:lnTo>
                  <a:pt x="416" y="175"/>
                </a:lnTo>
                <a:lnTo>
                  <a:pt x="393" y="173"/>
                </a:lnTo>
                <a:lnTo>
                  <a:pt x="389" y="165"/>
                </a:lnTo>
                <a:lnTo>
                  <a:pt x="381" y="149"/>
                </a:lnTo>
                <a:lnTo>
                  <a:pt x="372" y="154"/>
                </a:lnTo>
                <a:lnTo>
                  <a:pt x="378" y="182"/>
                </a:lnTo>
                <a:lnTo>
                  <a:pt x="356" y="181"/>
                </a:lnTo>
                <a:lnTo>
                  <a:pt x="331" y="178"/>
                </a:lnTo>
                <a:lnTo>
                  <a:pt x="317" y="175"/>
                </a:lnTo>
                <a:lnTo>
                  <a:pt x="307" y="165"/>
                </a:lnTo>
                <a:lnTo>
                  <a:pt x="282" y="162"/>
                </a:lnTo>
                <a:lnTo>
                  <a:pt x="263" y="158"/>
                </a:lnTo>
                <a:lnTo>
                  <a:pt x="239" y="147"/>
                </a:lnTo>
                <a:lnTo>
                  <a:pt x="214" y="136"/>
                </a:lnTo>
                <a:lnTo>
                  <a:pt x="213" y="124"/>
                </a:lnTo>
                <a:lnTo>
                  <a:pt x="224" y="108"/>
                </a:lnTo>
                <a:lnTo>
                  <a:pt x="206" y="96"/>
                </a:lnTo>
                <a:lnTo>
                  <a:pt x="182" y="84"/>
                </a:lnTo>
                <a:lnTo>
                  <a:pt x="173" y="81"/>
                </a:lnTo>
                <a:lnTo>
                  <a:pt x="164" y="60"/>
                </a:lnTo>
                <a:lnTo>
                  <a:pt x="176" y="61"/>
                </a:lnTo>
                <a:lnTo>
                  <a:pt x="179" y="53"/>
                </a:lnTo>
                <a:lnTo>
                  <a:pt x="166" y="38"/>
                </a:lnTo>
                <a:lnTo>
                  <a:pt x="166" y="30"/>
                </a:lnTo>
                <a:lnTo>
                  <a:pt x="166" y="29"/>
                </a:lnTo>
                <a:lnTo>
                  <a:pt x="165" y="25"/>
                </a:lnTo>
                <a:lnTo>
                  <a:pt x="162" y="22"/>
                </a:lnTo>
                <a:lnTo>
                  <a:pt x="158" y="17"/>
                </a:lnTo>
                <a:lnTo>
                  <a:pt x="157" y="13"/>
                </a:lnTo>
                <a:lnTo>
                  <a:pt x="155" y="7"/>
                </a:lnTo>
                <a:lnTo>
                  <a:pt x="148" y="5"/>
                </a:lnTo>
                <a:lnTo>
                  <a:pt x="140" y="2"/>
                </a:lnTo>
                <a:lnTo>
                  <a:pt x="133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3" name="Freeform 82"/>
          <p:cNvSpPr>
            <a:spLocks/>
          </p:cNvSpPr>
          <p:nvPr/>
        </p:nvSpPr>
        <p:spPr bwMode="auto">
          <a:xfrm>
            <a:off x="5260975" y="3373438"/>
            <a:ext cx="28575" cy="128587"/>
          </a:xfrm>
          <a:custGeom>
            <a:avLst/>
            <a:gdLst>
              <a:gd name="T0" fmla="*/ 2147483647 w 23"/>
              <a:gd name="T1" fmla="*/ 2147483647 h 76"/>
              <a:gd name="T2" fmla="*/ 2147483647 w 23"/>
              <a:gd name="T3" fmla="*/ 2147483647 h 76"/>
              <a:gd name="T4" fmla="*/ 0 w 23"/>
              <a:gd name="T5" fmla="*/ 2147483647 h 76"/>
              <a:gd name="T6" fmla="*/ 2147483647 w 23"/>
              <a:gd name="T7" fmla="*/ 2147483647 h 76"/>
              <a:gd name="T8" fmla="*/ 2147483647 w 23"/>
              <a:gd name="T9" fmla="*/ 2147483647 h 76"/>
              <a:gd name="T10" fmla="*/ 2147483647 w 23"/>
              <a:gd name="T11" fmla="*/ 0 h 76"/>
              <a:gd name="T12" fmla="*/ 2147483647 w 23"/>
              <a:gd name="T13" fmla="*/ 2147483647 h 76"/>
              <a:gd name="T14" fmla="*/ 2147483647 w 23"/>
              <a:gd name="T15" fmla="*/ 2147483647 h 76"/>
              <a:gd name="T16" fmla="*/ 2147483647 w 23"/>
              <a:gd name="T17" fmla="*/ 2147483647 h 76"/>
              <a:gd name="T18" fmla="*/ 2147483647 w 23"/>
              <a:gd name="T19" fmla="*/ 2147483647 h 76"/>
              <a:gd name="T20" fmla="*/ 2147483647 w 23"/>
              <a:gd name="T21" fmla="*/ 2147483647 h 76"/>
              <a:gd name="T22" fmla="*/ 2147483647 w 23"/>
              <a:gd name="T23" fmla="*/ 2147483647 h 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3" h="76">
                <a:moveTo>
                  <a:pt x="17" y="76"/>
                </a:moveTo>
                <a:lnTo>
                  <a:pt x="9" y="57"/>
                </a:lnTo>
                <a:lnTo>
                  <a:pt x="0" y="39"/>
                </a:lnTo>
                <a:lnTo>
                  <a:pt x="6" y="20"/>
                </a:lnTo>
                <a:lnTo>
                  <a:pt x="12" y="3"/>
                </a:lnTo>
                <a:lnTo>
                  <a:pt x="22" y="0"/>
                </a:lnTo>
                <a:lnTo>
                  <a:pt x="23" y="9"/>
                </a:lnTo>
                <a:lnTo>
                  <a:pt x="22" y="26"/>
                </a:lnTo>
                <a:lnTo>
                  <a:pt x="21" y="42"/>
                </a:lnTo>
                <a:lnTo>
                  <a:pt x="20" y="58"/>
                </a:lnTo>
                <a:lnTo>
                  <a:pt x="18" y="75"/>
                </a:lnTo>
                <a:lnTo>
                  <a:pt x="17" y="7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4" name="Freeform 83"/>
          <p:cNvSpPr>
            <a:spLocks/>
          </p:cNvSpPr>
          <p:nvPr/>
        </p:nvSpPr>
        <p:spPr bwMode="auto">
          <a:xfrm>
            <a:off x="5284788" y="3368675"/>
            <a:ext cx="98425" cy="142875"/>
          </a:xfrm>
          <a:custGeom>
            <a:avLst/>
            <a:gdLst>
              <a:gd name="T0" fmla="*/ 2147483647 w 78"/>
              <a:gd name="T1" fmla="*/ 2147483647 h 84"/>
              <a:gd name="T2" fmla="*/ 2147483647 w 78"/>
              <a:gd name="T3" fmla="*/ 2147483647 h 84"/>
              <a:gd name="T4" fmla="*/ 2147483647 w 78"/>
              <a:gd name="T5" fmla="*/ 2147483647 h 84"/>
              <a:gd name="T6" fmla="*/ 2147483647 w 78"/>
              <a:gd name="T7" fmla="*/ 2147483647 h 84"/>
              <a:gd name="T8" fmla="*/ 2147483647 w 78"/>
              <a:gd name="T9" fmla="*/ 2147483647 h 84"/>
              <a:gd name="T10" fmla="*/ 0 w 78"/>
              <a:gd name="T11" fmla="*/ 2147483647 h 84"/>
              <a:gd name="T12" fmla="*/ 0 w 78"/>
              <a:gd name="T13" fmla="*/ 2147483647 h 84"/>
              <a:gd name="T14" fmla="*/ 2147483647 w 78"/>
              <a:gd name="T15" fmla="*/ 2147483647 h 84"/>
              <a:gd name="T16" fmla="*/ 2147483647 w 78"/>
              <a:gd name="T17" fmla="*/ 2147483647 h 84"/>
              <a:gd name="T18" fmla="*/ 2147483647 w 78"/>
              <a:gd name="T19" fmla="*/ 2147483647 h 84"/>
              <a:gd name="T20" fmla="*/ 2147483647 w 78"/>
              <a:gd name="T21" fmla="*/ 2147483647 h 84"/>
              <a:gd name="T22" fmla="*/ 2147483647 w 78"/>
              <a:gd name="T23" fmla="*/ 2147483647 h 84"/>
              <a:gd name="T24" fmla="*/ 2147483647 w 78"/>
              <a:gd name="T25" fmla="*/ 2147483647 h 84"/>
              <a:gd name="T26" fmla="*/ 2147483647 w 78"/>
              <a:gd name="T27" fmla="*/ 2147483647 h 84"/>
              <a:gd name="T28" fmla="*/ 2147483647 w 78"/>
              <a:gd name="T29" fmla="*/ 0 h 84"/>
              <a:gd name="T30" fmla="*/ 2147483647 w 78"/>
              <a:gd name="T31" fmla="*/ 2147483647 h 84"/>
              <a:gd name="T32" fmla="*/ 2147483647 w 78"/>
              <a:gd name="T33" fmla="*/ 2147483647 h 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8" h="84">
                <a:moveTo>
                  <a:pt x="30" y="21"/>
                </a:moveTo>
                <a:lnTo>
                  <a:pt x="5" y="12"/>
                </a:lnTo>
                <a:lnTo>
                  <a:pt x="4" y="29"/>
                </a:lnTo>
                <a:lnTo>
                  <a:pt x="3" y="45"/>
                </a:lnTo>
                <a:lnTo>
                  <a:pt x="2" y="61"/>
                </a:lnTo>
                <a:lnTo>
                  <a:pt x="0" y="78"/>
                </a:lnTo>
                <a:lnTo>
                  <a:pt x="0" y="81"/>
                </a:lnTo>
                <a:lnTo>
                  <a:pt x="22" y="84"/>
                </a:lnTo>
                <a:lnTo>
                  <a:pt x="35" y="71"/>
                </a:lnTo>
                <a:lnTo>
                  <a:pt x="48" y="68"/>
                </a:lnTo>
                <a:lnTo>
                  <a:pt x="57" y="58"/>
                </a:lnTo>
                <a:lnTo>
                  <a:pt x="35" y="37"/>
                </a:lnTo>
                <a:lnTo>
                  <a:pt x="56" y="31"/>
                </a:lnTo>
                <a:lnTo>
                  <a:pt x="78" y="23"/>
                </a:lnTo>
                <a:lnTo>
                  <a:pt x="64" y="0"/>
                </a:lnTo>
                <a:lnTo>
                  <a:pt x="47" y="10"/>
                </a:lnTo>
                <a:lnTo>
                  <a:pt x="30" y="2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5" name="Freeform 84"/>
          <p:cNvSpPr>
            <a:spLocks/>
          </p:cNvSpPr>
          <p:nvPr/>
        </p:nvSpPr>
        <p:spPr bwMode="auto">
          <a:xfrm>
            <a:off x="5730875" y="3654425"/>
            <a:ext cx="188913" cy="288925"/>
          </a:xfrm>
          <a:custGeom>
            <a:avLst/>
            <a:gdLst>
              <a:gd name="T0" fmla="*/ 2147483647 w 149"/>
              <a:gd name="T1" fmla="*/ 2147483647 h 169"/>
              <a:gd name="T2" fmla="*/ 2147483647 w 149"/>
              <a:gd name="T3" fmla="*/ 2147483647 h 169"/>
              <a:gd name="T4" fmla="*/ 2147483647 w 149"/>
              <a:gd name="T5" fmla="*/ 2147483647 h 169"/>
              <a:gd name="T6" fmla="*/ 2147483647 w 149"/>
              <a:gd name="T7" fmla="*/ 2147483647 h 169"/>
              <a:gd name="T8" fmla="*/ 2147483647 w 149"/>
              <a:gd name="T9" fmla="*/ 2147483647 h 169"/>
              <a:gd name="T10" fmla="*/ 2147483647 w 149"/>
              <a:gd name="T11" fmla="*/ 0 h 169"/>
              <a:gd name="T12" fmla="*/ 2147483647 w 149"/>
              <a:gd name="T13" fmla="*/ 2147483647 h 169"/>
              <a:gd name="T14" fmla="*/ 2147483647 w 149"/>
              <a:gd name="T15" fmla="*/ 0 h 169"/>
              <a:gd name="T16" fmla="*/ 2147483647 w 149"/>
              <a:gd name="T17" fmla="*/ 2147483647 h 169"/>
              <a:gd name="T18" fmla="*/ 2147483647 w 149"/>
              <a:gd name="T19" fmla="*/ 2147483647 h 169"/>
              <a:gd name="T20" fmla="*/ 2147483647 w 149"/>
              <a:gd name="T21" fmla="*/ 2147483647 h 169"/>
              <a:gd name="T22" fmla="*/ 2147483647 w 149"/>
              <a:gd name="T23" fmla="*/ 2147483647 h 169"/>
              <a:gd name="T24" fmla="*/ 2147483647 w 149"/>
              <a:gd name="T25" fmla="*/ 2147483647 h 169"/>
              <a:gd name="T26" fmla="*/ 2147483647 w 149"/>
              <a:gd name="T27" fmla="*/ 2147483647 h 169"/>
              <a:gd name="T28" fmla="*/ 2147483647 w 149"/>
              <a:gd name="T29" fmla="*/ 2147483647 h 169"/>
              <a:gd name="T30" fmla="*/ 2147483647 w 149"/>
              <a:gd name="T31" fmla="*/ 2147483647 h 169"/>
              <a:gd name="T32" fmla="*/ 2147483647 w 149"/>
              <a:gd name="T33" fmla="*/ 2147483647 h 169"/>
              <a:gd name="T34" fmla="*/ 2039918074 w 149"/>
              <a:gd name="T35" fmla="*/ 2147483647 h 169"/>
              <a:gd name="T36" fmla="*/ 0 w 149"/>
              <a:gd name="T37" fmla="*/ 2147483647 h 169"/>
              <a:gd name="T38" fmla="*/ 2147483647 w 149"/>
              <a:gd name="T39" fmla="*/ 2147483647 h 169"/>
              <a:gd name="T40" fmla="*/ 2147483647 w 149"/>
              <a:gd name="T41" fmla="*/ 2147483647 h 169"/>
              <a:gd name="T42" fmla="*/ 2147483647 w 149"/>
              <a:gd name="T43" fmla="*/ 2147483647 h 169"/>
              <a:gd name="T44" fmla="*/ 2147483647 w 149"/>
              <a:gd name="T45" fmla="*/ 2147483647 h 169"/>
              <a:gd name="T46" fmla="*/ 2147483647 w 149"/>
              <a:gd name="T47" fmla="*/ 2147483647 h 169"/>
              <a:gd name="T48" fmla="*/ 2147483647 w 149"/>
              <a:gd name="T49" fmla="*/ 2147483647 h 169"/>
              <a:gd name="T50" fmla="*/ 2147483647 w 149"/>
              <a:gd name="T51" fmla="*/ 2147483647 h 169"/>
              <a:gd name="T52" fmla="*/ 2147483647 w 149"/>
              <a:gd name="T53" fmla="*/ 2147483647 h 169"/>
              <a:gd name="T54" fmla="*/ 2147483647 w 149"/>
              <a:gd name="T55" fmla="*/ 2147483647 h 169"/>
              <a:gd name="T56" fmla="*/ 2147483647 w 149"/>
              <a:gd name="T57" fmla="*/ 2147483647 h 169"/>
              <a:gd name="T58" fmla="*/ 2147483647 w 149"/>
              <a:gd name="T59" fmla="*/ 2147483647 h 169"/>
              <a:gd name="T60" fmla="*/ 2147483647 w 149"/>
              <a:gd name="T61" fmla="*/ 2147483647 h 169"/>
              <a:gd name="T62" fmla="*/ 2147483647 w 149"/>
              <a:gd name="T63" fmla="*/ 2147483647 h 169"/>
              <a:gd name="T64" fmla="*/ 2147483647 w 149"/>
              <a:gd name="T65" fmla="*/ 2147483647 h 1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9" h="169">
                <a:moveTo>
                  <a:pt x="149" y="51"/>
                </a:moveTo>
                <a:lnTo>
                  <a:pt x="135" y="39"/>
                </a:lnTo>
                <a:lnTo>
                  <a:pt x="119" y="27"/>
                </a:lnTo>
                <a:lnTo>
                  <a:pt x="103" y="22"/>
                </a:lnTo>
                <a:lnTo>
                  <a:pt x="86" y="15"/>
                </a:lnTo>
                <a:lnTo>
                  <a:pt x="76" y="0"/>
                </a:lnTo>
                <a:lnTo>
                  <a:pt x="70" y="5"/>
                </a:lnTo>
                <a:lnTo>
                  <a:pt x="67" y="0"/>
                </a:lnTo>
                <a:lnTo>
                  <a:pt x="71" y="19"/>
                </a:lnTo>
                <a:lnTo>
                  <a:pt x="61" y="22"/>
                </a:lnTo>
                <a:lnTo>
                  <a:pt x="57" y="46"/>
                </a:lnTo>
                <a:lnTo>
                  <a:pt x="68" y="60"/>
                </a:lnTo>
                <a:lnTo>
                  <a:pt x="64" y="81"/>
                </a:lnTo>
                <a:lnTo>
                  <a:pt x="59" y="100"/>
                </a:lnTo>
                <a:lnTo>
                  <a:pt x="45" y="106"/>
                </a:lnTo>
                <a:lnTo>
                  <a:pt x="30" y="111"/>
                </a:lnTo>
                <a:lnTo>
                  <a:pt x="16" y="116"/>
                </a:lnTo>
                <a:lnTo>
                  <a:pt x="1" y="121"/>
                </a:lnTo>
                <a:lnTo>
                  <a:pt x="0" y="130"/>
                </a:lnTo>
                <a:lnTo>
                  <a:pt x="13" y="149"/>
                </a:lnTo>
                <a:lnTo>
                  <a:pt x="27" y="169"/>
                </a:lnTo>
                <a:lnTo>
                  <a:pt x="43" y="166"/>
                </a:lnTo>
                <a:lnTo>
                  <a:pt x="59" y="162"/>
                </a:lnTo>
                <a:lnTo>
                  <a:pt x="70" y="154"/>
                </a:lnTo>
                <a:lnTo>
                  <a:pt x="76" y="144"/>
                </a:lnTo>
                <a:lnTo>
                  <a:pt x="93" y="139"/>
                </a:lnTo>
                <a:lnTo>
                  <a:pt x="102" y="124"/>
                </a:lnTo>
                <a:lnTo>
                  <a:pt x="116" y="118"/>
                </a:lnTo>
                <a:lnTo>
                  <a:pt x="115" y="96"/>
                </a:lnTo>
                <a:lnTo>
                  <a:pt x="121" y="92"/>
                </a:lnTo>
                <a:lnTo>
                  <a:pt x="127" y="91"/>
                </a:lnTo>
                <a:lnTo>
                  <a:pt x="138" y="71"/>
                </a:lnTo>
                <a:lnTo>
                  <a:pt x="149" y="5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6" name="Freeform 85"/>
          <p:cNvSpPr>
            <a:spLocks/>
          </p:cNvSpPr>
          <p:nvPr/>
        </p:nvSpPr>
        <p:spPr bwMode="auto">
          <a:xfrm>
            <a:off x="5815013" y="3613150"/>
            <a:ext cx="7937" cy="15875"/>
          </a:xfrm>
          <a:custGeom>
            <a:avLst/>
            <a:gdLst>
              <a:gd name="T0" fmla="*/ 2147483647 w 6"/>
              <a:gd name="T1" fmla="*/ 0 h 10"/>
              <a:gd name="T2" fmla="*/ 0 w 6"/>
              <a:gd name="T3" fmla="*/ 2147483647 h 10"/>
              <a:gd name="T4" fmla="*/ 2147483647 w 6"/>
              <a:gd name="T5" fmla="*/ 2147483647 h 10"/>
              <a:gd name="T6" fmla="*/ 2147483647 w 6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0" y="7"/>
                </a:lnTo>
                <a:lnTo>
                  <a:pt x="6" y="10"/>
                </a:lnTo>
                <a:lnTo>
                  <a:pt x="6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7" name="Freeform 86"/>
          <p:cNvSpPr>
            <a:spLocks/>
          </p:cNvSpPr>
          <p:nvPr/>
        </p:nvSpPr>
        <p:spPr bwMode="auto">
          <a:xfrm>
            <a:off x="5280025" y="3406775"/>
            <a:ext cx="536575" cy="569913"/>
          </a:xfrm>
          <a:custGeom>
            <a:avLst/>
            <a:gdLst>
              <a:gd name="T0" fmla="*/ 2147483647 w 422"/>
              <a:gd name="T1" fmla="*/ 2147483647 h 336"/>
              <a:gd name="T2" fmla="*/ 2147483647 w 422"/>
              <a:gd name="T3" fmla="*/ 2147483647 h 336"/>
              <a:gd name="T4" fmla="*/ 2147483647 w 422"/>
              <a:gd name="T5" fmla="*/ 2147483647 h 336"/>
              <a:gd name="T6" fmla="*/ 2147483647 w 422"/>
              <a:gd name="T7" fmla="*/ 2147483647 h 336"/>
              <a:gd name="T8" fmla="*/ 0 w 422"/>
              <a:gd name="T9" fmla="*/ 2147483647 h 336"/>
              <a:gd name="T10" fmla="*/ 2147483647 w 422"/>
              <a:gd name="T11" fmla="*/ 2147483647 h 336"/>
              <a:gd name="T12" fmla="*/ 2147483647 w 422"/>
              <a:gd name="T13" fmla="*/ 2147483647 h 336"/>
              <a:gd name="T14" fmla="*/ 2147483647 w 422"/>
              <a:gd name="T15" fmla="*/ 2147483647 h 336"/>
              <a:gd name="T16" fmla="*/ 2147483647 w 422"/>
              <a:gd name="T17" fmla="*/ 0 h 336"/>
              <a:gd name="T18" fmla="*/ 2147483647 w 422"/>
              <a:gd name="T19" fmla="*/ 2147483647 h 336"/>
              <a:gd name="T20" fmla="*/ 2147483647 w 422"/>
              <a:gd name="T21" fmla="*/ 2147483647 h 336"/>
              <a:gd name="T22" fmla="*/ 2147483647 w 422"/>
              <a:gd name="T23" fmla="*/ 2147483647 h 336"/>
              <a:gd name="T24" fmla="*/ 2147483647 w 422"/>
              <a:gd name="T25" fmla="*/ 2147483647 h 336"/>
              <a:gd name="T26" fmla="*/ 2147483647 w 422"/>
              <a:gd name="T27" fmla="*/ 2147483647 h 336"/>
              <a:gd name="T28" fmla="*/ 2147483647 w 422"/>
              <a:gd name="T29" fmla="*/ 2147483647 h 336"/>
              <a:gd name="T30" fmla="*/ 2147483647 w 422"/>
              <a:gd name="T31" fmla="*/ 2147483647 h 336"/>
              <a:gd name="T32" fmla="*/ 2147483647 w 422"/>
              <a:gd name="T33" fmla="*/ 2147483647 h 336"/>
              <a:gd name="T34" fmla="*/ 2147483647 w 422"/>
              <a:gd name="T35" fmla="*/ 2147483647 h 336"/>
              <a:gd name="T36" fmla="*/ 2147483647 w 422"/>
              <a:gd name="T37" fmla="*/ 2147483647 h 336"/>
              <a:gd name="T38" fmla="*/ 2147483647 w 422"/>
              <a:gd name="T39" fmla="*/ 2147483647 h 336"/>
              <a:gd name="T40" fmla="*/ 2147483647 w 422"/>
              <a:gd name="T41" fmla="*/ 2147483647 h 336"/>
              <a:gd name="T42" fmla="*/ 2147483647 w 422"/>
              <a:gd name="T43" fmla="*/ 2147483647 h 336"/>
              <a:gd name="T44" fmla="*/ 2147483647 w 422"/>
              <a:gd name="T45" fmla="*/ 2147483647 h 336"/>
              <a:gd name="T46" fmla="*/ 2147483647 w 422"/>
              <a:gd name="T47" fmla="*/ 2147483647 h 336"/>
              <a:gd name="T48" fmla="*/ 2147483647 w 422"/>
              <a:gd name="T49" fmla="*/ 2147483647 h 336"/>
              <a:gd name="T50" fmla="*/ 2147483647 w 422"/>
              <a:gd name="T51" fmla="*/ 2147483647 h 336"/>
              <a:gd name="T52" fmla="*/ 2147483647 w 422"/>
              <a:gd name="T53" fmla="*/ 2147483647 h 336"/>
              <a:gd name="T54" fmla="*/ 2147483647 w 422"/>
              <a:gd name="T55" fmla="*/ 2147483647 h 336"/>
              <a:gd name="T56" fmla="*/ 2147483647 w 422"/>
              <a:gd name="T57" fmla="*/ 2147483647 h 336"/>
              <a:gd name="T58" fmla="*/ 2147483647 w 422"/>
              <a:gd name="T59" fmla="*/ 2147483647 h 336"/>
              <a:gd name="T60" fmla="*/ 2147483647 w 422"/>
              <a:gd name="T61" fmla="*/ 2147483647 h 336"/>
              <a:gd name="T62" fmla="*/ 2147483647 w 422"/>
              <a:gd name="T63" fmla="*/ 2147483647 h 336"/>
              <a:gd name="T64" fmla="*/ 2147483647 w 422"/>
              <a:gd name="T65" fmla="*/ 2147483647 h 336"/>
              <a:gd name="T66" fmla="*/ 2147483647 w 422"/>
              <a:gd name="T67" fmla="*/ 2147483647 h 336"/>
              <a:gd name="T68" fmla="*/ 2147483647 w 422"/>
              <a:gd name="T69" fmla="*/ 2147483647 h 3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22" h="336">
                <a:moveTo>
                  <a:pt x="104" y="229"/>
                </a:moveTo>
                <a:lnTo>
                  <a:pt x="95" y="202"/>
                </a:lnTo>
                <a:lnTo>
                  <a:pt x="88" y="186"/>
                </a:lnTo>
                <a:lnTo>
                  <a:pt x="82" y="170"/>
                </a:lnTo>
                <a:lnTo>
                  <a:pt x="68" y="160"/>
                </a:lnTo>
                <a:lnTo>
                  <a:pt x="55" y="151"/>
                </a:lnTo>
                <a:lnTo>
                  <a:pt x="45" y="130"/>
                </a:lnTo>
                <a:lnTo>
                  <a:pt x="25" y="107"/>
                </a:lnTo>
                <a:lnTo>
                  <a:pt x="6" y="83"/>
                </a:lnTo>
                <a:lnTo>
                  <a:pt x="0" y="82"/>
                </a:lnTo>
                <a:lnTo>
                  <a:pt x="3" y="58"/>
                </a:lnTo>
                <a:lnTo>
                  <a:pt x="25" y="61"/>
                </a:lnTo>
                <a:lnTo>
                  <a:pt x="38" y="48"/>
                </a:lnTo>
                <a:lnTo>
                  <a:pt x="51" y="45"/>
                </a:lnTo>
                <a:lnTo>
                  <a:pt x="60" y="35"/>
                </a:lnTo>
                <a:lnTo>
                  <a:pt x="38" y="14"/>
                </a:lnTo>
                <a:lnTo>
                  <a:pt x="59" y="8"/>
                </a:lnTo>
                <a:lnTo>
                  <a:pt x="81" y="0"/>
                </a:lnTo>
                <a:lnTo>
                  <a:pt x="99" y="8"/>
                </a:lnTo>
                <a:lnTo>
                  <a:pt x="117" y="15"/>
                </a:lnTo>
                <a:lnTo>
                  <a:pt x="136" y="23"/>
                </a:lnTo>
                <a:lnTo>
                  <a:pt x="155" y="31"/>
                </a:lnTo>
                <a:lnTo>
                  <a:pt x="173" y="45"/>
                </a:lnTo>
                <a:lnTo>
                  <a:pt x="192" y="61"/>
                </a:lnTo>
                <a:lnTo>
                  <a:pt x="228" y="63"/>
                </a:lnTo>
                <a:lnTo>
                  <a:pt x="246" y="66"/>
                </a:lnTo>
                <a:lnTo>
                  <a:pt x="248" y="71"/>
                </a:lnTo>
                <a:lnTo>
                  <a:pt x="266" y="74"/>
                </a:lnTo>
                <a:lnTo>
                  <a:pt x="277" y="91"/>
                </a:lnTo>
                <a:lnTo>
                  <a:pt x="285" y="96"/>
                </a:lnTo>
                <a:lnTo>
                  <a:pt x="304" y="112"/>
                </a:lnTo>
                <a:lnTo>
                  <a:pt x="305" y="123"/>
                </a:lnTo>
                <a:lnTo>
                  <a:pt x="313" y="137"/>
                </a:lnTo>
                <a:lnTo>
                  <a:pt x="322" y="151"/>
                </a:lnTo>
                <a:lnTo>
                  <a:pt x="328" y="155"/>
                </a:lnTo>
                <a:lnTo>
                  <a:pt x="329" y="154"/>
                </a:lnTo>
                <a:lnTo>
                  <a:pt x="333" y="155"/>
                </a:lnTo>
                <a:lnTo>
                  <a:pt x="333" y="159"/>
                </a:lnTo>
                <a:lnTo>
                  <a:pt x="335" y="160"/>
                </a:lnTo>
                <a:lnTo>
                  <a:pt x="334" y="165"/>
                </a:lnTo>
                <a:lnTo>
                  <a:pt x="342" y="169"/>
                </a:lnTo>
                <a:lnTo>
                  <a:pt x="348" y="186"/>
                </a:lnTo>
                <a:lnTo>
                  <a:pt x="378" y="192"/>
                </a:lnTo>
                <a:lnTo>
                  <a:pt x="408" y="196"/>
                </a:lnTo>
                <a:lnTo>
                  <a:pt x="411" y="192"/>
                </a:lnTo>
                <a:lnTo>
                  <a:pt x="422" y="206"/>
                </a:lnTo>
                <a:lnTo>
                  <a:pt x="418" y="227"/>
                </a:lnTo>
                <a:lnTo>
                  <a:pt x="413" y="246"/>
                </a:lnTo>
                <a:lnTo>
                  <a:pt x="399" y="252"/>
                </a:lnTo>
                <a:lnTo>
                  <a:pt x="384" y="257"/>
                </a:lnTo>
                <a:lnTo>
                  <a:pt x="370" y="262"/>
                </a:lnTo>
                <a:lnTo>
                  <a:pt x="355" y="267"/>
                </a:lnTo>
                <a:lnTo>
                  <a:pt x="340" y="270"/>
                </a:lnTo>
                <a:lnTo>
                  <a:pt x="324" y="275"/>
                </a:lnTo>
                <a:lnTo>
                  <a:pt x="309" y="278"/>
                </a:lnTo>
                <a:lnTo>
                  <a:pt x="293" y="282"/>
                </a:lnTo>
                <a:lnTo>
                  <a:pt x="282" y="295"/>
                </a:lnTo>
                <a:lnTo>
                  <a:pt x="271" y="308"/>
                </a:lnTo>
                <a:lnTo>
                  <a:pt x="260" y="322"/>
                </a:lnTo>
                <a:lnTo>
                  <a:pt x="248" y="336"/>
                </a:lnTo>
                <a:lnTo>
                  <a:pt x="247" y="314"/>
                </a:lnTo>
                <a:lnTo>
                  <a:pt x="229" y="307"/>
                </a:lnTo>
                <a:lnTo>
                  <a:pt x="209" y="300"/>
                </a:lnTo>
                <a:lnTo>
                  <a:pt x="187" y="298"/>
                </a:lnTo>
                <a:lnTo>
                  <a:pt x="184" y="314"/>
                </a:lnTo>
                <a:lnTo>
                  <a:pt x="177" y="320"/>
                </a:lnTo>
                <a:lnTo>
                  <a:pt x="168" y="305"/>
                </a:lnTo>
                <a:lnTo>
                  <a:pt x="158" y="291"/>
                </a:lnTo>
                <a:lnTo>
                  <a:pt x="142" y="268"/>
                </a:lnTo>
                <a:lnTo>
                  <a:pt x="125" y="245"/>
                </a:lnTo>
                <a:lnTo>
                  <a:pt x="104" y="22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8" name="Freeform 87"/>
          <p:cNvSpPr>
            <a:spLocks/>
          </p:cNvSpPr>
          <p:nvPr/>
        </p:nvSpPr>
        <p:spPr bwMode="auto">
          <a:xfrm>
            <a:off x="5705475" y="3624263"/>
            <a:ext cx="123825" cy="115887"/>
          </a:xfrm>
          <a:custGeom>
            <a:avLst/>
            <a:gdLst>
              <a:gd name="T0" fmla="*/ 0 w 96"/>
              <a:gd name="T1" fmla="*/ 2147483647 h 68"/>
              <a:gd name="T2" fmla="*/ 2147483647 w 96"/>
              <a:gd name="T3" fmla="*/ 2147483647 h 68"/>
              <a:gd name="T4" fmla="*/ 2147483647 w 96"/>
              <a:gd name="T5" fmla="*/ 2147483647 h 68"/>
              <a:gd name="T6" fmla="*/ 2147483647 w 96"/>
              <a:gd name="T7" fmla="*/ 2147483647 h 68"/>
              <a:gd name="T8" fmla="*/ 2147483647 w 96"/>
              <a:gd name="T9" fmla="*/ 2147483647 h 68"/>
              <a:gd name="T10" fmla="*/ 2147483647 w 96"/>
              <a:gd name="T11" fmla="*/ 2147483647 h 68"/>
              <a:gd name="T12" fmla="*/ 2147483647 w 96"/>
              <a:gd name="T13" fmla="*/ 2147483647 h 68"/>
              <a:gd name="T14" fmla="*/ 2147483647 w 96"/>
              <a:gd name="T15" fmla="*/ 2147483647 h 68"/>
              <a:gd name="T16" fmla="*/ 2147483647 w 96"/>
              <a:gd name="T17" fmla="*/ 2147483647 h 68"/>
              <a:gd name="T18" fmla="*/ 2147483647 w 96"/>
              <a:gd name="T19" fmla="*/ 2147483647 h 68"/>
              <a:gd name="T20" fmla="*/ 2147483647 w 96"/>
              <a:gd name="T21" fmla="*/ 2147483647 h 68"/>
              <a:gd name="T22" fmla="*/ 2147483647 w 96"/>
              <a:gd name="T23" fmla="*/ 2147483647 h 68"/>
              <a:gd name="T24" fmla="*/ 2147483647 w 96"/>
              <a:gd name="T25" fmla="*/ 0 h 68"/>
              <a:gd name="T26" fmla="*/ 2147483647 w 96"/>
              <a:gd name="T27" fmla="*/ 2147483647 h 68"/>
              <a:gd name="T28" fmla="*/ 2147483647 w 96"/>
              <a:gd name="T29" fmla="*/ 2147483647 h 68"/>
              <a:gd name="T30" fmla="*/ 2147483647 w 96"/>
              <a:gd name="T31" fmla="*/ 2147483647 h 68"/>
              <a:gd name="T32" fmla="*/ 2147483647 w 96"/>
              <a:gd name="T33" fmla="*/ 2147483647 h 68"/>
              <a:gd name="T34" fmla="*/ 2134523727 w 96"/>
              <a:gd name="T35" fmla="*/ 2147483647 h 68"/>
              <a:gd name="T36" fmla="*/ 0 w 96"/>
              <a:gd name="T37" fmla="*/ 2147483647 h 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6" h="68">
                <a:moveTo>
                  <a:pt x="0" y="37"/>
                </a:moveTo>
                <a:lnTo>
                  <a:pt x="8" y="41"/>
                </a:lnTo>
                <a:lnTo>
                  <a:pt x="14" y="58"/>
                </a:lnTo>
                <a:lnTo>
                  <a:pt x="44" y="64"/>
                </a:lnTo>
                <a:lnTo>
                  <a:pt x="74" y="68"/>
                </a:lnTo>
                <a:lnTo>
                  <a:pt x="77" y="64"/>
                </a:lnTo>
                <a:lnTo>
                  <a:pt x="81" y="40"/>
                </a:lnTo>
                <a:lnTo>
                  <a:pt x="91" y="37"/>
                </a:lnTo>
                <a:lnTo>
                  <a:pt x="87" y="18"/>
                </a:lnTo>
                <a:lnTo>
                  <a:pt x="90" y="23"/>
                </a:lnTo>
                <a:lnTo>
                  <a:pt x="96" y="18"/>
                </a:lnTo>
                <a:lnTo>
                  <a:pt x="92" y="3"/>
                </a:lnTo>
                <a:lnTo>
                  <a:pt x="86" y="0"/>
                </a:lnTo>
                <a:lnTo>
                  <a:pt x="69" y="18"/>
                </a:lnTo>
                <a:lnTo>
                  <a:pt x="50" y="37"/>
                </a:lnTo>
                <a:lnTo>
                  <a:pt x="20" y="38"/>
                </a:lnTo>
                <a:lnTo>
                  <a:pt x="8" y="36"/>
                </a:lnTo>
                <a:lnTo>
                  <a:pt x="1" y="32"/>
                </a:lnTo>
                <a:lnTo>
                  <a:pt x="0" y="3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9" name="Freeform 88"/>
          <p:cNvSpPr>
            <a:spLocks/>
          </p:cNvSpPr>
          <p:nvPr/>
        </p:nvSpPr>
        <p:spPr bwMode="auto">
          <a:xfrm>
            <a:off x="5505450" y="3860800"/>
            <a:ext cx="260350" cy="217488"/>
          </a:xfrm>
          <a:custGeom>
            <a:avLst/>
            <a:gdLst>
              <a:gd name="T0" fmla="*/ 2147483647 w 205"/>
              <a:gd name="T1" fmla="*/ 2147483647 h 128"/>
              <a:gd name="T2" fmla="*/ 2049995900 w 205"/>
              <a:gd name="T3" fmla="*/ 2147483647 h 128"/>
              <a:gd name="T4" fmla="*/ 0 w 205"/>
              <a:gd name="T5" fmla="*/ 2147483647 h 128"/>
              <a:gd name="T6" fmla="*/ 2147483647 w 205"/>
              <a:gd name="T7" fmla="*/ 2147483647 h 128"/>
              <a:gd name="T8" fmla="*/ 2147483647 w 205"/>
              <a:gd name="T9" fmla="*/ 2147483647 h 128"/>
              <a:gd name="T10" fmla="*/ 2147483647 w 205"/>
              <a:gd name="T11" fmla="*/ 2147483647 h 128"/>
              <a:gd name="T12" fmla="*/ 2147483647 w 205"/>
              <a:gd name="T13" fmla="*/ 2147483647 h 128"/>
              <a:gd name="T14" fmla="*/ 2147483647 w 205"/>
              <a:gd name="T15" fmla="*/ 2147483647 h 128"/>
              <a:gd name="T16" fmla="*/ 2147483647 w 205"/>
              <a:gd name="T17" fmla="*/ 2147483647 h 128"/>
              <a:gd name="T18" fmla="*/ 2147483647 w 205"/>
              <a:gd name="T19" fmla="*/ 2147483647 h 128"/>
              <a:gd name="T20" fmla="*/ 2147483647 w 205"/>
              <a:gd name="T21" fmla="*/ 2147483647 h 128"/>
              <a:gd name="T22" fmla="*/ 2147483647 w 205"/>
              <a:gd name="T23" fmla="*/ 2147483647 h 128"/>
              <a:gd name="T24" fmla="*/ 2147483647 w 205"/>
              <a:gd name="T25" fmla="*/ 2147483647 h 128"/>
              <a:gd name="T26" fmla="*/ 2147483647 w 205"/>
              <a:gd name="T27" fmla="*/ 2147483647 h 128"/>
              <a:gd name="T28" fmla="*/ 2147483647 w 205"/>
              <a:gd name="T29" fmla="*/ 2147483647 h 128"/>
              <a:gd name="T30" fmla="*/ 2147483647 w 205"/>
              <a:gd name="T31" fmla="*/ 2147483647 h 128"/>
              <a:gd name="T32" fmla="*/ 2147483647 w 205"/>
              <a:gd name="T33" fmla="*/ 2147483647 h 128"/>
              <a:gd name="T34" fmla="*/ 2147483647 w 205"/>
              <a:gd name="T35" fmla="*/ 2147483647 h 128"/>
              <a:gd name="T36" fmla="*/ 2147483647 w 205"/>
              <a:gd name="T37" fmla="*/ 0 h 128"/>
              <a:gd name="T38" fmla="*/ 2147483647 w 205"/>
              <a:gd name="T39" fmla="*/ 2147483647 h 128"/>
              <a:gd name="T40" fmla="*/ 2147483647 w 205"/>
              <a:gd name="T41" fmla="*/ 2147483647 h 128"/>
              <a:gd name="T42" fmla="*/ 2147483647 w 205"/>
              <a:gd name="T43" fmla="*/ 2147483647 h 128"/>
              <a:gd name="T44" fmla="*/ 2147483647 w 205"/>
              <a:gd name="T45" fmla="*/ 2147483647 h 128"/>
              <a:gd name="T46" fmla="*/ 2147483647 w 205"/>
              <a:gd name="T47" fmla="*/ 2147483647 h 128"/>
              <a:gd name="T48" fmla="*/ 2147483647 w 205"/>
              <a:gd name="T49" fmla="*/ 2147483647 h 128"/>
              <a:gd name="T50" fmla="*/ 2147483647 w 205"/>
              <a:gd name="T51" fmla="*/ 2147483647 h 128"/>
              <a:gd name="T52" fmla="*/ 2147483647 w 205"/>
              <a:gd name="T53" fmla="*/ 2147483647 h 128"/>
              <a:gd name="T54" fmla="*/ 2147483647 w 205"/>
              <a:gd name="T55" fmla="*/ 2147483647 h 128"/>
              <a:gd name="T56" fmla="*/ 2147483647 w 205"/>
              <a:gd name="T57" fmla="*/ 2147483647 h 128"/>
              <a:gd name="T58" fmla="*/ 2147483647 w 205"/>
              <a:gd name="T59" fmla="*/ 2147483647 h 128"/>
              <a:gd name="T60" fmla="*/ 2147483647 w 205"/>
              <a:gd name="T61" fmla="*/ 2147483647 h 128"/>
              <a:gd name="T62" fmla="*/ 2147483647 w 205"/>
              <a:gd name="T63" fmla="*/ 2147483647 h 1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05" h="128">
                <a:moveTo>
                  <a:pt x="8" y="47"/>
                </a:moveTo>
                <a:lnTo>
                  <a:pt x="1" y="53"/>
                </a:lnTo>
                <a:lnTo>
                  <a:pt x="0" y="76"/>
                </a:lnTo>
                <a:lnTo>
                  <a:pt x="10" y="102"/>
                </a:lnTo>
                <a:lnTo>
                  <a:pt x="19" y="128"/>
                </a:lnTo>
                <a:lnTo>
                  <a:pt x="44" y="125"/>
                </a:lnTo>
                <a:lnTo>
                  <a:pt x="70" y="113"/>
                </a:lnTo>
                <a:lnTo>
                  <a:pt x="90" y="107"/>
                </a:lnTo>
                <a:lnTo>
                  <a:pt x="110" y="100"/>
                </a:lnTo>
                <a:lnTo>
                  <a:pt x="126" y="95"/>
                </a:lnTo>
                <a:lnTo>
                  <a:pt x="141" y="88"/>
                </a:lnTo>
                <a:lnTo>
                  <a:pt x="157" y="82"/>
                </a:lnTo>
                <a:lnTo>
                  <a:pt x="172" y="75"/>
                </a:lnTo>
                <a:lnTo>
                  <a:pt x="186" y="69"/>
                </a:lnTo>
                <a:lnTo>
                  <a:pt x="188" y="61"/>
                </a:lnTo>
                <a:lnTo>
                  <a:pt x="205" y="48"/>
                </a:lnTo>
                <a:lnTo>
                  <a:pt x="191" y="28"/>
                </a:lnTo>
                <a:lnTo>
                  <a:pt x="178" y="9"/>
                </a:lnTo>
                <a:lnTo>
                  <a:pt x="179" y="0"/>
                </a:lnTo>
                <a:lnTo>
                  <a:pt x="164" y="3"/>
                </a:lnTo>
                <a:lnTo>
                  <a:pt x="148" y="8"/>
                </a:lnTo>
                <a:lnTo>
                  <a:pt x="133" y="11"/>
                </a:lnTo>
                <a:lnTo>
                  <a:pt x="117" y="15"/>
                </a:lnTo>
                <a:lnTo>
                  <a:pt x="106" y="28"/>
                </a:lnTo>
                <a:lnTo>
                  <a:pt x="95" y="41"/>
                </a:lnTo>
                <a:lnTo>
                  <a:pt x="84" y="55"/>
                </a:lnTo>
                <a:lnTo>
                  <a:pt x="72" y="69"/>
                </a:lnTo>
                <a:lnTo>
                  <a:pt x="71" y="47"/>
                </a:lnTo>
                <a:lnTo>
                  <a:pt x="53" y="40"/>
                </a:lnTo>
                <a:lnTo>
                  <a:pt x="33" y="33"/>
                </a:lnTo>
                <a:lnTo>
                  <a:pt x="11" y="31"/>
                </a:lnTo>
                <a:lnTo>
                  <a:pt x="8" y="4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0" name="Freeform 89"/>
          <p:cNvSpPr>
            <a:spLocks/>
          </p:cNvSpPr>
          <p:nvPr/>
        </p:nvSpPr>
        <p:spPr bwMode="auto">
          <a:xfrm>
            <a:off x="6457950" y="4175125"/>
            <a:ext cx="55563" cy="131763"/>
          </a:xfrm>
          <a:custGeom>
            <a:avLst/>
            <a:gdLst>
              <a:gd name="T0" fmla="*/ 2147483647 w 44"/>
              <a:gd name="T1" fmla="*/ 2147483647 h 78"/>
              <a:gd name="T2" fmla="*/ 2147483647 w 44"/>
              <a:gd name="T3" fmla="*/ 2147483647 h 78"/>
              <a:gd name="T4" fmla="*/ 2147483647 w 44"/>
              <a:gd name="T5" fmla="*/ 2147483647 h 78"/>
              <a:gd name="T6" fmla="*/ 2147483647 w 44"/>
              <a:gd name="T7" fmla="*/ 2147483647 h 78"/>
              <a:gd name="T8" fmla="*/ 2147483647 w 44"/>
              <a:gd name="T9" fmla="*/ 2147483647 h 78"/>
              <a:gd name="T10" fmla="*/ 2147483647 w 44"/>
              <a:gd name="T11" fmla="*/ 2147483647 h 78"/>
              <a:gd name="T12" fmla="*/ 2147483647 w 44"/>
              <a:gd name="T13" fmla="*/ 2147483647 h 78"/>
              <a:gd name="T14" fmla="*/ 2147483647 w 44"/>
              <a:gd name="T15" fmla="*/ 2147483647 h 78"/>
              <a:gd name="T16" fmla="*/ 0 w 44"/>
              <a:gd name="T17" fmla="*/ 2147483647 h 78"/>
              <a:gd name="T18" fmla="*/ 2023613300 w 44"/>
              <a:gd name="T19" fmla="*/ 2147483647 h 78"/>
              <a:gd name="T20" fmla="*/ 2147483647 w 44"/>
              <a:gd name="T21" fmla="*/ 2147483647 h 78"/>
              <a:gd name="T22" fmla="*/ 2147483647 w 44"/>
              <a:gd name="T23" fmla="*/ 2147483647 h 78"/>
              <a:gd name="T24" fmla="*/ 2147483647 w 44"/>
              <a:gd name="T25" fmla="*/ 2147483647 h 78"/>
              <a:gd name="T26" fmla="*/ 2147483647 w 44"/>
              <a:gd name="T27" fmla="*/ 0 h 78"/>
              <a:gd name="T28" fmla="*/ 2147483647 w 44"/>
              <a:gd name="T29" fmla="*/ 2147483647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" h="78">
                <a:moveTo>
                  <a:pt x="9" y="4"/>
                </a:moveTo>
                <a:lnTo>
                  <a:pt x="18" y="13"/>
                </a:lnTo>
                <a:lnTo>
                  <a:pt x="28" y="26"/>
                </a:lnTo>
                <a:lnTo>
                  <a:pt x="35" y="42"/>
                </a:lnTo>
                <a:lnTo>
                  <a:pt x="44" y="57"/>
                </a:lnTo>
                <a:lnTo>
                  <a:pt x="33" y="73"/>
                </a:lnTo>
                <a:lnTo>
                  <a:pt x="13" y="78"/>
                </a:lnTo>
                <a:lnTo>
                  <a:pt x="2" y="51"/>
                </a:lnTo>
                <a:lnTo>
                  <a:pt x="0" y="33"/>
                </a:lnTo>
                <a:lnTo>
                  <a:pt x="1" y="34"/>
                </a:lnTo>
                <a:lnTo>
                  <a:pt x="3" y="20"/>
                </a:lnTo>
                <a:lnTo>
                  <a:pt x="7" y="6"/>
                </a:lnTo>
                <a:lnTo>
                  <a:pt x="8" y="5"/>
                </a:lnTo>
                <a:lnTo>
                  <a:pt x="2" y="0"/>
                </a:lnTo>
                <a:lnTo>
                  <a:pt x="9" y="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1" name="Freeform 90"/>
          <p:cNvSpPr>
            <a:spLocks/>
          </p:cNvSpPr>
          <p:nvPr/>
        </p:nvSpPr>
        <p:spPr bwMode="auto">
          <a:xfrm>
            <a:off x="5164138" y="4548188"/>
            <a:ext cx="50800" cy="55562"/>
          </a:xfrm>
          <a:custGeom>
            <a:avLst/>
            <a:gdLst>
              <a:gd name="T0" fmla="*/ 2147483647 w 39"/>
              <a:gd name="T1" fmla="*/ 2147483647 h 33"/>
              <a:gd name="T2" fmla="*/ 2147483647 w 39"/>
              <a:gd name="T3" fmla="*/ 2147483647 h 33"/>
              <a:gd name="T4" fmla="*/ 0 w 39"/>
              <a:gd name="T5" fmla="*/ 2147483647 h 33"/>
              <a:gd name="T6" fmla="*/ 2147483647 w 39"/>
              <a:gd name="T7" fmla="*/ 2147483647 h 33"/>
              <a:gd name="T8" fmla="*/ 2147483647 w 39"/>
              <a:gd name="T9" fmla="*/ 2147483647 h 33"/>
              <a:gd name="T10" fmla="*/ 2147483647 w 39"/>
              <a:gd name="T11" fmla="*/ 2147483647 h 33"/>
              <a:gd name="T12" fmla="*/ 2147483647 w 39"/>
              <a:gd name="T13" fmla="*/ 2147483647 h 33"/>
              <a:gd name="T14" fmla="*/ 2147483647 w 39"/>
              <a:gd name="T15" fmla="*/ 2147483647 h 33"/>
              <a:gd name="T16" fmla="*/ 2147483647 w 39"/>
              <a:gd name="T17" fmla="*/ 2147483647 h 33"/>
              <a:gd name="T18" fmla="*/ 2147483647 w 39"/>
              <a:gd name="T19" fmla="*/ 0 h 33"/>
              <a:gd name="T20" fmla="*/ 2147483647 w 39"/>
              <a:gd name="T21" fmla="*/ 2147483647 h 33"/>
              <a:gd name="T22" fmla="*/ 2147483647 w 39"/>
              <a:gd name="T23" fmla="*/ 2147483647 h 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" h="33">
                <a:moveTo>
                  <a:pt x="14" y="7"/>
                </a:moveTo>
                <a:lnTo>
                  <a:pt x="5" y="21"/>
                </a:lnTo>
                <a:lnTo>
                  <a:pt x="0" y="33"/>
                </a:lnTo>
                <a:lnTo>
                  <a:pt x="1" y="33"/>
                </a:lnTo>
                <a:lnTo>
                  <a:pt x="3" y="33"/>
                </a:lnTo>
                <a:lnTo>
                  <a:pt x="20" y="32"/>
                </a:lnTo>
                <a:lnTo>
                  <a:pt x="22" y="25"/>
                </a:lnTo>
                <a:lnTo>
                  <a:pt x="33" y="26"/>
                </a:lnTo>
                <a:lnTo>
                  <a:pt x="39" y="25"/>
                </a:lnTo>
                <a:lnTo>
                  <a:pt x="32" y="0"/>
                </a:lnTo>
                <a:lnTo>
                  <a:pt x="20" y="7"/>
                </a:lnTo>
                <a:lnTo>
                  <a:pt x="14" y="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2" name="Freeform 91"/>
          <p:cNvSpPr>
            <a:spLocks/>
          </p:cNvSpPr>
          <p:nvPr/>
        </p:nvSpPr>
        <p:spPr bwMode="auto">
          <a:xfrm>
            <a:off x="6305550" y="4445000"/>
            <a:ext cx="1588" cy="3175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2147483647 h 2"/>
              <a:gd name="T4" fmla="*/ 0 w 1"/>
              <a:gd name="T5" fmla="*/ 2147483647 h 2"/>
              <a:gd name="T6" fmla="*/ 2147483647 w 1"/>
              <a:gd name="T7" fmla="*/ 0 h 2"/>
              <a:gd name="T8" fmla="*/ 2147483647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2">
                <a:moveTo>
                  <a:pt x="1" y="1"/>
                </a:move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3" name="Freeform 92"/>
          <p:cNvSpPr>
            <a:spLocks/>
          </p:cNvSpPr>
          <p:nvPr/>
        </p:nvSpPr>
        <p:spPr bwMode="auto">
          <a:xfrm>
            <a:off x="6311900" y="4524375"/>
            <a:ext cx="1588" cy="1588"/>
          </a:xfrm>
          <a:custGeom>
            <a:avLst/>
            <a:gdLst>
              <a:gd name="T0" fmla="*/ 0 w 2"/>
              <a:gd name="T1" fmla="*/ 0 h 1"/>
              <a:gd name="T2" fmla="*/ 1805568704 w 2"/>
              <a:gd name="T3" fmla="*/ 2147483647 h 1"/>
              <a:gd name="T4" fmla="*/ 902784352 w 2"/>
              <a:gd name="T5" fmla="*/ 2147483647 h 1"/>
              <a:gd name="T6" fmla="*/ 0 w 2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2" y="1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4" name="Freeform 93"/>
          <p:cNvSpPr>
            <a:spLocks/>
          </p:cNvSpPr>
          <p:nvPr/>
        </p:nvSpPr>
        <p:spPr bwMode="auto">
          <a:xfrm>
            <a:off x="6305550" y="4506913"/>
            <a:ext cx="1588" cy="3175"/>
          </a:xfrm>
          <a:custGeom>
            <a:avLst/>
            <a:gdLst>
              <a:gd name="T0" fmla="*/ 2147483647 w 1"/>
              <a:gd name="T1" fmla="*/ 0 h 2"/>
              <a:gd name="T2" fmla="*/ 2147483647 w 1"/>
              <a:gd name="T3" fmla="*/ 2147483647 h 2"/>
              <a:gd name="T4" fmla="*/ 0 w 1"/>
              <a:gd name="T5" fmla="*/ 2147483647 h 2"/>
              <a:gd name="T6" fmla="*/ 2147483647 w 1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2">
                <a:moveTo>
                  <a:pt x="1" y="0"/>
                </a:move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5" name="Freeform 94"/>
          <p:cNvSpPr>
            <a:spLocks/>
          </p:cNvSpPr>
          <p:nvPr/>
        </p:nvSpPr>
        <p:spPr bwMode="auto">
          <a:xfrm>
            <a:off x="6296025" y="4535488"/>
            <a:ext cx="1588" cy="1587"/>
          </a:xfrm>
          <a:custGeom>
            <a:avLst/>
            <a:gdLst>
              <a:gd name="T0" fmla="*/ 1805568704 w 2"/>
              <a:gd name="T1" fmla="*/ 2147483647 h 1"/>
              <a:gd name="T2" fmla="*/ 0 w 2"/>
              <a:gd name="T3" fmla="*/ 2147483647 h 1"/>
              <a:gd name="T4" fmla="*/ 0 w 2"/>
              <a:gd name="T5" fmla="*/ 0 h 1"/>
              <a:gd name="T6" fmla="*/ 1805568704 w 2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1">
                <a:moveTo>
                  <a:pt x="2" y="1"/>
                </a:moveTo>
                <a:lnTo>
                  <a:pt x="0" y="1"/>
                </a:lnTo>
                <a:lnTo>
                  <a:pt x="0" y="0"/>
                </a:lnTo>
                <a:lnTo>
                  <a:pt x="2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6" name="Freeform 95"/>
          <p:cNvSpPr>
            <a:spLocks/>
          </p:cNvSpPr>
          <p:nvPr/>
        </p:nvSpPr>
        <p:spPr bwMode="auto">
          <a:xfrm>
            <a:off x="6297613" y="4540250"/>
            <a:ext cx="1587" cy="4763"/>
          </a:xfrm>
          <a:custGeom>
            <a:avLst/>
            <a:gdLst>
              <a:gd name="T0" fmla="*/ 2147483647 w 1"/>
              <a:gd name="T1" fmla="*/ 2147483647 h 2"/>
              <a:gd name="T2" fmla="*/ 2147483647 w 1"/>
              <a:gd name="T3" fmla="*/ 0 h 2"/>
              <a:gd name="T4" fmla="*/ 0 w 1"/>
              <a:gd name="T5" fmla="*/ 2147483647 h 2"/>
              <a:gd name="T6" fmla="*/ 2147483647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2">
                <a:moveTo>
                  <a:pt x="1" y="2"/>
                </a:moveTo>
                <a:lnTo>
                  <a:pt x="1" y="0"/>
                </a:lnTo>
                <a:lnTo>
                  <a:pt x="0" y="1"/>
                </a:lnTo>
                <a:lnTo>
                  <a:pt x="1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7" name="Freeform 96"/>
          <p:cNvSpPr>
            <a:spLocks/>
          </p:cNvSpPr>
          <p:nvPr/>
        </p:nvSpPr>
        <p:spPr bwMode="auto">
          <a:xfrm>
            <a:off x="6297613" y="4316413"/>
            <a:ext cx="0" cy="3175"/>
          </a:xfrm>
          <a:custGeom>
            <a:avLst/>
            <a:gdLst>
              <a:gd name="T0" fmla="*/ 1 w 1"/>
              <a:gd name="T1" fmla="*/ 2147483647 h 2"/>
              <a:gd name="T2" fmla="*/ 1 w 1"/>
              <a:gd name="T3" fmla="*/ 0 h 2"/>
              <a:gd name="T4" fmla="*/ 0 w 1"/>
              <a:gd name="T5" fmla="*/ 2147483647 h 2"/>
              <a:gd name="T6" fmla="*/ 1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2">
                <a:moveTo>
                  <a:pt x="1" y="2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8" name="Freeform 97"/>
          <p:cNvSpPr>
            <a:spLocks/>
          </p:cNvSpPr>
          <p:nvPr/>
        </p:nvSpPr>
        <p:spPr bwMode="auto">
          <a:xfrm>
            <a:off x="6303963" y="4535488"/>
            <a:ext cx="1587" cy="3175"/>
          </a:xfrm>
          <a:custGeom>
            <a:avLst/>
            <a:gdLst>
              <a:gd name="T0" fmla="*/ 0 w 1"/>
              <a:gd name="T1" fmla="*/ 2147483647 h 2"/>
              <a:gd name="T2" fmla="*/ 2147483647 w 1"/>
              <a:gd name="T3" fmla="*/ 0 h 2"/>
              <a:gd name="T4" fmla="*/ 0 w 1"/>
              <a:gd name="T5" fmla="*/ 0 h 2"/>
              <a:gd name="T6" fmla="*/ 0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2">
                <a:moveTo>
                  <a:pt x="0" y="2"/>
                </a:move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9" name="Freeform 98"/>
          <p:cNvSpPr>
            <a:spLocks/>
          </p:cNvSpPr>
          <p:nvPr/>
        </p:nvSpPr>
        <p:spPr bwMode="auto">
          <a:xfrm>
            <a:off x="6311900" y="4437063"/>
            <a:ext cx="0" cy="4762"/>
          </a:xfrm>
          <a:custGeom>
            <a:avLst/>
            <a:gdLst>
              <a:gd name="T0" fmla="*/ 1432 w 1"/>
              <a:gd name="T1" fmla="*/ 2147483647 h 2"/>
              <a:gd name="T2" fmla="*/ 0 w 1"/>
              <a:gd name="T3" fmla="*/ 0 h 2"/>
              <a:gd name="T4" fmla="*/ 0 w 1"/>
              <a:gd name="T5" fmla="*/ 2147483647 h 2"/>
              <a:gd name="T6" fmla="*/ 1432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2">
                <a:moveTo>
                  <a:pt x="1" y="1"/>
                </a:moveTo>
                <a:lnTo>
                  <a:pt x="0" y="0"/>
                </a:lnTo>
                <a:lnTo>
                  <a:pt x="0" y="2"/>
                </a:lnTo>
                <a:lnTo>
                  <a:pt x="1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0" name="Freeform 99"/>
          <p:cNvSpPr>
            <a:spLocks/>
          </p:cNvSpPr>
          <p:nvPr/>
        </p:nvSpPr>
        <p:spPr bwMode="auto">
          <a:xfrm>
            <a:off x="6292850" y="4271963"/>
            <a:ext cx="1588" cy="3175"/>
          </a:xfrm>
          <a:custGeom>
            <a:avLst/>
            <a:gdLst>
              <a:gd name="T0" fmla="*/ 2147483647 w 1"/>
              <a:gd name="T1" fmla="*/ 2147483647 h 2"/>
              <a:gd name="T2" fmla="*/ 0 w 1"/>
              <a:gd name="T3" fmla="*/ 0 h 2"/>
              <a:gd name="T4" fmla="*/ 0 w 1"/>
              <a:gd name="T5" fmla="*/ 2147483647 h 2"/>
              <a:gd name="T6" fmla="*/ 2147483647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2">
                <a:moveTo>
                  <a:pt x="1" y="1"/>
                </a:moveTo>
                <a:lnTo>
                  <a:pt x="0" y="0"/>
                </a:lnTo>
                <a:lnTo>
                  <a:pt x="0" y="2"/>
                </a:lnTo>
                <a:lnTo>
                  <a:pt x="1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1" name="Freeform 100"/>
          <p:cNvSpPr>
            <a:spLocks/>
          </p:cNvSpPr>
          <p:nvPr/>
        </p:nvSpPr>
        <p:spPr bwMode="auto">
          <a:xfrm>
            <a:off x="6300788" y="4451350"/>
            <a:ext cx="3175" cy="4763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2147483647 h 2"/>
              <a:gd name="T6" fmla="*/ 2147483647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2">
                <a:moveTo>
                  <a:pt x="2" y="1"/>
                </a:moveTo>
                <a:lnTo>
                  <a:pt x="0" y="0"/>
                </a:lnTo>
                <a:lnTo>
                  <a:pt x="0" y="2"/>
                </a:lnTo>
                <a:lnTo>
                  <a:pt x="2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2" name="Freeform 101"/>
          <p:cNvSpPr>
            <a:spLocks/>
          </p:cNvSpPr>
          <p:nvPr/>
        </p:nvSpPr>
        <p:spPr bwMode="auto">
          <a:xfrm>
            <a:off x="6307138" y="4432300"/>
            <a:ext cx="1587" cy="1588"/>
          </a:xfrm>
          <a:custGeom>
            <a:avLst/>
            <a:gdLst>
              <a:gd name="T0" fmla="*/ 2147483647 w 1"/>
              <a:gd name="T1" fmla="*/ 2147483647 h 1"/>
              <a:gd name="T2" fmla="*/ 2147483647 w 1"/>
              <a:gd name="T3" fmla="*/ 0 h 1"/>
              <a:gd name="T4" fmla="*/ 0 w 1"/>
              <a:gd name="T5" fmla="*/ 2147483647 h 1"/>
              <a:gd name="T6" fmla="*/ 2147483647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3" name="Freeform 102"/>
          <p:cNvSpPr>
            <a:spLocks/>
          </p:cNvSpPr>
          <p:nvPr/>
        </p:nvSpPr>
        <p:spPr bwMode="auto">
          <a:xfrm>
            <a:off x="6303963" y="4316413"/>
            <a:ext cx="1587" cy="3175"/>
          </a:xfrm>
          <a:custGeom>
            <a:avLst/>
            <a:gdLst>
              <a:gd name="T0" fmla="*/ 0 w 1"/>
              <a:gd name="T1" fmla="*/ 0 h 2"/>
              <a:gd name="T2" fmla="*/ 2147483647 w 1"/>
              <a:gd name="T3" fmla="*/ 2147483647 h 2"/>
              <a:gd name="T4" fmla="*/ 0 w 1"/>
              <a:gd name="T5" fmla="*/ 2147483647 h 2"/>
              <a:gd name="T6" fmla="*/ 0 w 1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1" y="1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4" name="Freeform 103"/>
          <p:cNvSpPr>
            <a:spLocks/>
          </p:cNvSpPr>
          <p:nvPr/>
        </p:nvSpPr>
        <p:spPr bwMode="auto">
          <a:xfrm>
            <a:off x="6289675" y="4281488"/>
            <a:ext cx="4763" cy="3175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0 h 2"/>
              <a:gd name="T4" fmla="*/ 0 w 3"/>
              <a:gd name="T5" fmla="*/ 0 h 2"/>
              <a:gd name="T6" fmla="*/ 2147483647 w 3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" h="2">
                <a:moveTo>
                  <a:pt x="3" y="2"/>
                </a:moveTo>
                <a:lnTo>
                  <a:pt x="2" y="0"/>
                </a:lnTo>
                <a:lnTo>
                  <a:pt x="0" y="0"/>
                </a:lnTo>
                <a:lnTo>
                  <a:pt x="3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5" name="Freeform 104"/>
          <p:cNvSpPr>
            <a:spLocks/>
          </p:cNvSpPr>
          <p:nvPr/>
        </p:nvSpPr>
        <p:spPr bwMode="auto">
          <a:xfrm>
            <a:off x="6284913" y="4418013"/>
            <a:ext cx="1587" cy="1587"/>
          </a:xfrm>
          <a:custGeom>
            <a:avLst/>
            <a:gdLst>
              <a:gd name="T0" fmla="*/ 2147483647 w 1"/>
              <a:gd name="T1" fmla="*/ 2147483647 h 1"/>
              <a:gd name="T2" fmla="*/ 2147483647 w 1"/>
              <a:gd name="T3" fmla="*/ 0 h 1"/>
              <a:gd name="T4" fmla="*/ 0 w 1"/>
              <a:gd name="T5" fmla="*/ 0 h 1"/>
              <a:gd name="T6" fmla="*/ 2147483647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6" name="Freeform 105"/>
          <p:cNvSpPr>
            <a:spLocks/>
          </p:cNvSpPr>
          <p:nvPr/>
        </p:nvSpPr>
        <p:spPr bwMode="auto">
          <a:xfrm>
            <a:off x="6286500" y="4270375"/>
            <a:ext cx="3175" cy="1588"/>
          </a:xfrm>
          <a:custGeom>
            <a:avLst/>
            <a:gdLst>
              <a:gd name="T0" fmla="*/ 2147483647 w 2"/>
              <a:gd name="T1" fmla="*/ 0 h 1499"/>
              <a:gd name="T2" fmla="*/ 0 w 2"/>
              <a:gd name="T3" fmla="*/ 0 h 1499"/>
              <a:gd name="T4" fmla="*/ 2147483647 w 2"/>
              <a:gd name="T5" fmla="*/ 0 h 14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499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7" name="Freeform 106"/>
          <p:cNvSpPr>
            <a:spLocks/>
          </p:cNvSpPr>
          <p:nvPr/>
        </p:nvSpPr>
        <p:spPr bwMode="auto">
          <a:xfrm>
            <a:off x="6300788" y="4410075"/>
            <a:ext cx="3175" cy="1588"/>
          </a:xfrm>
          <a:custGeom>
            <a:avLst/>
            <a:gdLst>
              <a:gd name="T0" fmla="*/ 2147483647 w 2"/>
              <a:gd name="T1" fmla="*/ 1890677564 h 2"/>
              <a:gd name="T2" fmla="*/ 2147483647 w 2"/>
              <a:gd name="T3" fmla="*/ 945654000 h 2"/>
              <a:gd name="T4" fmla="*/ 0 w 2"/>
              <a:gd name="T5" fmla="*/ 0 h 2"/>
              <a:gd name="T6" fmla="*/ 2147483647 w 2"/>
              <a:gd name="T7" fmla="*/ 1890677564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1"/>
                </a:lnTo>
                <a:lnTo>
                  <a:pt x="0" y="0"/>
                </a:lnTo>
                <a:lnTo>
                  <a:pt x="2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8" name="Freeform 107"/>
          <p:cNvSpPr>
            <a:spLocks/>
          </p:cNvSpPr>
          <p:nvPr/>
        </p:nvSpPr>
        <p:spPr bwMode="auto">
          <a:xfrm>
            <a:off x="6307138" y="4492625"/>
            <a:ext cx="1587" cy="1588"/>
          </a:xfrm>
          <a:custGeom>
            <a:avLst/>
            <a:gdLst>
              <a:gd name="T0" fmla="*/ 2147483647 w 1"/>
              <a:gd name="T1" fmla="*/ 0 h 1"/>
              <a:gd name="T2" fmla="*/ 2147483647 w 1"/>
              <a:gd name="T3" fmla="*/ 2147483647 h 1"/>
              <a:gd name="T4" fmla="*/ 0 w 1"/>
              <a:gd name="T5" fmla="*/ 2147483647 h 1"/>
              <a:gd name="T6" fmla="*/ 2147483647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9" name="Freeform 108"/>
          <p:cNvSpPr>
            <a:spLocks/>
          </p:cNvSpPr>
          <p:nvPr/>
        </p:nvSpPr>
        <p:spPr bwMode="auto">
          <a:xfrm>
            <a:off x="6289675" y="4275138"/>
            <a:ext cx="1588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2147483647 h 1"/>
              <a:gd name="T4" fmla="*/ 0 w 1"/>
              <a:gd name="T5" fmla="*/ 2147483647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0" name="Freeform 109"/>
          <p:cNvSpPr>
            <a:spLocks/>
          </p:cNvSpPr>
          <p:nvPr/>
        </p:nvSpPr>
        <p:spPr bwMode="auto">
          <a:xfrm>
            <a:off x="6305550" y="4422775"/>
            <a:ext cx="1588" cy="3175"/>
          </a:xfrm>
          <a:custGeom>
            <a:avLst/>
            <a:gdLst>
              <a:gd name="T0" fmla="*/ 0 w 1432"/>
              <a:gd name="T1" fmla="*/ 2147483647 h 2"/>
              <a:gd name="T2" fmla="*/ 0 w 1432"/>
              <a:gd name="T3" fmla="*/ 2147483647 h 2"/>
              <a:gd name="T4" fmla="*/ 0 w 1432"/>
              <a:gd name="T5" fmla="*/ 0 h 2"/>
              <a:gd name="T6" fmla="*/ 0 w 143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32" h="2">
                <a:moveTo>
                  <a:pt x="0" y="1"/>
                </a:moveTo>
                <a:lnTo>
                  <a:pt x="0" y="2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1" name="Freeform 110"/>
          <p:cNvSpPr>
            <a:spLocks/>
          </p:cNvSpPr>
          <p:nvPr/>
        </p:nvSpPr>
        <p:spPr bwMode="auto">
          <a:xfrm>
            <a:off x="6303963" y="4356100"/>
            <a:ext cx="1587" cy="0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1500 h 1"/>
              <a:gd name="T4" fmla="*/ 0 w 1"/>
              <a:gd name="T5" fmla="*/ 150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2" name="Freeform 111"/>
          <p:cNvSpPr>
            <a:spLocks/>
          </p:cNvSpPr>
          <p:nvPr/>
        </p:nvSpPr>
        <p:spPr bwMode="auto">
          <a:xfrm>
            <a:off x="5840413" y="4668838"/>
            <a:ext cx="3175" cy="7937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0 h 4"/>
              <a:gd name="T4" fmla="*/ 0 w 2"/>
              <a:gd name="T5" fmla="*/ 0 h 4"/>
              <a:gd name="T6" fmla="*/ 2147483647 w 2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1" y="0"/>
                </a:lnTo>
                <a:lnTo>
                  <a:pt x="0" y="0"/>
                </a:lnTo>
                <a:lnTo>
                  <a:pt x="2" y="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3" name="Freeform 112"/>
          <p:cNvSpPr>
            <a:spLocks/>
          </p:cNvSpPr>
          <p:nvPr/>
        </p:nvSpPr>
        <p:spPr bwMode="auto">
          <a:xfrm>
            <a:off x="5600700" y="4832350"/>
            <a:ext cx="9525" cy="3175"/>
          </a:xfrm>
          <a:custGeom>
            <a:avLst/>
            <a:gdLst>
              <a:gd name="T0" fmla="*/ 2147483647 w 6"/>
              <a:gd name="T1" fmla="*/ 2147483647 h 2"/>
              <a:gd name="T2" fmla="*/ 2147483647 w 6"/>
              <a:gd name="T3" fmla="*/ 0 h 2"/>
              <a:gd name="T4" fmla="*/ 0 w 6"/>
              <a:gd name="T5" fmla="*/ 2147483647 h 2"/>
              <a:gd name="T6" fmla="*/ 2147483647 w 6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2">
                <a:moveTo>
                  <a:pt x="6" y="1"/>
                </a:moveTo>
                <a:lnTo>
                  <a:pt x="5" y="0"/>
                </a:lnTo>
                <a:lnTo>
                  <a:pt x="0" y="2"/>
                </a:lnTo>
                <a:lnTo>
                  <a:pt x="6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4" name="Freeform 113"/>
          <p:cNvSpPr>
            <a:spLocks/>
          </p:cNvSpPr>
          <p:nvPr/>
        </p:nvSpPr>
        <p:spPr bwMode="auto">
          <a:xfrm>
            <a:off x="5680075" y="3616325"/>
            <a:ext cx="1588" cy="7938"/>
          </a:xfrm>
          <a:custGeom>
            <a:avLst/>
            <a:gdLst>
              <a:gd name="T0" fmla="*/ 902784352 w 2"/>
              <a:gd name="T1" fmla="*/ 0 h 5"/>
              <a:gd name="T2" fmla="*/ 0 w 2"/>
              <a:gd name="T3" fmla="*/ 2147483647 h 5"/>
              <a:gd name="T4" fmla="*/ 902784352 w 2"/>
              <a:gd name="T5" fmla="*/ 2147483647 h 5"/>
              <a:gd name="T6" fmla="*/ 902784352 w 2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5" name="Freeform 114"/>
          <p:cNvSpPr>
            <a:spLocks/>
          </p:cNvSpPr>
          <p:nvPr/>
        </p:nvSpPr>
        <p:spPr bwMode="auto">
          <a:xfrm>
            <a:off x="4772025" y="3706813"/>
            <a:ext cx="260350" cy="546100"/>
          </a:xfrm>
          <a:custGeom>
            <a:avLst/>
            <a:gdLst>
              <a:gd name="T0" fmla="*/ 2147483647 w 205"/>
              <a:gd name="T1" fmla="*/ 2147483647 h 321"/>
              <a:gd name="T2" fmla="*/ 2147483647 w 205"/>
              <a:gd name="T3" fmla="*/ 2147483647 h 321"/>
              <a:gd name="T4" fmla="*/ 2147483647 w 205"/>
              <a:gd name="T5" fmla="*/ 2147483647 h 321"/>
              <a:gd name="T6" fmla="*/ 2147483647 w 205"/>
              <a:gd name="T7" fmla="*/ 2147483647 h 321"/>
              <a:gd name="T8" fmla="*/ 2147483647 w 205"/>
              <a:gd name="T9" fmla="*/ 2147483647 h 321"/>
              <a:gd name="T10" fmla="*/ 2147483647 w 205"/>
              <a:gd name="T11" fmla="*/ 2147483647 h 321"/>
              <a:gd name="T12" fmla="*/ 2147483647 w 205"/>
              <a:gd name="T13" fmla="*/ 2147483647 h 321"/>
              <a:gd name="T14" fmla="*/ 2147483647 w 205"/>
              <a:gd name="T15" fmla="*/ 2147483647 h 321"/>
              <a:gd name="T16" fmla="*/ 2147483647 w 205"/>
              <a:gd name="T17" fmla="*/ 0 h 321"/>
              <a:gd name="T18" fmla="*/ 2147483647 w 205"/>
              <a:gd name="T19" fmla="*/ 2147483647 h 321"/>
              <a:gd name="T20" fmla="*/ 2147483647 w 205"/>
              <a:gd name="T21" fmla="*/ 2147483647 h 321"/>
              <a:gd name="T22" fmla="*/ 2147483647 w 205"/>
              <a:gd name="T23" fmla="*/ 2147483647 h 321"/>
              <a:gd name="T24" fmla="*/ 2147483647 w 205"/>
              <a:gd name="T25" fmla="*/ 2147483647 h 321"/>
              <a:gd name="T26" fmla="*/ 2147483647 w 205"/>
              <a:gd name="T27" fmla="*/ 2147483647 h 321"/>
              <a:gd name="T28" fmla="*/ 2147483647 w 205"/>
              <a:gd name="T29" fmla="*/ 2147483647 h 321"/>
              <a:gd name="T30" fmla="*/ 2147483647 w 205"/>
              <a:gd name="T31" fmla="*/ 2147483647 h 321"/>
              <a:gd name="T32" fmla="*/ 2147483647 w 205"/>
              <a:gd name="T33" fmla="*/ 2147483647 h 321"/>
              <a:gd name="T34" fmla="*/ 2147483647 w 205"/>
              <a:gd name="T35" fmla="*/ 2147483647 h 321"/>
              <a:gd name="T36" fmla="*/ 2147483647 w 205"/>
              <a:gd name="T37" fmla="*/ 2147483647 h 321"/>
              <a:gd name="T38" fmla="*/ 2147483647 w 205"/>
              <a:gd name="T39" fmla="*/ 2147483647 h 321"/>
              <a:gd name="T40" fmla="*/ 2147483647 w 205"/>
              <a:gd name="T41" fmla="*/ 2147483647 h 321"/>
              <a:gd name="T42" fmla="*/ 0 w 205"/>
              <a:gd name="T43" fmla="*/ 2147483647 h 321"/>
              <a:gd name="T44" fmla="*/ 0 w 205"/>
              <a:gd name="T45" fmla="*/ 2147483647 h 321"/>
              <a:gd name="T46" fmla="*/ 2147483647 w 205"/>
              <a:gd name="T47" fmla="*/ 2147483647 h 321"/>
              <a:gd name="T48" fmla="*/ 2147483647 w 205"/>
              <a:gd name="T49" fmla="*/ 2147483647 h 321"/>
              <a:gd name="T50" fmla="*/ 2147483647 w 205"/>
              <a:gd name="T51" fmla="*/ 2147483647 h 321"/>
              <a:gd name="T52" fmla="*/ 2147483647 w 205"/>
              <a:gd name="T53" fmla="*/ 2147483647 h 321"/>
              <a:gd name="T54" fmla="*/ 2147483647 w 205"/>
              <a:gd name="T55" fmla="*/ 2147483647 h 321"/>
              <a:gd name="T56" fmla="*/ 2147483647 w 205"/>
              <a:gd name="T57" fmla="*/ 2147483647 h 321"/>
              <a:gd name="T58" fmla="*/ 2147483647 w 205"/>
              <a:gd name="T59" fmla="*/ 2147483647 h 321"/>
              <a:gd name="T60" fmla="*/ 2147483647 w 205"/>
              <a:gd name="T61" fmla="*/ 2147483647 h 321"/>
              <a:gd name="T62" fmla="*/ 2147483647 w 205"/>
              <a:gd name="T63" fmla="*/ 2147483647 h 321"/>
              <a:gd name="T64" fmla="*/ 2147483647 w 205"/>
              <a:gd name="T65" fmla="*/ 2147483647 h 321"/>
              <a:gd name="T66" fmla="*/ 2147483647 w 205"/>
              <a:gd name="T67" fmla="*/ 2147483647 h 321"/>
              <a:gd name="T68" fmla="*/ 2147483647 w 205"/>
              <a:gd name="T69" fmla="*/ 2147483647 h 321"/>
              <a:gd name="T70" fmla="*/ 2147483647 w 205"/>
              <a:gd name="T71" fmla="*/ 2147483647 h 321"/>
              <a:gd name="T72" fmla="*/ 2147483647 w 205"/>
              <a:gd name="T73" fmla="*/ 2147483647 h 321"/>
              <a:gd name="T74" fmla="*/ 2147483647 w 205"/>
              <a:gd name="T75" fmla="*/ 2147483647 h 321"/>
              <a:gd name="T76" fmla="*/ 2147483647 w 205"/>
              <a:gd name="T77" fmla="*/ 2147483647 h 321"/>
              <a:gd name="T78" fmla="*/ 2147483647 w 205"/>
              <a:gd name="T79" fmla="*/ 2147483647 h 321"/>
              <a:gd name="T80" fmla="*/ 2147483647 w 205"/>
              <a:gd name="T81" fmla="*/ 2147483647 h 321"/>
              <a:gd name="T82" fmla="*/ 2147483647 w 205"/>
              <a:gd name="T83" fmla="*/ 2147483647 h 321"/>
              <a:gd name="T84" fmla="*/ 2147483647 w 205"/>
              <a:gd name="T85" fmla="*/ 2147483647 h 321"/>
              <a:gd name="T86" fmla="*/ 2147483647 w 205"/>
              <a:gd name="T87" fmla="*/ 2147483647 h 321"/>
              <a:gd name="T88" fmla="*/ 2147483647 w 205"/>
              <a:gd name="T89" fmla="*/ 2147483647 h 321"/>
              <a:gd name="T90" fmla="*/ 2147483647 w 205"/>
              <a:gd name="T91" fmla="*/ 2147483647 h 321"/>
              <a:gd name="T92" fmla="*/ 2147483647 w 205"/>
              <a:gd name="T93" fmla="*/ 2147483647 h 321"/>
              <a:gd name="T94" fmla="*/ 2147483647 w 205"/>
              <a:gd name="T95" fmla="*/ 2147483647 h 321"/>
              <a:gd name="T96" fmla="*/ 2147483647 w 205"/>
              <a:gd name="T97" fmla="*/ 2147483647 h 321"/>
              <a:gd name="T98" fmla="*/ 2147483647 w 205"/>
              <a:gd name="T99" fmla="*/ 2147483647 h 321"/>
              <a:gd name="T100" fmla="*/ 2147483647 w 205"/>
              <a:gd name="T101" fmla="*/ 2147483647 h 321"/>
              <a:gd name="T102" fmla="*/ 2147483647 w 205"/>
              <a:gd name="T103" fmla="*/ 2147483647 h 321"/>
              <a:gd name="T104" fmla="*/ 2147483647 w 205"/>
              <a:gd name="T105" fmla="*/ 2147483647 h 321"/>
              <a:gd name="T106" fmla="*/ 2147483647 w 205"/>
              <a:gd name="T107" fmla="*/ 2147483647 h 321"/>
              <a:gd name="T108" fmla="*/ 2147483647 w 205"/>
              <a:gd name="T109" fmla="*/ 2147483647 h 321"/>
              <a:gd name="T110" fmla="*/ 2147483647 w 205"/>
              <a:gd name="T111" fmla="*/ 2147483647 h 321"/>
              <a:gd name="T112" fmla="*/ 2147483647 w 205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5" h="321">
                <a:moveTo>
                  <a:pt x="202" y="80"/>
                </a:moveTo>
                <a:lnTo>
                  <a:pt x="183" y="69"/>
                </a:lnTo>
                <a:lnTo>
                  <a:pt x="162" y="60"/>
                </a:lnTo>
                <a:lnTo>
                  <a:pt x="142" y="50"/>
                </a:lnTo>
                <a:lnTo>
                  <a:pt x="123" y="40"/>
                </a:lnTo>
                <a:lnTo>
                  <a:pt x="102" y="29"/>
                </a:lnTo>
                <a:lnTo>
                  <a:pt x="82" y="19"/>
                </a:lnTo>
                <a:lnTo>
                  <a:pt x="63" y="9"/>
                </a:lnTo>
                <a:lnTo>
                  <a:pt x="43" y="0"/>
                </a:lnTo>
                <a:lnTo>
                  <a:pt x="24" y="9"/>
                </a:lnTo>
                <a:lnTo>
                  <a:pt x="26" y="25"/>
                </a:lnTo>
                <a:lnTo>
                  <a:pt x="28" y="40"/>
                </a:lnTo>
                <a:lnTo>
                  <a:pt x="44" y="63"/>
                </a:lnTo>
                <a:lnTo>
                  <a:pt x="40" y="72"/>
                </a:lnTo>
                <a:lnTo>
                  <a:pt x="38" y="87"/>
                </a:lnTo>
                <a:lnTo>
                  <a:pt x="38" y="102"/>
                </a:lnTo>
                <a:lnTo>
                  <a:pt x="37" y="117"/>
                </a:lnTo>
                <a:lnTo>
                  <a:pt x="36" y="133"/>
                </a:lnTo>
                <a:lnTo>
                  <a:pt x="27" y="145"/>
                </a:lnTo>
                <a:lnTo>
                  <a:pt x="19" y="157"/>
                </a:lnTo>
                <a:lnTo>
                  <a:pt x="9" y="169"/>
                </a:lnTo>
                <a:lnTo>
                  <a:pt x="0" y="180"/>
                </a:lnTo>
                <a:lnTo>
                  <a:pt x="0" y="197"/>
                </a:lnTo>
                <a:lnTo>
                  <a:pt x="9" y="210"/>
                </a:lnTo>
                <a:lnTo>
                  <a:pt x="17" y="210"/>
                </a:lnTo>
                <a:lnTo>
                  <a:pt x="27" y="230"/>
                </a:lnTo>
                <a:lnTo>
                  <a:pt x="30" y="252"/>
                </a:lnTo>
                <a:lnTo>
                  <a:pt x="43" y="272"/>
                </a:lnTo>
                <a:lnTo>
                  <a:pt x="20" y="272"/>
                </a:lnTo>
                <a:lnTo>
                  <a:pt x="9" y="276"/>
                </a:lnTo>
                <a:lnTo>
                  <a:pt x="26" y="296"/>
                </a:lnTo>
                <a:lnTo>
                  <a:pt x="40" y="321"/>
                </a:lnTo>
                <a:lnTo>
                  <a:pt x="58" y="317"/>
                </a:lnTo>
                <a:lnTo>
                  <a:pt x="62" y="319"/>
                </a:lnTo>
                <a:lnTo>
                  <a:pt x="73" y="317"/>
                </a:lnTo>
                <a:lnTo>
                  <a:pt x="101" y="311"/>
                </a:lnTo>
                <a:lnTo>
                  <a:pt x="111" y="301"/>
                </a:lnTo>
                <a:lnTo>
                  <a:pt x="107" y="295"/>
                </a:lnTo>
                <a:lnTo>
                  <a:pt x="135" y="289"/>
                </a:lnTo>
                <a:lnTo>
                  <a:pt x="151" y="273"/>
                </a:lnTo>
                <a:lnTo>
                  <a:pt x="167" y="257"/>
                </a:lnTo>
                <a:lnTo>
                  <a:pt x="185" y="253"/>
                </a:lnTo>
                <a:lnTo>
                  <a:pt x="184" y="243"/>
                </a:lnTo>
                <a:lnTo>
                  <a:pt x="180" y="232"/>
                </a:lnTo>
                <a:lnTo>
                  <a:pt x="172" y="216"/>
                </a:lnTo>
                <a:lnTo>
                  <a:pt x="164" y="215"/>
                </a:lnTo>
                <a:lnTo>
                  <a:pt x="172" y="200"/>
                </a:lnTo>
                <a:lnTo>
                  <a:pt x="173" y="190"/>
                </a:lnTo>
                <a:lnTo>
                  <a:pt x="176" y="185"/>
                </a:lnTo>
                <a:lnTo>
                  <a:pt x="176" y="178"/>
                </a:lnTo>
                <a:lnTo>
                  <a:pt x="185" y="162"/>
                </a:lnTo>
                <a:lnTo>
                  <a:pt x="193" y="157"/>
                </a:lnTo>
                <a:lnTo>
                  <a:pt x="205" y="157"/>
                </a:lnTo>
                <a:lnTo>
                  <a:pt x="205" y="138"/>
                </a:lnTo>
                <a:lnTo>
                  <a:pt x="204" y="118"/>
                </a:lnTo>
                <a:lnTo>
                  <a:pt x="204" y="99"/>
                </a:lnTo>
                <a:lnTo>
                  <a:pt x="202" y="8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6" name="Freeform 115"/>
          <p:cNvSpPr>
            <a:spLocks/>
          </p:cNvSpPr>
          <p:nvPr/>
        </p:nvSpPr>
        <p:spPr bwMode="auto">
          <a:xfrm>
            <a:off x="5487988" y="4083050"/>
            <a:ext cx="36512" cy="52388"/>
          </a:xfrm>
          <a:custGeom>
            <a:avLst/>
            <a:gdLst>
              <a:gd name="T0" fmla="*/ 0 w 29"/>
              <a:gd name="T1" fmla="*/ 2147483647 h 31"/>
              <a:gd name="T2" fmla="*/ 2147483647 w 29"/>
              <a:gd name="T3" fmla="*/ 2147483647 h 31"/>
              <a:gd name="T4" fmla="*/ 2147483647 w 29"/>
              <a:gd name="T5" fmla="*/ 2147483647 h 31"/>
              <a:gd name="T6" fmla="*/ 2147483647 w 29"/>
              <a:gd name="T7" fmla="*/ 0 h 31"/>
              <a:gd name="T8" fmla="*/ 2147483647 w 29"/>
              <a:gd name="T9" fmla="*/ 2147483647 h 31"/>
              <a:gd name="T10" fmla="*/ 0 w 29"/>
              <a:gd name="T11" fmla="*/ 2147483647 h 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31">
                <a:moveTo>
                  <a:pt x="0" y="31"/>
                </a:moveTo>
                <a:lnTo>
                  <a:pt x="23" y="31"/>
                </a:lnTo>
                <a:lnTo>
                  <a:pt x="29" y="21"/>
                </a:lnTo>
                <a:lnTo>
                  <a:pt x="19" y="0"/>
                </a:lnTo>
                <a:lnTo>
                  <a:pt x="13" y="1"/>
                </a:lnTo>
                <a:lnTo>
                  <a:pt x="0" y="3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7" name="Freeform 116"/>
          <p:cNvSpPr>
            <a:spLocks/>
          </p:cNvSpPr>
          <p:nvPr/>
        </p:nvSpPr>
        <p:spPr bwMode="auto">
          <a:xfrm>
            <a:off x="5346700" y="3895725"/>
            <a:ext cx="169863" cy="195263"/>
          </a:xfrm>
          <a:custGeom>
            <a:avLst/>
            <a:gdLst>
              <a:gd name="T0" fmla="*/ 0 w 133"/>
              <a:gd name="T1" fmla="*/ 2147483647 h 115"/>
              <a:gd name="T2" fmla="*/ 2147483647 w 133"/>
              <a:gd name="T3" fmla="*/ 2147483647 h 115"/>
              <a:gd name="T4" fmla="*/ 2147483647 w 133"/>
              <a:gd name="T5" fmla="*/ 2147483647 h 115"/>
              <a:gd name="T6" fmla="*/ 2147483647 w 133"/>
              <a:gd name="T7" fmla="*/ 2147483647 h 115"/>
              <a:gd name="T8" fmla="*/ 2147483647 w 133"/>
              <a:gd name="T9" fmla="*/ 2147483647 h 115"/>
              <a:gd name="T10" fmla="*/ 2147483647 w 133"/>
              <a:gd name="T11" fmla="*/ 2147483647 h 115"/>
              <a:gd name="T12" fmla="*/ 2147483647 w 133"/>
              <a:gd name="T13" fmla="*/ 0 h 115"/>
              <a:gd name="T14" fmla="*/ 2147483647 w 133"/>
              <a:gd name="T15" fmla="*/ 2147483647 h 115"/>
              <a:gd name="T16" fmla="*/ 2147483647 w 133"/>
              <a:gd name="T17" fmla="*/ 2147483647 h 115"/>
              <a:gd name="T18" fmla="*/ 2147483647 w 133"/>
              <a:gd name="T19" fmla="*/ 2147483647 h 115"/>
              <a:gd name="T20" fmla="*/ 2147483647 w 133"/>
              <a:gd name="T21" fmla="*/ 2147483647 h 115"/>
              <a:gd name="T22" fmla="*/ 2147483647 w 133"/>
              <a:gd name="T23" fmla="*/ 2147483647 h 115"/>
              <a:gd name="T24" fmla="*/ 2147483647 w 133"/>
              <a:gd name="T25" fmla="*/ 2147483647 h 115"/>
              <a:gd name="T26" fmla="*/ 2147483647 w 133"/>
              <a:gd name="T27" fmla="*/ 2147483647 h 115"/>
              <a:gd name="T28" fmla="*/ 2147483647 w 133"/>
              <a:gd name="T29" fmla="*/ 2147483647 h 115"/>
              <a:gd name="T30" fmla="*/ 2147483647 w 133"/>
              <a:gd name="T31" fmla="*/ 2147483647 h 115"/>
              <a:gd name="T32" fmla="*/ 2147483647 w 133"/>
              <a:gd name="T33" fmla="*/ 2147483647 h 115"/>
              <a:gd name="T34" fmla="*/ 2147483647 w 133"/>
              <a:gd name="T35" fmla="*/ 2147483647 h 115"/>
              <a:gd name="T36" fmla="*/ 2147483647 w 133"/>
              <a:gd name="T37" fmla="*/ 2147483647 h 115"/>
              <a:gd name="T38" fmla="*/ 2147483647 w 133"/>
              <a:gd name="T39" fmla="*/ 2147483647 h 115"/>
              <a:gd name="T40" fmla="*/ 2147483647 w 133"/>
              <a:gd name="T41" fmla="*/ 2147483647 h 115"/>
              <a:gd name="T42" fmla="*/ 2147483647 w 133"/>
              <a:gd name="T43" fmla="*/ 2147483647 h 115"/>
              <a:gd name="T44" fmla="*/ 2147483647 w 133"/>
              <a:gd name="T45" fmla="*/ 2147483647 h 115"/>
              <a:gd name="T46" fmla="*/ 2147483647 w 133"/>
              <a:gd name="T47" fmla="*/ 2147483647 h 115"/>
              <a:gd name="T48" fmla="*/ 2147483647 w 133"/>
              <a:gd name="T49" fmla="*/ 2147483647 h 115"/>
              <a:gd name="T50" fmla="*/ 2147483647 w 133"/>
              <a:gd name="T51" fmla="*/ 2147483647 h 115"/>
              <a:gd name="T52" fmla="*/ 2147483647 w 133"/>
              <a:gd name="T53" fmla="*/ 2147483647 h 115"/>
              <a:gd name="T54" fmla="*/ 2147483647 w 133"/>
              <a:gd name="T55" fmla="*/ 2147483647 h 115"/>
              <a:gd name="T56" fmla="*/ 2147483647 w 133"/>
              <a:gd name="T57" fmla="*/ 2147483647 h 115"/>
              <a:gd name="T58" fmla="*/ 2147483647 w 133"/>
              <a:gd name="T59" fmla="*/ 2147483647 h 115"/>
              <a:gd name="T60" fmla="*/ 2147483647 w 133"/>
              <a:gd name="T61" fmla="*/ 2147483647 h 115"/>
              <a:gd name="T62" fmla="*/ 0 w 133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3" h="115">
                <a:moveTo>
                  <a:pt x="0" y="88"/>
                </a:moveTo>
                <a:lnTo>
                  <a:pt x="3" y="73"/>
                </a:lnTo>
                <a:lnTo>
                  <a:pt x="5" y="44"/>
                </a:lnTo>
                <a:lnTo>
                  <a:pt x="13" y="19"/>
                </a:lnTo>
                <a:lnTo>
                  <a:pt x="25" y="11"/>
                </a:lnTo>
                <a:lnTo>
                  <a:pt x="38" y="2"/>
                </a:lnTo>
                <a:lnTo>
                  <a:pt x="41" y="0"/>
                </a:lnTo>
                <a:lnTo>
                  <a:pt x="47" y="14"/>
                </a:lnTo>
                <a:lnTo>
                  <a:pt x="53" y="28"/>
                </a:lnTo>
                <a:lnTo>
                  <a:pt x="59" y="42"/>
                </a:lnTo>
                <a:lnTo>
                  <a:pt x="65" y="58"/>
                </a:lnTo>
                <a:lnTo>
                  <a:pt x="67" y="52"/>
                </a:lnTo>
                <a:lnTo>
                  <a:pt x="71" y="55"/>
                </a:lnTo>
                <a:lnTo>
                  <a:pt x="89" y="65"/>
                </a:lnTo>
                <a:lnTo>
                  <a:pt x="109" y="85"/>
                </a:lnTo>
                <a:lnTo>
                  <a:pt x="132" y="104"/>
                </a:lnTo>
                <a:lnTo>
                  <a:pt x="133" y="108"/>
                </a:lnTo>
                <a:lnTo>
                  <a:pt x="130" y="109"/>
                </a:lnTo>
                <a:lnTo>
                  <a:pt x="124" y="110"/>
                </a:lnTo>
                <a:lnTo>
                  <a:pt x="114" y="115"/>
                </a:lnTo>
                <a:lnTo>
                  <a:pt x="113" y="110"/>
                </a:lnTo>
                <a:lnTo>
                  <a:pt x="96" y="104"/>
                </a:lnTo>
                <a:lnTo>
                  <a:pt x="84" y="92"/>
                </a:lnTo>
                <a:lnTo>
                  <a:pt x="76" y="86"/>
                </a:lnTo>
                <a:lnTo>
                  <a:pt x="64" y="80"/>
                </a:lnTo>
                <a:lnTo>
                  <a:pt x="53" y="78"/>
                </a:lnTo>
                <a:lnTo>
                  <a:pt x="41" y="79"/>
                </a:lnTo>
                <a:lnTo>
                  <a:pt x="31" y="69"/>
                </a:lnTo>
                <a:lnTo>
                  <a:pt x="29" y="87"/>
                </a:lnTo>
                <a:lnTo>
                  <a:pt x="19" y="79"/>
                </a:lnTo>
                <a:lnTo>
                  <a:pt x="10" y="89"/>
                </a:lnTo>
                <a:lnTo>
                  <a:pt x="0" y="8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8" name="Freeform 117"/>
          <p:cNvSpPr>
            <a:spLocks/>
          </p:cNvSpPr>
          <p:nvPr/>
        </p:nvSpPr>
        <p:spPr bwMode="auto">
          <a:xfrm>
            <a:off x="5267325" y="4013200"/>
            <a:ext cx="381000" cy="379413"/>
          </a:xfrm>
          <a:custGeom>
            <a:avLst/>
            <a:gdLst>
              <a:gd name="T0" fmla="*/ 2147483647 w 299"/>
              <a:gd name="T1" fmla="*/ 2147483647 h 223"/>
              <a:gd name="T2" fmla="*/ 2147483647 w 299"/>
              <a:gd name="T3" fmla="*/ 2147483647 h 223"/>
              <a:gd name="T4" fmla="*/ 2147483647 w 299"/>
              <a:gd name="T5" fmla="*/ 2147483647 h 223"/>
              <a:gd name="T6" fmla="*/ 2147483647 w 299"/>
              <a:gd name="T7" fmla="*/ 2147483647 h 223"/>
              <a:gd name="T8" fmla="*/ 2147483647 w 299"/>
              <a:gd name="T9" fmla="*/ 2147483647 h 223"/>
              <a:gd name="T10" fmla="*/ 2147483647 w 299"/>
              <a:gd name="T11" fmla="*/ 2147483647 h 223"/>
              <a:gd name="T12" fmla="*/ 2147483647 w 299"/>
              <a:gd name="T13" fmla="*/ 2147483647 h 223"/>
              <a:gd name="T14" fmla="*/ 2147483647 w 299"/>
              <a:gd name="T15" fmla="*/ 2147483647 h 223"/>
              <a:gd name="T16" fmla="*/ 0 w 299"/>
              <a:gd name="T17" fmla="*/ 2147483647 h 223"/>
              <a:gd name="T18" fmla="*/ 2147483647 w 299"/>
              <a:gd name="T19" fmla="*/ 2147483647 h 223"/>
              <a:gd name="T20" fmla="*/ 2147483647 w 299"/>
              <a:gd name="T21" fmla="*/ 2147483647 h 223"/>
              <a:gd name="T22" fmla="*/ 2147483647 w 299"/>
              <a:gd name="T23" fmla="*/ 2147483647 h 223"/>
              <a:gd name="T24" fmla="*/ 2147483647 w 299"/>
              <a:gd name="T25" fmla="*/ 2147483647 h 223"/>
              <a:gd name="T26" fmla="*/ 2147483647 w 299"/>
              <a:gd name="T27" fmla="*/ 2147483647 h 223"/>
              <a:gd name="T28" fmla="*/ 2147483647 w 299"/>
              <a:gd name="T29" fmla="*/ 2147483647 h 223"/>
              <a:gd name="T30" fmla="*/ 2147483647 w 299"/>
              <a:gd name="T31" fmla="*/ 2147483647 h 223"/>
              <a:gd name="T32" fmla="*/ 2147483647 w 299"/>
              <a:gd name="T33" fmla="*/ 2147483647 h 223"/>
              <a:gd name="T34" fmla="*/ 2147483647 w 299"/>
              <a:gd name="T35" fmla="*/ 2147483647 h 223"/>
              <a:gd name="T36" fmla="*/ 2147483647 w 299"/>
              <a:gd name="T37" fmla="*/ 2147483647 h 223"/>
              <a:gd name="T38" fmla="*/ 2147483647 w 299"/>
              <a:gd name="T39" fmla="*/ 0 h 223"/>
              <a:gd name="T40" fmla="*/ 2147483647 w 299"/>
              <a:gd name="T41" fmla="*/ 2147483647 h 223"/>
              <a:gd name="T42" fmla="*/ 2147483647 w 299"/>
              <a:gd name="T43" fmla="*/ 2147483647 h 223"/>
              <a:gd name="T44" fmla="*/ 2147483647 w 299"/>
              <a:gd name="T45" fmla="*/ 2147483647 h 223"/>
              <a:gd name="T46" fmla="*/ 2147483647 w 299"/>
              <a:gd name="T47" fmla="*/ 2147483647 h 223"/>
              <a:gd name="T48" fmla="*/ 2147483647 w 299"/>
              <a:gd name="T49" fmla="*/ 2147483647 h 223"/>
              <a:gd name="T50" fmla="*/ 2147483647 w 299"/>
              <a:gd name="T51" fmla="*/ 2147483647 h 223"/>
              <a:gd name="T52" fmla="*/ 2147483647 w 299"/>
              <a:gd name="T53" fmla="*/ 2147483647 h 223"/>
              <a:gd name="T54" fmla="*/ 2147483647 w 299"/>
              <a:gd name="T55" fmla="*/ 2147483647 h 223"/>
              <a:gd name="T56" fmla="*/ 2147483647 w 299"/>
              <a:gd name="T57" fmla="*/ 2147483647 h 223"/>
              <a:gd name="T58" fmla="*/ 2147483647 w 299"/>
              <a:gd name="T59" fmla="*/ 2147483647 h 223"/>
              <a:gd name="T60" fmla="*/ 2147483647 w 299"/>
              <a:gd name="T61" fmla="*/ 2147483647 h 223"/>
              <a:gd name="T62" fmla="*/ 2147483647 w 299"/>
              <a:gd name="T63" fmla="*/ 2147483647 h 223"/>
              <a:gd name="T64" fmla="*/ 2147483647 w 299"/>
              <a:gd name="T65" fmla="*/ 2147483647 h 223"/>
              <a:gd name="T66" fmla="*/ 2147483647 w 299"/>
              <a:gd name="T67" fmla="*/ 2147483647 h 223"/>
              <a:gd name="T68" fmla="*/ 2147483647 w 299"/>
              <a:gd name="T69" fmla="*/ 2147483647 h 223"/>
              <a:gd name="T70" fmla="*/ 2147483647 w 299"/>
              <a:gd name="T71" fmla="*/ 2147483647 h 223"/>
              <a:gd name="T72" fmla="*/ 2147483647 w 299"/>
              <a:gd name="T73" fmla="*/ 2147483647 h 223"/>
              <a:gd name="T74" fmla="*/ 2147483647 w 299"/>
              <a:gd name="T75" fmla="*/ 2147483647 h 223"/>
              <a:gd name="T76" fmla="*/ 2147483647 w 299"/>
              <a:gd name="T77" fmla="*/ 2147483647 h 223"/>
              <a:gd name="T78" fmla="*/ 2147483647 w 299"/>
              <a:gd name="T79" fmla="*/ 2147483647 h 223"/>
              <a:gd name="T80" fmla="*/ 2147483647 w 299"/>
              <a:gd name="T81" fmla="*/ 2147483647 h 223"/>
              <a:gd name="T82" fmla="*/ 2147483647 w 299"/>
              <a:gd name="T83" fmla="*/ 2147483647 h 223"/>
              <a:gd name="T84" fmla="*/ 2147483647 w 299"/>
              <a:gd name="T85" fmla="*/ 2147483647 h 223"/>
              <a:gd name="T86" fmla="*/ 2147483647 w 299"/>
              <a:gd name="T87" fmla="*/ 2147483647 h 223"/>
              <a:gd name="T88" fmla="*/ 2147483647 w 299"/>
              <a:gd name="T89" fmla="*/ 2147483647 h 223"/>
              <a:gd name="T90" fmla="*/ 2147483647 w 299"/>
              <a:gd name="T91" fmla="*/ 2147483647 h 223"/>
              <a:gd name="T92" fmla="*/ 2147483647 w 299"/>
              <a:gd name="T93" fmla="*/ 2147483647 h 223"/>
              <a:gd name="T94" fmla="*/ 2147483647 w 299"/>
              <a:gd name="T95" fmla="*/ 2147483647 h 223"/>
              <a:gd name="T96" fmla="*/ 2147483647 w 299"/>
              <a:gd name="T97" fmla="*/ 2147483647 h 223"/>
              <a:gd name="T98" fmla="*/ 2147483647 w 299"/>
              <a:gd name="T99" fmla="*/ 2147483647 h 223"/>
              <a:gd name="T100" fmla="*/ 2147483647 w 299"/>
              <a:gd name="T101" fmla="*/ 2147483647 h 22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9" h="223">
                <a:moveTo>
                  <a:pt x="100" y="218"/>
                </a:moveTo>
                <a:lnTo>
                  <a:pt x="77" y="203"/>
                </a:lnTo>
                <a:lnTo>
                  <a:pt x="59" y="200"/>
                </a:lnTo>
                <a:lnTo>
                  <a:pt x="54" y="185"/>
                </a:lnTo>
                <a:lnTo>
                  <a:pt x="42" y="180"/>
                </a:lnTo>
                <a:lnTo>
                  <a:pt x="34" y="166"/>
                </a:lnTo>
                <a:lnTo>
                  <a:pt x="27" y="153"/>
                </a:lnTo>
                <a:lnTo>
                  <a:pt x="7" y="138"/>
                </a:lnTo>
                <a:lnTo>
                  <a:pt x="0" y="132"/>
                </a:lnTo>
                <a:lnTo>
                  <a:pt x="7" y="122"/>
                </a:lnTo>
                <a:lnTo>
                  <a:pt x="21" y="120"/>
                </a:lnTo>
                <a:lnTo>
                  <a:pt x="24" y="99"/>
                </a:lnTo>
                <a:lnTo>
                  <a:pt x="27" y="76"/>
                </a:lnTo>
                <a:lnTo>
                  <a:pt x="37" y="75"/>
                </a:lnTo>
                <a:lnTo>
                  <a:pt x="42" y="52"/>
                </a:lnTo>
                <a:lnTo>
                  <a:pt x="62" y="19"/>
                </a:lnTo>
                <a:lnTo>
                  <a:pt x="72" y="20"/>
                </a:lnTo>
                <a:lnTo>
                  <a:pt x="81" y="10"/>
                </a:lnTo>
                <a:lnTo>
                  <a:pt x="91" y="18"/>
                </a:lnTo>
                <a:lnTo>
                  <a:pt x="93" y="0"/>
                </a:lnTo>
                <a:lnTo>
                  <a:pt x="103" y="10"/>
                </a:lnTo>
                <a:lnTo>
                  <a:pt x="115" y="9"/>
                </a:lnTo>
                <a:lnTo>
                  <a:pt x="126" y="11"/>
                </a:lnTo>
                <a:lnTo>
                  <a:pt x="138" y="17"/>
                </a:lnTo>
                <a:lnTo>
                  <a:pt x="146" y="23"/>
                </a:lnTo>
                <a:lnTo>
                  <a:pt x="158" y="35"/>
                </a:lnTo>
                <a:lnTo>
                  <a:pt x="175" y="41"/>
                </a:lnTo>
                <a:lnTo>
                  <a:pt x="176" y="46"/>
                </a:lnTo>
                <a:lnTo>
                  <a:pt x="186" y="41"/>
                </a:lnTo>
                <a:lnTo>
                  <a:pt x="173" y="71"/>
                </a:lnTo>
                <a:lnTo>
                  <a:pt x="196" y="71"/>
                </a:lnTo>
                <a:lnTo>
                  <a:pt x="194" y="82"/>
                </a:lnTo>
                <a:lnTo>
                  <a:pt x="206" y="97"/>
                </a:lnTo>
                <a:lnTo>
                  <a:pt x="219" y="112"/>
                </a:lnTo>
                <a:lnTo>
                  <a:pt x="234" y="117"/>
                </a:lnTo>
                <a:lnTo>
                  <a:pt x="249" y="122"/>
                </a:lnTo>
                <a:lnTo>
                  <a:pt x="263" y="127"/>
                </a:lnTo>
                <a:lnTo>
                  <a:pt x="279" y="132"/>
                </a:lnTo>
                <a:lnTo>
                  <a:pt x="299" y="132"/>
                </a:lnTo>
                <a:lnTo>
                  <a:pt x="284" y="148"/>
                </a:lnTo>
                <a:lnTo>
                  <a:pt x="270" y="164"/>
                </a:lnTo>
                <a:lnTo>
                  <a:pt x="255" y="179"/>
                </a:lnTo>
                <a:lnTo>
                  <a:pt x="240" y="194"/>
                </a:lnTo>
                <a:lnTo>
                  <a:pt x="224" y="195"/>
                </a:lnTo>
                <a:lnTo>
                  <a:pt x="208" y="198"/>
                </a:lnTo>
                <a:lnTo>
                  <a:pt x="189" y="209"/>
                </a:lnTo>
                <a:lnTo>
                  <a:pt x="179" y="214"/>
                </a:lnTo>
                <a:lnTo>
                  <a:pt x="159" y="210"/>
                </a:lnTo>
                <a:lnTo>
                  <a:pt x="138" y="215"/>
                </a:lnTo>
                <a:lnTo>
                  <a:pt x="129" y="223"/>
                </a:lnTo>
                <a:lnTo>
                  <a:pt x="100" y="21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9" name="Freeform 118"/>
          <p:cNvSpPr>
            <a:spLocks/>
          </p:cNvSpPr>
          <p:nvPr/>
        </p:nvSpPr>
        <p:spPr bwMode="auto">
          <a:xfrm>
            <a:off x="5472113" y="4103688"/>
            <a:ext cx="257175" cy="466725"/>
          </a:xfrm>
          <a:custGeom>
            <a:avLst/>
            <a:gdLst>
              <a:gd name="T0" fmla="*/ 2147483647 w 203"/>
              <a:gd name="T1" fmla="*/ 2147483647 h 274"/>
              <a:gd name="T2" fmla="*/ 2147483647 w 203"/>
              <a:gd name="T3" fmla="*/ 2147483647 h 274"/>
              <a:gd name="T4" fmla="*/ 2147483647 w 203"/>
              <a:gd name="T5" fmla="*/ 2147483647 h 274"/>
              <a:gd name="T6" fmla="*/ 2147483647 w 203"/>
              <a:gd name="T7" fmla="*/ 2147483647 h 274"/>
              <a:gd name="T8" fmla="*/ 2147483647 w 203"/>
              <a:gd name="T9" fmla="*/ 2147483647 h 274"/>
              <a:gd name="T10" fmla="*/ 2147483647 w 203"/>
              <a:gd name="T11" fmla="*/ 2147483647 h 274"/>
              <a:gd name="T12" fmla="*/ 2147483647 w 203"/>
              <a:gd name="T13" fmla="*/ 2147483647 h 274"/>
              <a:gd name="T14" fmla="*/ 2147483647 w 203"/>
              <a:gd name="T15" fmla="*/ 2147483647 h 274"/>
              <a:gd name="T16" fmla="*/ 2147483647 w 203"/>
              <a:gd name="T17" fmla="*/ 2147483647 h 274"/>
              <a:gd name="T18" fmla="*/ 2147483647 w 203"/>
              <a:gd name="T19" fmla="*/ 2147483647 h 274"/>
              <a:gd name="T20" fmla="*/ 2147483647 w 203"/>
              <a:gd name="T21" fmla="*/ 2147483647 h 274"/>
              <a:gd name="T22" fmla="*/ 2147483647 w 203"/>
              <a:gd name="T23" fmla="*/ 2147483647 h 274"/>
              <a:gd name="T24" fmla="*/ 2147483647 w 203"/>
              <a:gd name="T25" fmla="*/ 2147483647 h 274"/>
              <a:gd name="T26" fmla="*/ 2147483647 w 203"/>
              <a:gd name="T27" fmla="*/ 2147483647 h 274"/>
              <a:gd name="T28" fmla="*/ 2147483647 w 203"/>
              <a:gd name="T29" fmla="*/ 2147483647 h 274"/>
              <a:gd name="T30" fmla="*/ 2147483647 w 203"/>
              <a:gd name="T31" fmla="*/ 2147483647 h 274"/>
              <a:gd name="T32" fmla="*/ 2147483647 w 203"/>
              <a:gd name="T33" fmla="*/ 2147483647 h 274"/>
              <a:gd name="T34" fmla="*/ 2147483647 w 203"/>
              <a:gd name="T35" fmla="*/ 2147483647 h 274"/>
              <a:gd name="T36" fmla="*/ 2147483647 w 203"/>
              <a:gd name="T37" fmla="*/ 2147483647 h 274"/>
              <a:gd name="T38" fmla="*/ 2147483647 w 203"/>
              <a:gd name="T39" fmla="*/ 2147483647 h 274"/>
              <a:gd name="T40" fmla="*/ 0 w 203"/>
              <a:gd name="T41" fmla="*/ 2147483647 h 274"/>
              <a:gd name="T42" fmla="*/ 2147483647 w 203"/>
              <a:gd name="T43" fmla="*/ 2147483647 h 274"/>
              <a:gd name="T44" fmla="*/ 2147483647 w 203"/>
              <a:gd name="T45" fmla="*/ 2147483647 h 274"/>
              <a:gd name="T46" fmla="*/ 2147483647 w 203"/>
              <a:gd name="T47" fmla="*/ 2147483647 h 274"/>
              <a:gd name="T48" fmla="*/ 2147483647 w 203"/>
              <a:gd name="T49" fmla="*/ 2147483647 h 274"/>
              <a:gd name="T50" fmla="*/ 2147483647 w 203"/>
              <a:gd name="T51" fmla="*/ 2147483647 h 274"/>
              <a:gd name="T52" fmla="*/ 2147483647 w 203"/>
              <a:gd name="T53" fmla="*/ 2147483647 h 274"/>
              <a:gd name="T54" fmla="*/ 2147483647 w 203"/>
              <a:gd name="T55" fmla="*/ 2147483647 h 274"/>
              <a:gd name="T56" fmla="*/ 2147483647 w 203"/>
              <a:gd name="T57" fmla="*/ 2147483647 h 274"/>
              <a:gd name="T58" fmla="*/ 2147483647 w 203"/>
              <a:gd name="T59" fmla="*/ 2147483647 h 274"/>
              <a:gd name="T60" fmla="*/ 2147483647 w 203"/>
              <a:gd name="T61" fmla="*/ 2147483647 h 274"/>
              <a:gd name="T62" fmla="*/ 2147483647 w 203"/>
              <a:gd name="T63" fmla="*/ 2147483647 h 274"/>
              <a:gd name="T64" fmla="*/ 2147483647 w 203"/>
              <a:gd name="T65" fmla="*/ 2147483647 h 274"/>
              <a:gd name="T66" fmla="*/ 2147483647 w 203"/>
              <a:gd name="T67" fmla="*/ 2147483647 h 274"/>
              <a:gd name="T68" fmla="*/ 2147483647 w 203"/>
              <a:gd name="T69" fmla="*/ 2147483647 h 274"/>
              <a:gd name="T70" fmla="*/ 2147483647 w 203"/>
              <a:gd name="T71" fmla="*/ 2147483647 h 274"/>
              <a:gd name="T72" fmla="*/ 2147483647 w 203"/>
              <a:gd name="T73" fmla="*/ 2147483647 h 274"/>
              <a:gd name="T74" fmla="*/ 2147483647 w 203"/>
              <a:gd name="T75" fmla="*/ 2147483647 h 274"/>
              <a:gd name="T76" fmla="*/ 2147483647 w 203"/>
              <a:gd name="T77" fmla="*/ 2147483647 h 274"/>
              <a:gd name="T78" fmla="*/ 2147483647 w 203"/>
              <a:gd name="T79" fmla="*/ 2147483647 h 274"/>
              <a:gd name="T80" fmla="*/ 2147483647 w 203"/>
              <a:gd name="T81" fmla="*/ 2147483647 h 274"/>
              <a:gd name="T82" fmla="*/ 2147483647 w 203"/>
              <a:gd name="T83" fmla="*/ 2147483647 h 274"/>
              <a:gd name="T84" fmla="*/ 2147483647 w 203"/>
              <a:gd name="T85" fmla="*/ 2147483647 h 274"/>
              <a:gd name="T86" fmla="*/ 2147483647 w 203"/>
              <a:gd name="T87" fmla="*/ 2147483647 h 274"/>
              <a:gd name="T88" fmla="*/ 2147483647 w 203"/>
              <a:gd name="T89" fmla="*/ 2147483647 h 274"/>
              <a:gd name="T90" fmla="*/ 2147483647 w 203"/>
              <a:gd name="T91" fmla="*/ 2147483647 h 274"/>
              <a:gd name="T92" fmla="*/ 2147483647 w 203"/>
              <a:gd name="T93" fmla="*/ 2147483647 h 274"/>
              <a:gd name="T94" fmla="*/ 2147483647 w 203"/>
              <a:gd name="T95" fmla="*/ 0 h 274"/>
              <a:gd name="T96" fmla="*/ 2147483647 w 203"/>
              <a:gd name="T97" fmla="*/ 2147483647 h 274"/>
              <a:gd name="T98" fmla="*/ 2147483647 w 203"/>
              <a:gd name="T99" fmla="*/ 2147483647 h 274"/>
              <a:gd name="T100" fmla="*/ 2147483647 w 203"/>
              <a:gd name="T101" fmla="*/ 2147483647 h 274"/>
              <a:gd name="T102" fmla="*/ 2147483647 w 203"/>
              <a:gd name="T103" fmla="*/ 2147483647 h 2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03" h="274">
                <a:moveTo>
                  <a:pt x="195" y="37"/>
                </a:moveTo>
                <a:lnTo>
                  <a:pt x="189" y="60"/>
                </a:lnTo>
                <a:lnTo>
                  <a:pt x="176" y="84"/>
                </a:lnTo>
                <a:lnTo>
                  <a:pt x="162" y="108"/>
                </a:lnTo>
                <a:lnTo>
                  <a:pt x="149" y="132"/>
                </a:lnTo>
                <a:lnTo>
                  <a:pt x="135" y="157"/>
                </a:lnTo>
                <a:lnTo>
                  <a:pt x="123" y="168"/>
                </a:lnTo>
                <a:lnTo>
                  <a:pt x="111" y="178"/>
                </a:lnTo>
                <a:lnTo>
                  <a:pt x="100" y="189"/>
                </a:lnTo>
                <a:lnTo>
                  <a:pt x="87" y="200"/>
                </a:lnTo>
                <a:lnTo>
                  <a:pt x="73" y="212"/>
                </a:lnTo>
                <a:lnTo>
                  <a:pt x="59" y="225"/>
                </a:lnTo>
                <a:lnTo>
                  <a:pt x="46" y="237"/>
                </a:lnTo>
                <a:lnTo>
                  <a:pt x="31" y="249"/>
                </a:lnTo>
                <a:lnTo>
                  <a:pt x="21" y="261"/>
                </a:lnTo>
                <a:lnTo>
                  <a:pt x="13" y="274"/>
                </a:lnTo>
                <a:lnTo>
                  <a:pt x="2" y="258"/>
                </a:lnTo>
                <a:lnTo>
                  <a:pt x="2" y="239"/>
                </a:lnTo>
                <a:lnTo>
                  <a:pt x="2" y="221"/>
                </a:lnTo>
                <a:lnTo>
                  <a:pt x="2" y="202"/>
                </a:lnTo>
                <a:lnTo>
                  <a:pt x="0" y="184"/>
                </a:lnTo>
                <a:lnTo>
                  <a:pt x="10" y="172"/>
                </a:lnTo>
                <a:lnTo>
                  <a:pt x="19" y="161"/>
                </a:lnTo>
                <a:lnTo>
                  <a:pt x="29" y="156"/>
                </a:lnTo>
                <a:lnTo>
                  <a:pt x="48" y="145"/>
                </a:lnTo>
                <a:lnTo>
                  <a:pt x="64" y="142"/>
                </a:lnTo>
                <a:lnTo>
                  <a:pt x="80" y="141"/>
                </a:lnTo>
                <a:lnTo>
                  <a:pt x="95" y="126"/>
                </a:lnTo>
                <a:lnTo>
                  <a:pt x="110" y="111"/>
                </a:lnTo>
                <a:lnTo>
                  <a:pt x="124" y="95"/>
                </a:lnTo>
                <a:lnTo>
                  <a:pt x="139" y="79"/>
                </a:lnTo>
                <a:lnTo>
                  <a:pt x="119" y="79"/>
                </a:lnTo>
                <a:lnTo>
                  <a:pt x="103" y="74"/>
                </a:lnTo>
                <a:lnTo>
                  <a:pt x="89" y="69"/>
                </a:lnTo>
                <a:lnTo>
                  <a:pt x="74" y="64"/>
                </a:lnTo>
                <a:lnTo>
                  <a:pt x="59" y="59"/>
                </a:lnTo>
                <a:lnTo>
                  <a:pt x="46" y="44"/>
                </a:lnTo>
                <a:lnTo>
                  <a:pt x="34" y="29"/>
                </a:lnTo>
                <a:lnTo>
                  <a:pt x="36" y="18"/>
                </a:lnTo>
                <a:lnTo>
                  <a:pt x="42" y="8"/>
                </a:lnTo>
                <a:lnTo>
                  <a:pt x="54" y="19"/>
                </a:lnTo>
                <a:lnTo>
                  <a:pt x="67" y="30"/>
                </a:lnTo>
                <a:lnTo>
                  <a:pt x="91" y="22"/>
                </a:lnTo>
                <a:lnTo>
                  <a:pt x="110" y="24"/>
                </a:lnTo>
                <a:lnTo>
                  <a:pt x="129" y="16"/>
                </a:lnTo>
                <a:lnTo>
                  <a:pt x="157" y="11"/>
                </a:lnTo>
                <a:lnTo>
                  <a:pt x="184" y="5"/>
                </a:lnTo>
                <a:lnTo>
                  <a:pt x="195" y="0"/>
                </a:lnTo>
                <a:lnTo>
                  <a:pt x="201" y="5"/>
                </a:lnTo>
                <a:lnTo>
                  <a:pt x="199" y="30"/>
                </a:lnTo>
                <a:lnTo>
                  <a:pt x="203" y="30"/>
                </a:lnTo>
                <a:lnTo>
                  <a:pt x="195" y="3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0" name="Freeform 119"/>
          <p:cNvSpPr>
            <a:spLocks/>
          </p:cNvSpPr>
          <p:nvPr/>
        </p:nvSpPr>
        <p:spPr bwMode="auto">
          <a:xfrm>
            <a:off x="4981575" y="3717925"/>
            <a:ext cx="412750" cy="674688"/>
          </a:xfrm>
          <a:custGeom>
            <a:avLst/>
            <a:gdLst>
              <a:gd name="T0" fmla="*/ 2147483647 w 326"/>
              <a:gd name="T1" fmla="*/ 2147483647 h 397"/>
              <a:gd name="T2" fmla="*/ 2147483647 w 326"/>
              <a:gd name="T3" fmla="*/ 2147483647 h 397"/>
              <a:gd name="T4" fmla="*/ 2147483647 w 326"/>
              <a:gd name="T5" fmla="*/ 2147483647 h 397"/>
              <a:gd name="T6" fmla="*/ 2147483647 w 326"/>
              <a:gd name="T7" fmla="*/ 2147483647 h 397"/>
              <a:gd name="T8" fmla="*/ 2147483647 w 326"/>
              <a:gd name="T9" fmla="*/ 2147483647 h 397"/>
              <a:gd name="T10" fmla="*/ 2147483647 w 326"/>
              <a:gd name="T11" fmla="*/ 2147483647 h 397"/>
              <a:gd name="T12" fmla="*/ 2147483647 w 326"/>
              <a:gd name="T13" fmla="*/ 2147483647 h 397"/>
              <a:gd name="T14" fmla="*/ 2147483647 w 326"/>
              <a:gd name="T15" fmla="*/ 2147483647 h 397"/>
              <a:gd name="T16" fmla="*/ 2147483647 w 326"/>
              <a:gd name="T17" fmla="*/ 2147483647 h 397"/>
              <a:gd name="T18" fmla="*/ 2147483647 w 326"/>
              <a:gd name="T19" fmla="*/ 2147483647 h 397"/>
              <a:gd name="T20" fmla="*/ 2147483647 w 326"/>
              <a:gd name="T21" fmla="*/ 0 h 397"/>
              <a:gd name="T22" fmla="*/ 2147483647 w 326"/>
              <a:gd name="T23" fmla="*/ 2147483647 h 397"/>
              <a:gd name="T24" fmla="*/ 2147483647 w 326"/>
              <a:gd name="T25" fmla="*/ 2147483647 h 397"/>
              <a:gd name="T26" fmla="*/ 2147483647 w 326"/>
              <a:gd name="T27" fmla="*/ 2147483647 h 397"/>
              <a:gd name="T28" fmla="*/ 2147483647 w 326"/>
              <a:gd name="T29" fmla="*/ 2147483647 h 397"/>
              <a:gd name="T30" fmla="*/ 2147483647 w 326"/>
              <a:gd name="T31" fmla="*/ 2147483647 h 397"/>
              <a:gd name="T32" fmla="*/ 2147483647 w 326"/>
              <a:gd name="T33" fmla="*/ 2147483647 h 397"/>
              <a:gd name="T34" fmla="*/ 2147483647 w 326"/>
              <a:gd name="T35" fmla="*/ 2147483647 h 397"/>
              <a:gd name="T36" fmla="*/ 2147483647 w 326"/>
              <a:gd name="T37" fmla="*/ 2147483647 h 397"/>
              <a:gd name="T38" fmla="*/ 2147483647 w 326"/>
              <a:gd name="T39" fmla="*/ 2147483647 h 397"/>
              <a:gd name="T40" fmla="*/ 2147483647 w 326"/>
              <a:gd name="T41" fmla="*/ 2147483647 h 397"/>
              <a:gd name="T42" fmla="*/ 2147483647 w 326"/>
              <a:gd name="T43" fmla="*/ 2147483647 h 397"/>
              <a:gd name="T44" fmla="*/ 2147483647 w 326"/>
              <a:gd name="T45" fmla="*/ 2147483647 h 397"/>
              <a:gd name="T46" fmla="*/ 2147483647 w 326"/>
              <a:gd name="T47" fmla="*/ 2147483647 h 397"/>
              <a:gd name="T48" fmla="*/ 2147483647 w 326"/>
              <a:gd name="T49" fmla="*/ 2147483647 h 397"/>
              <a:gd name="T50" fmla="*/ 2147483647 w 326"/>
              <a:gd name="T51" fmla="*/ 2147483647 h 397"/>
              <a:gd name="T52" fmla="*/ 2147483647 w 326"/>
              <a:gd name="T53" fmla="*/ 2147483647 h 397"/>
              <a:gd name="T54" fmla="*/ 2147483647 w 326"/>
              <a:gd name="T55" fmla="*/ 2147483647 h 397"/>
              <a:gd name="T56" fmla="*/ 2147483647 w 326"/>
              <a:gd name="T57" fmla="*/ 2147483647 h 397"/>
              <a:gd name="T58" fmla="*/ 2147483647 w 326"/>
              <a:gd name="T59" fmla="*/ 2147483647 h 397"/>
              <a:gd name="T60" fmla="*/ 2147483647 w 326"/>
              <a:gd name="T61" fmla="*/ 2147483647 h 397"/>
              <a:gd name="T62" fmla="*/ 2147483647 w 326"/>
              <a:gd name="T63" fmla="*/ 2147483647 h 397"/>
              <a:gd name="T64" fmla="*/ 2147483647 w 326"/>
              <a:gd name="T65" fmla="*/ 2147483647 h 397"/>
              <a:gd name="T66" fmla="*/ 2147483647 w 326"/>
              <a:gd name="T67" fmla="*/ 2147483647 h 397"/>
              <a:gd name="T68" fmla="*/ 2147483647 w 326"/>
              <a:gd name="T69" fmla="*/ 2147483647 h 397"/>
              <a:gd name="T70" fmla="*/ 2147483647 w 326"/>
              <a:gd name="T71" fmla="*/ 2147483647 h 397"/>
              <a:gd name="T72" fmla="*/ 2147483647 w 326"/>
              <a:gd name="T73" fmla="*/ 2147483647 h 397"/>
              <a:gd name="T74" fmla="*/ 0 w 326"/>
              <a:gd name="T75" fmla="*/ 2147483647 h 397"/>
              <a:gd name="T76" fmla="*/ 2147483647 w 326"/>
              <a:gd name="T77" fmla="*/ 2147483647 h 397"/>
              <a:gd name="T78" fmla="*/ 2147483647 w 326"/>
              <a:gd name="T79" fmla="*/ 2147483647 h 397"/>
              <a:gd name="T80" fmla="*/ 2147483647 w 326"/>
              <a:gd name="T81" fmla="*/ 2147483647 h 397"/>
              <a:gd name="T82" fmla="*/ 2147483647 w 326"/>
              <a:gd name="T83" fmla="*/ 2147483647 h 397"/>
              <a:gd name="T84" fmla="*/ 2147483647 w 326"/>
              <a:gd name="T85" fmla="*/ 2147483647 h 3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26" h="397">
                <a:moveTo>
                  <a:pt x="38" y="74"/>
                </a:moveTo>
                <a:lnTo>
                  <a:pt x="38" y="63"/>
                </a:lnTo>
                <a:lnTo>
                  <a:pt x="58" y="63"/>
                </a:lnTo>
                <a:lnTo>
                  <a:pt x="57" y="44"/>
                </a:lnTo>
                <a:lnTo>
                  <a:pt x="56" y="23"/>
                </a:lnTo>
                <a:lnTo>
                  <a:pt x="72" y="23"/>
                </a:lnTo>
                <a:lnTo>
                  <a:pt x="87" y="23"/>
                </a:lnTo>
                <a:lnTo>
                  <a:pt x="102" y="23"/>
                </a:lnTo>
                <a:lnTo>
                  <a:pt x="118" y="23"/>
                </a:lnTo>
                <a:lnTo>
                  <a:pt x="133" y="23"/>
                </a:lnTo>
                <a:lnTo>
                  <a:pt x="149" y="23"/>
                </a:lnTo>
                <a:lnTo>
                  <a:pt x="163" y="23"/>
                </a:lnTo>
                <a:lnTo>
                  <a:pt x="179" y="23"/>
                </a:lnTo>
                <a:lnTo>
                  <a:pt x="182" y="19"/>
                </a:lnTo>
                <a:lnTo>
                  <a:pt x="183" y="23"/>
                </a:lnTo>
                <a:lnTo>
                  <a:pt x="208" y="26"/>
                </a:lnTo>
                <a:lnTo>
                  <a:pt x="232" y="29"/>
                </a:lnTo>
                <a:lnTo>
                  <a:pt x="236" y="20"/>
                </a:lnTo>
                <a:lnTo>
                  <a:pt x="247" y="18"/>
                </a:lnTo>
                <a:lnTo>
                  <a:pt x="250" y="7"/>
                </a:lnTo>
                <a:lnTo>
                  <a:pt x="257" y="8"/>
                </a:lnTo>
                <a:lnTo>
                  <a:pt x="263" y="0"/>
                </a:lnTo>
                <a:lnTo>
                  <a:pt x="276" y="13"/>
                </a:lnTo>
                <a:lnTo>
                  <a:pt x="290" y="26"/>
                </a:lnTo>
                <a:lnTo>
                  <a:pt x="296" y="41"/>
                </a:lnTo>
                <a:lnTo>
                  <a:pt x="301" y="66"/>
                </a:lnTo>
                <a:lnTo>
                  <a:pt x="307" y="90"/>
                </a:lnTo>
                <a:lnTo>
                  <a:pt x="326" y="107"/>
                </a:lnTo>
                <a:lnTo>
                  <a:pt x="313" y="116"/>
                </a:lnTo>
                <a:lnTo>
                  <a:pt x="301" y="124"/>
                </a:lnTo>
                <a:lnTo>
                  <a:pt x="293" y="149"/>
                </a:lnTo>
                <a:lnTo>
                  <a:pt x="291" y="178"/>
                </a:lnTo>
                <a:lnTo>
                  <a:pt x="288" y="193"/>
                </a:lnTo>
                <a:lnTo>
                  <a:pt x="268" y="226"/>
                </a:lnTo>
                <a:lnTo>
                  <a:pt x="263" y="249"/>
                </a:lnTo>
                <a:lnTo>
                  <a:pt x="253" y="250"/>
                </a:lnTo>
                <a:lnTo>
                  <a:pt x="250" y="273"/>
                </a:lnTo>
                <a:lnTo>
                  <a:pt x="247" y="294"/>
                </a:lnTo>
                <a:lnTo>
                  <a:pt x="233" y="296"/>
                </a:lnTo>
                <a:lnTo>
                  <a:pt x="226" y="306"/>
                </a:lnTo>
                <a:lnTo>
                  <a:pt x="233" y="312"/>
                </a:lnTo>
                <a:lnTo>
                  <a:pt x="253" y="327"/>
                </a:lnTo>
                <a:lnTo>
                  <a:pt x="260" y="340"/>
                </a:lnTo>
                <a:lnTo>
                  <a:pt x="268" y="354"/>
                </a:lnTo>
                <a:lnTo>
                  <a:pt x="280" y="359"/>
                </a:lnTo>
                <a:lnTo>
                  <a:pt x="285" y="374"/>
                </a:lnTo>
                <a:lnTo>
                  <a:pt x="270" y="374"/>
                </a:lnTo>
                <a:lnTo>
                  <a:pt x="254" y="374"/>
                </a:lnTo>
                <a:lnTo>
                  <a:pt x="247" y="383"/>
                </a:lnTo>
                <a:lnTo>
                  <a:pt x="237" y="392"/>
                </a:lnTo>
                <a:lnTo>
                  <a:pt x="215" y="392"/>
                </a:lnTo>
                <a:lnTo>
                  <a:pt x="205" y="395"/>
                </a:lnTo>
                <a:lnTo>
                  <a:pt x="200" y="392"/>
                </a:lnTo>
                <a:lnTo>
                  <a:pt x="186" y="393"/>
                </a:lnTo>
                <a:lnTo>
                  <a:pt x="184" y="397"/>
                </a:lnTo>
                <a:lnTo>
                  <a:pt x="170" y="386"/>
                </a:lnTo>
                <a:lnTo>
                  <a:pt x="156" y="374"/>
                </a:lnTo>
                <a:lnTo>
                  <a:pt x="148" y="378"/>
                </a:lnTo>
                <a:lnTo>
                  <a:pt x="136" y="379"/>
                </a:lnTo>
                <a:lnTo>
                  <a:pt x="121" y="371"/>
                </a:lnTo>
                <a:lnTo>
                  <a:pt x="116" y="366"/>
                </a:lnTo>
                <a:lnTo>
                  <a:pt x="112" y="360"/>
                </a:lnTo>
                <a:lnTo>
                  <a:pt x="101" y="347"/>
                </a:lnTo>
                <a:lnTo>
                  <a:pt x="94" y="336"/>
                </a:lnTo>
                <a:lnTo>
                  <a:pt x="75" y="320"/>
                </a:lnTo>
                <a:lnTo>
                  <a:pt x="72" y="313"/>
                </a:lnTo>
                <a:lnTo>
                  <a:pt x="53" y="301"/>
                </a:lnTo>
                <a:lnTo>
                  <a:pt x="49" y="295"/>
                </a:lnTo>
                <a:lnTo>
                  <a:pt x="35" y="292"/>
                </a:lnTo>
                <a:lnTo>
                  <a:pt x="38" y="273"/>
                </a:lnTo>
                <a:lnTo>
                  <a:pt x="30" y="259"/>
                </a:lnTo>
                <a:lnTo>
                  <a:pt x="21" y="247"/>
                </a:lnTo>
                <a:lnTo>
                  <a:pt x="20" y="237"/>
                </a:lnTo>
                <a:lnTo>
                  <a:pt x="16" y="226"/>
                </a:lnTo>
                <a:lnTo>
                  <a:pt x="8" y="210"/>
                </a:lnTo>
                <a:lnTo>
                  <a:pt x="0" y="209"/>
                </a:lnTo>
                <a:lnTo>
                  <a:pt x="8" y="194"/>
                </a:lnTo>
                <a:lnTo>
                  <a:pt x="9" y="184"/>
                </a:lnTo>
                <a:lnTo>
                  <a:pt x="12" y="179"/>
                </a:lnTo>
                <a:lnTo>
                  <a:pt x="12" y="172"/>
                </a:lnTo>
                <a:lnTo>
                  <a:pt x="21" y="156"/>
                </a:lnTo>
                <a:lnTo>
                  <a:pt x="29" y="151"/>
                </a:lnTo>
                <a:lnTo>
                  <a:pt x="41" y="151"/>
                </a:lnTo>
                <a:lnTo>
                  <a:pt x="41" y="132"/>
                </a:lnTo>
                <a:lnTo>
                  <a:pt x="40" y="112"/>
                </a:lnTo>
                <a:lnTo>
                  <a:pt x="40" y="93"/>
                </a:lnTo>
                <a:lnTo>
                  <a:pt x="38" y="7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1" name="Freeform 120"/>
          <p:cNvSpPr>
            <a:spLocks/>
          </p:cNvSpPr>
          <p:nvPr/>
        </p:nvSpPr>
        <p:spPr bwMode="auto">
          <a:xfrm>
            <a:off x="5168900" y="4591050"/>
            <a:ext cx="44450" cy="73025"/>
          </a:xfrm>
          <a:custGeom>
            <a:avLst/>
            <a:gdLst>
              <a:gd name="T0" fmla="*/ 2147483647 w 35"/>
              <a:gd name="T1" fmla="*/ 2147483647 h 43"/>
              <a:gd name="T2" fmla="*/ 2147483647 w 35"/>
              <a:gd name="T3" fmla="*/ 2147483647 h 43"/>
              <a:gd name="T4" fmla="*/ 2147483647 w 35"/>
              <a:gd name="T5" fmla="*/ 0 h 43"/>
              <a:gd name="T6" fmla="*/ 2147483647 w 35"/>
              <a:gd name="T7" fmla="*/ 2147483647 h 43"/>
              <a:gd name="T8" fmla="*/ 0 w 35"/>
              <a:gd name="T9" fmla="*/ 2147483647 h 43"/>
              <a:gd name="T10" fmla="*/ 0 w 35"/>
              <a:gd name="T11" fmla="*/ 2147483647 h 43"/>
              <a:gd name="T12" fmla="*/ 0 w 35"/>
              <a:gd name="T13" fmla="*/ 2147483647 h 43"/>
              <a:gd name="T14" fmla="*/ 2147483647 w 35"/>
              <a:gd name="T15" fmla="*/ 2147483647 h 43"/>
              <a:gd name="T16" fmla="*/ 2147483647 w 35"/>
              <a:gd name="T17" fmla="*/ 2147483647 h 43"/>
              <a:gd name="T18" fmla="*/ 2147483647 w 35"/>
              <a:gd name="T19" fmla="*/ 2147483647 h 43"/>
              <a:gd name="T20" fmla="*/ 2147483647 w 35"/>
              <a:gd name="T21" fmla="*/ 2147483647 h 43"/>
              <a:gd name="T22" fmla="*/ 2147483647 w 35"/>
              <a:gd name="T23" fmla="*/ 2147483647 h 43"/>
              <a:gd name="T24" fmla="*/ 2147483647 w 35"/>
              <a:gd name="T25" fmla="*/ 2147483647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5" h="43">
                <a:moveTo>
                  <a:pt x="30" y="12"/>
                </a:moveTo>
                <a:lnTo>
                  <a:pt x="30" y="1"/>
                </a:lnTo>
                <a:lnTo>
                  <a:pt x="19" y="0"/>
                </a:lnTo>
                <a:lnTo>
                  <a:pt x="17" y="7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3" y="26"/>
                </a:lnTo>
                <a:lnTo>
                  <a:pt x="7" y="43"/>
                </a:lnTo>
                <a:lnTo>
                  <a:pt x="12" y="43"/>
                </a:lnTo>
                <a:lnTo>
                  <a:pt x="23" y="31"/>
                </a:lnTo>
                <a:lnTo>
                  <a:pt x="35" y="19"/>
                </a:lnTo>
                <a:lnTo>
                  <a:pt x="30" y="1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2" name="Freeform 121"/>
          <p:cNvSpPr>
            <a:spLocks/>
          </p:cNvSpPr>
          <p:nvPr/>
        </p:nvSpPr>
        <p:spPr bwMode="auto">
          <a:xfrm>
            <a:off x="4713288" y="4391025"/>
            <a:ext cx="188912" cy="293688"/>
          </a:xfrm>
          <a:custGeom>
            <a:avLst/>
            <a:gdLst>
              <a:gd name="T0" fmla="*/ 2147483647 w 149"/>
              <a:gd name="T1" fmla="*/ 2147483647 h 173"/>
              <a:gd name="T2" fmla="*/ 2147483647 w 149"/>
              <a:gd name="T3" fmla="*/ 2147483647 h 173"/>
              <a:gd name="T4" fmla="*/ 2147483647 w 149"/>
              <a:gd name="T5" fmla="*/ 2147483647 h 173"/>
              <a:gd name="T6" fmla="*/ 2147483647 w 149"/>
              <a:gd name="T7" fmla="*/ 2147483647 h 173"/>
              <a:gd name="T8" fmla="*/ 2147483647 w 149"/>
              <a:gd name="T9" fmla="*/ 2147483647 h 173"/>
              <a:gd name="T10" fmla="*/ 2147483647 w 149"/>
              <a:gd name="T11" fmla="*/ 2147483647 h 173"/>
              <a:gd name="T12" fmla="*/ 2147483647 w 149"/>
              <a:gd name="T13" fmla="*/ 2147483647 h 173"/>
              <a:gd name="T14" fmla="*/ 0 w 149"/>
              <a:gd name="T15" fmla="*/ 2147483647 h 173"/>
              <a:gd name="T16" fmla="*/ 2147483647 w 149"/>
              <a:gd name="T17" fmla="*/ 2147483647 h 173"/>
              <a:gd name="T18" fmla="*/ 2147483647 w 149"/>
              <a:gd name="T19" fmla="*/ 2147483647 h 173"/>
              <a:gd name="T20" fmla="*/ 2147483647 w 149"/>
              <a:gd name="T21" fmla="*/ 2147483647 h 173"/>
              <a:gd name="T22" fmla="*/ 2147483647 w 149"/>
              <a:gd name="T23" fmla="*/ 2147483647 h 173"/>
              <a:gd name="T24" fmla="*/ 2147483647 w 149"/>
              <a:gd name="T25" fmla="*/ 2147483647 h 173"/>
              <a:gd name="T26" fmla="*/ 2147483647 w 149"/>
              <a:gd name="T27" fmla="*/ 2147483647 h 173"/>
              <a:gd name="T28" fmla="*/ 2147483647 w 149"/>
              <a:gd name="T29" fmla="*/ 2147483647 h 173"/>
              <a:gd name="T30" fmla="*/ 2147483647 w 149"/>
              <a:gd name="T31" fmla="*/ 2147483647 h 173"/>
              <a:gd name="T32" fmla="*/ 2147483647 w 149"/>
              <a:gd name="T33" fmla="*/ 2147483647 h 173"/>
              <a:gd name="T34" fmla="*/ 2147483647 w 149"/>
              <a:gd name="T35" fmla="*/ 2147483647 h 173"/>
              <a:gd name="T36" fmla="*/ 2147483647 w 149"/>
              <a:gd name="T37" fmla="*/ 2147483647 h 173"/>
              <a:gd name="T38" fmla="*/ 2147483647 w 149"/>
              <a:gd name="T39" fmla="*/ 2147483647 h 173"/>
              <a:gd name="T40" fmla="*/ 2147483647 w 149"/>
              <a:gd name="T41" fmla="*/ 2147483647 h 173"/>
              <a:gd name="T42" fmla="*/ 2147483647 w 149"/>
              <a:gd name="T43" fmla="*/ 2147483647 h 173"/>
              <a:gd name="T44" fmla="*/ 2147483647 w 149"/>
              <a:gd name="T45" fmla="*/ 2147483647 h 173"/>
              <a:gd name="T46" fmla="*/ 2147483647 w 149"/>
              <a:gd name="T47" fmla="*/ 2147483647 h 173"/>
              <a:gd name="T48" fmla="*/ 2147483647 w 149"/>
              <a:gd name="T49" fmla="*/ 2147483647 h 173"/>
              <a:gd name="T50" fmla="*/ 2147483647 w 149"/>
              <a:gd name="T51" fmla="*/ 2147483647 h 173"/>
              <a:gd name="T52" fmla="*/ 2147483647 w 149"/>
              <a:gd name="T53" fmla="*/ 2147483647 h 173"/>
              <a:gd name="T54" fmla="*/ 2147483647 w 149"/>
              <a:gd name="T55" fmla="*/ 0 h 173"/>
              <a:gd name="T56" fmla="*/ 2147483647 w 149"/>
              <a:gd name="T57" fmla="*/ 2147483647 h 173"/>
              <a:gd name="T58" fmla="*/ 2147483647 w 149"/>
              <a:gd name="T59" fmla="*/ 2147483647 h 173"/>
              <a:gd name="T60" fmla="*/ 2147483647 w 149"/>
              <a:gd name="T61" fmla="*/ 2147483647 h 173"/>
              <a:gd name="T62" fmla="*/ 2147483647 w 149"/>
              <a:gd name="T63" fmla="*/ 2147483647 h 173"/>
              <a:gd name="T64" fmla="*/ 2147483647 w 149"/>
              <a:gd name="T65" fmla="*/ 2147483647 h 173"/>
              <a:gd name="T66" fmla="*/ 2147483647 w 149"/>
              <a:gd name="T67" fmla="*/ 2147483647 h 173"/>
              <a:gd name="T68" fmla="*/ 2147483647 w 149"/>
              <a:gd name="T69" fmla="*/ 2147483647 h 173"/>
              <a:gd name="T70" fmla="*/ 2147483647 w 149"/>
              <a:gd name="T71" fmla="*/ 2147483647 h 173"/>
              <a:gd name="T72" fmla="*/ 2147483647 w 149"/>
              <a:gd name="T73" fmla="*/ 2147483647 h 173"/>
              <a:gd name="T74" fmla="*/ 2147483647 w 149"/>
              <a:gd name="T75" fmla="*/ 2147483647 h 173"/>
              <a:gd name="T76" fmla="*/ 2147483647 w 149"/>
              <a:gd name="T77" fmla="*/ 2147483647 h 173"/>
              <a:gd name="T78" fmla="*/ 2147483647 w 149"/>
              <a:gd name="T79" fmla="*/ 2147483647 h 173"/>
              <a:gd name="T80" fmla="*/ 2147483647 w 149"/>
              <a:gd name="T81" fmla="*/ 2147483647 h 173"/>
              <a:gd name="T82" fmla="*/ 2147483647 w 149"/>
              <a:gd name="T83" fmla="*/ 2147483647 h 173"/>
              <a:gd name="T84" fmla="*/ 2147483647 w 149"/>
              <a:gd name="T85" fmla="*/ 2147483647 h 173"/>
              <a:gd name="T86" fmla="*/ 2147483647 w 149"/>
              <a:gd name="T87" fmla="*/ 2147483647 h 173"/>
              <a:gd name="T88" fmla="*/ 2147483647 w 149"/>
              <a:gd name="T89" fmla="*/ 2147483647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49" h="173">
                <a:moveTo>
                  <a:pt x="25" y="121"/>
                </a:moveTo>
                <a:lnTo>
                  <a:pt x="8" y="122"/>
                </a:lnTo>
                <a:lnTo>
                  <a:pt x="8" y="128"/>
                </a:lnTo>
                <a:lnTo>
                  <a:pt x="11" y="134"/>
                </a:lnTo>
                <a:lnTo>
                  <a:pt x="14" y="142"/>
                </a:lnTo>
                <a:lnTo>
                  <a:pt x="11" y="146"/>
                </a:lnTo>
                <a:lnTo>
                  <a:pt x="6" y="142"/>
                </a:lnTo>
                <a:lnTo>
                  <a:pt x="0" y="151"/>
                </a:lnTo>
                <a:lnTo>
                  <a:pt x="17" y="173"/>
                </a:lnTo>
                <a:lnTo>
                  <a:pt x="30" y="162"/>
                </a:lnTo>
                <a:lnTo>
                  <a:pt x="38" y="165"/>
                </a:lnTo>
                <a:lnTo>
                  <a:pt x="48" y="168"/>
                </a:lnTo>
                <a:lnTo>
                  <a:pt x="54" y="162"/>
                </a:lnTo>
                <a:lnTo>
                  <a:pt x="66" y="161"/>
                </a:lnTo>
                <a:lnTo>
                  <a:pt x="67" y="170"/>
                </a:lnTo>
                <a:lnTo>
                  <a:pt x="83" y="156"/>
                </a:lnTo>
                <a:lnTo>
                  <a:pt x="98" y="143"/>
                </a:lnTo>
                <a:lnTo>
                  <a:pt x="101" y="128"/>
                </a:lnTo>
                <a:lnTo>
                  <a:pt x="104" y="112"/>
                </a:lnTo>
                <a:lnTo>
                  <a:pt x="117" y="95"/>
                </a:lnTo>
                <a:lnTo>
                  <a:pt x="132" y="79"/>
                </a:lnTo>
                <a:lnTo>
                  <a:pt x="135" y="64"/>
                </a:lnTo>
                <a:lnTo>
                  <a:pt x="137" y="49"/>
                </a:lnTo>
                <a:lnTo>
                  <a:pt x="141" y="33"/>
                </a:lnTo>
                <a:lnTo>
                  <a:pt x="143" y="19"/>
                </a:lnTo>
                <a:lnTo>
                  <a:pt x="149" y="1"/>
                </a:lnTo>
                <a:lnTo>
                  <a:pt x="133" y="1"/>
                </a:lnTo>
                <a:lnTo>
                  <a:pt x="117" y="0"/>
                </a:lnTo>
                <a:lnTo>
                  <a:pt x="106" y="5"/>
                </a:lnTo>
                <a:lnTo>
                  <a:pt x="100" y="27"/>
                </a:lnTo>
                <a:lnTo>
                  <a:pt x="97" y="36"/>
                </a:lnTo>
                <a:lnTo>
                  <a:pt x="79" y="32"/>
                </a:lnTo>
                <a:lnTo>
                  <a:pt x="62" y="28"/>
                </a:lnTo>
                <a:lnTo>
                  <a:pt x="43" y="28"/>
                </a:lnTo>
                <a:lnTo>
                  <a:pt x="40" y="46"/>
                </a:lnTo>
                <a:lnTo>
                  <a:pt x="62" y="45"/>
                </a:lnTo>
                <a:lnTo>
                  <a:pt x="63" y="58"/>
                </a:lnTo>
                <a:lnTo>
                  <a:pt x="55" y="70"/>
                </a:lnTo>
                <a:lnTo>
                  <a:pt x="66" y="88"/>
                </a:lnTo>
                <a:lnTo>
                  <a:pt x="61" y="116"/>
                </a:lnTo>
                <a:lnTo>
                  <a:pt x="54" y="122"/>
                </a:lnTo>
                <a:lnTo>
                  <a:pt x="51" y="115"/>
                </a:lnTo>
                <a:lnTo>
                  <a:pt x="39" y="119"/>
                </a:lnTo>
                <a:lnTo>
                  <a:pt x="28" y="109"/>
                </a:lnTo>
                <a:lnTo>
                  <a:pt x="25" y="12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3" name="Freeform 122"/>
          <p:cNvSpPr>
            <a:spLocks/>
          </p:cNvSpPr>
          <p:nvPr/>
        </p:nvSpPr>
        <p:spPr bwMode="auto">
          <a:xfrm>
            <a:off x="5292725" y="4354513"/>
            <a:ext cx="203200" cy="317500"/>
          </a:xfrm>
          <a:custGeom>
            <a:avLst/>
            <a:gdLst>
              <a:gd name="T0" fmla="*/ 2147483647 w 159"/>
              <a:gd name="T1" fmla="*/ 2147483647 h 187"/>
              <a:gd name="T2" fmla="*/ 2147483647 w 159"/>
              <a:gd name="T3" fmla="*/ 2147483647 h 187"/>
              <a:gd name="T4" fmla="*/ 2147483647 w 159"/>
              <a:gd name="T5" fmla="*/ 2147483647 h 187"/>
              <a:gd name="T6" fmla="*/ 2147483647 w 159"/>
              <a:gd name="T7" fmla="*/ 2147483647 h 187"/>
              <a:gd name="T8" fmla="*/ 0 w 159"/>
              <a:gd name="T9" fmla="*/ 2147483647 h 187"/>
              <a:gd name="T10" fmla="*/ 0 w 159"/>
              <a:gd name="T11" fmla="*/ 2147483647 h 187"/>
              <a:gd name="T12" fmla="*/ 2147483647 w 159"/>
              <a:gd name="T13" fmla="*/ 2147483647 h 187"/>
              <a:gd name="T14" fmla="*/ 2147483647 w 159"/>
              <a:gd name="T15" fmla="*/ 2147483647 h 187"/>
              <a:gd name="T16" fmla="*/ 2147483647 w 159"/>
              <a:gd name="T17" fmla="*/ 2147483647 h 187"/>
              <a:gd name="T18" fmla="*/ 2147483647 w 159"/>
              <a:gd name="T19" fmla="*/ 2147483647 h 187"/>
              <a:gd name="T20" fmla="*/ 2088929228 w 159"/>
              <a:gd name="T21" fmla="*/ 2147483647 h 187"/>
              <a:gd name="T22" fmla="*/ 2147483647 w 159"/>
              <a:gd name="T23" fmla="*/ 0 h 187"/>
              <a:gd name="T24" fmla="*/ 2147483647 w 159"/>
              <a:gd name="T25" fmla="*/ 0 h 187"/>
              <a:gd name="T26" fmla="*/ 2147483647 w 159"/>
              <a:gd name="T27" fmla="*/ 0 h 187"/>
              <a:gd name="T28" fmla="*/ 2147483647 w 159"/>
              <a:gd name="T29" fmla="*/ 2147483647 h 187"/>
              <a:gd name="T30" fmla="*/ 2147483647 w 159"/>
              <a:gd name="T31" fmla="*/ 2147483647 h 187"/>
              <a:gd name="T32" fmla="*/ 2147483647 w 159"/>
              <a:gd name="T33" fmla="*/ 2147483647 h 187"/>
              <a:gd name="T34" fmla="*/ 2147483647 w 159"/>
              <a:gd name="T35" fmla="*/ 2147483647 h 187"/>
              <a:gd name="T36" fmla="*/ 2147483647 w 159"/>
              <a:gd name="T37" fmla="*/ 2147483647 h 187"/>
              <a:gd name="T38" fmla="*/ 2147483647 w 159"/>
              <a:gd name="T39" fmla="*/ 2147483647 h 187"/>
              <a:gd name="T40" fmla="*/ 2147483647 w 159"/>
              <a:gd name="T41" fmla="*/ 2147483647 h 187"/>
              <a:gd name="T42" fmla="*/ 2147483647 w 159"/>
              <a:gd name="T43" fmla="*/ 2147483647 h 187"/>
              <a:gd name="T44" fmla="*/ 2147483647 w 159"/>
              <a:gd name="T45" fmla="*/ 2147483647 h 187"/>
              <a:gd name="T46" fmla="*/ 2147483647 w 159"/>
              <a:gd name="T47" fmla="*/ 2147483647 h 187"/>
              <a:gd name="T48" fmla="*/ 2147483647 w 159"/>
              <a:gd name="T49" fmla="*/ 2147483647 h 187"/>
              <a:gd name="T50" fmla="*/ 2147483647 w 159"/>
              <a:gd name="T51" fmla="*/ 2147483647 h 187"/>
              <a:gd name="T52" fmla="*/ 2147483647 w 159"/>
              <a:gd name="T53" fmla="*/ 2147483647 h 187"/>
              <a:gd name="T54" fmla="*/ 2147483647 w 159"/>
              <a:gd name="T55" fmla="*/ 2147483647 h 187"/>
              <a:gd name="T56" fmla="*/ 2147483647 w 159"/>
              <a:gd name="T57" fmla="*/ 2147483647 h 187"/>
              <a:gd name="T58" fmla="*/ 2147483647 w 159"/>
              <a:gd name="T59" fmla="*/ 2147483647 h 187"/>
              <a:gd name="T60" fmla="*/ 2147483647 w 159"/>
              <a:gd name="T61" fmla="*/ 2147483647 h 187"/>
              <a:gd name="T62" fmla="*/ 2147483647 w 159"/>
              <a:gd name="T63" fmla="*/ 2147483647 h 187"/>
              <a:gd name="T64" fmla="*/ 2147483647 w 159"/>
              <a:gd name="T65" fmla="*/ 2147483647 h 187"/>
              <a:gd name="T66" fmla="*/ 2147483647 w 159"/>
              <a:gd name="T67" fmla="*/ 2147483647 h 187"/>
              <a:gd name="T68" fmla="*/ 2147483647 w 159"/>
              <a:gd name="T69" fmla="*/ 2147483647 h 187"/>
              <a:gd name="T70" fmla="*/ 2147483647 w 159"/>
              <a:gd name="T71" fmla="*/ 2147483647 h 1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59" h="187">
                <a:moveTo>
                  <a:pt x="73" y="155"/>
                </a:moveTo>
                <a:lnTo>
                  <a:pt x="55" y="144"/>
                </a:lnTo>
                <a:lnTo>
                  <a:pt x="36" y="134"/>
                </a:lnTo>
                <a:lnTo>
                  <a:pt x="18" y="124"/>
                </a:lnTo>
                <a:lnTo>
                  <a:pt x="0" y="114"/>
                </a:lnTo>
                <a:lnTo>
                  <a:pt x="0" y="91"/>
                </a:lnTo>
                <a:lnTo>
                  <a:pt x="13" y="72"/>
                </a:lnTo>
                <a:lnTo>
                  <a:pt x="22" y="55"/>
                </a:lnTo>
                <a:lnTo>
                  <a:pt x="15" y="40"/>
                </a:lnTo>
                <a:lnTo>
                  <a:pt x="9" y="24"/>
                </a:lnTo>
                <a:lnTo>
                  <a:pt x="1" y="9"/>
                </a:lnTo>
                <a:lnTo>
                  <a:pt x="8" y="0"/>
                </a:lnTo>
                <a:lnTo>
                  <a:pt x="24" y="0"/>
                </a:lnTo>
                <a:lnTo>
                  <a:pt x="39" y="0"/>
                </a:lnTo>
                <a:lnTo>
                  <a:pt x="57" y="3"/>
                </a:lnTo>
                <a:lnTo>
                  <a:pt x="80" y="18"/>
                </a:lnTo>
                <a:lnTo>
                  <a:pt x="109" y="23"/>
                </a:lnTo>
                <a:lnTo>
                  <a:pt x="118" y="15"/>
                </a:lnTo>
                <a:lnTo>
                  <a:pt x="139" y="10"/>
                </a:lnTo>
                <a:lnTo>
                  <a:pt x="159" y="14"/>
                </a:lnTo>
                <a:lnTo>
                  <a:pt x="150" y="25"/>
                </a:lnTo>
                <a:lnTo>
                  <a:pt x="140" y="37"/>
                </a:lnTo>
                <a:lnTo>
                  <a:pt x="142" y="55"/>
                </a:lnTo>
                <a:lnTo>
                  <a:pt x="142" y="74"/>
                </a:lnTo>
                <a:lnTo>
                  <a:pt x="142" y="92"/>
                </a:lnTo>
                <a:lnTo>
                  <a:pt x="142" y="111"/>
                </a:lnTo>
                <a:lnTo>
                  <a:pt x="153" y="127"/>
                </a:lnTo>
                <a:lnTo>
                  <a:pt x="140" y="133"/>
                </a:lnTo>
                <a:lnTo>
                  <a:pt x="133" y="145"/>
                </a:lnTo>
                <a:lnTo>
                  <a:pt x="125" y="152"/>
                </a:lnTo>
                <a:lnTo>
                  <a:pt x="116" y="170"/>
                </a:lnTo>
                <a:lnTo>
                  <a:pt x="106" y="187"/>
                </a:lnTo>
                <a:lnTo>
                  <a:pt x="105" y="187"/>
                </a:lnTo>
                <a:lnTo>
                  <a:pt x="90" y="174"/>
                </a:lnTo>
                <a:lnTo>
                  <a:pt x="74" y="161"/>
                </a:lnTo>
                <a:lnTo>
                  <a:pt x="73" y="15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4" name="Freeform 129"/>
          <p:cNvSpPr>
            <a:spLocks/>
          </p:cNvSpPr>
          <p:nvPr/>
        </p:nvSpPr>
        <p:spPr bwMode="auto">
          <a:xfrm>
            <a:off x="4495800" y="4040188"/>
            <a:ext cx="301625" cy="320675"/>
          </a:xfrm>
          <a:custGeom>
            <a:avLst/>
            <a:gdLst>
              <a:gd name="T0" fmla="*/ 2147483647 w 238"/>
              <a:gd name="T1" fmla="*/ 2147483647 h 189"/>
              <a:gd name="T2" fmla="*/ 2147483647 w 238"/>
              <a:gd name="T3" fmla="*/ 2147483647 h 189"/>
              <a:gd name="T4" fmla="*/ 2147483647 w 238"/>
              <a:gd name="T5" fmla="*/ 2147483647 h 189"/>
              <a:gd name="T6" fmla="*/ 2147483647 w 238"/>
              <a:gd name="T7" fmla="*/ 2147483647 h 189"/>
              <a:gd name="T8" fmla="*/ 2147483647 w 238"/>
              <a:gd name="T9" fmla="*/ 2147483647 h 189"/>
              <a:gd name="T10" fmla="*/ 2147483647 w 238"/>
              <a:gd name="T11" fmla="*/ 2147483647 h 189"/>
              <a:gd name="T12" fmla="*/ 2147483647 w 238"/>
              <a:gd name="T13" fmla="*/ 2147483647 h 189"/>
              <a:gd name="T14" fmla="*/ 2147483647 w 238"/>
              <a:gd name="T15" fmla="*/ 2147483647 h 189"/>
              <a:gd name="T16" fmla="*/ 2147483647 w 238"/>
              <a:gd name="T17" fmla="*/ 2147483647 h 189"/>
              <a:gd name="T18" fmla="*/ 2147483647 w 238"/>
              <a:gd name="T19" fmla="*/ 2147483647 h 189"/>
              <a:gd name="T20" fmla="*/ 2147483647 w 238"/>
              <a:gd name="T21" fmla="*/ 2147483647 h 189"/>
              <a:gd name="T22" fmla="*/ 2147483647 w 238"/>
              <a:gd name="T23" fmla="*/ 2147483647 h 189"/>
              <a:gd name="T24" fmla="*/ 2147483647 w 238"/>
              <a:gd name="T25" fmla="*/ 2147483647 h 189"/>
              <a:gd name="T26" fmla="*/ 2147483647 w 238"/>
              <a:gd name="T27" fmla="*/ 2147483647 h 189"/>
              <a:gd name="T28" fmla="*/ 2147483647 w 238"/>
              <a:gd name="T29" fmla="*/ 2147483647 h 189"/>
              <a:gd name="T30" fmla="*/ 2147483647 w 238"/>
              <a:gd name="T31" fmla="*/ 2147483647 h 189"/>
              <a:gd name="T32" fmla="*/ 2147483647 w 238"/>
              <a:gd name="T33" fmla="*/ 2147483647 h 189"/>
              <a:gd name="T34" fmla="*/ 2147483647 w 238"/>
              <a:gd name="T35" fmla="*/ 2147483647 h 189"/>
              <a:gd name="T36" fmla="*/ 2147483647 w 238"/>
              <a:gd name="T37" fmla="*/ 2147483647 h 189"/>
              <a:gd name="T38" fmla="*/ 2147483647 w 238"/>
              <a:gd name="T39" fmla="*/ 2147483647 h 189"/>
              <a:gd name="T40" fmla="*/ 2147483647 w 238"/>
              <a:gd name="T41" fmla="*/ 2147483647 h 189"/>
              <a:gd name="T42" fmla="*/ 2147483647 w 238"/>
              <a:gd name="T43" fmla="*/ 2147483647 h 189"/>
              <a:gd name="T44" fmla="*/ 2147483647 w 238"/>
              <a:gd name="T45" fmla="*/ 2147483647 h 189"/>
              <a:gd name="T46" fmla="*/ 2147483647 w 238"/>
              <a:gd name="T47" fmla="*/ 2147483647 h 189"/>
              <a:gd name="T48" fmla="*/ 2147483647 w 238"/>
              <a:gd name="T49" fmla="*/ 2147483647 h 189"/>
              <a:gd name="T50" fmla="*/ 0 w 238"/>
              <a:gd name="T51" fmla="*/ 2147483647 h 189"/>
              <a:gd name="T52" fmla="*/ 2147483647 w 238"/>
              <a:gd name="T53" fmla="*/ 2147483647 h 189"/>
              <a:gd name="T54" fmla="*/ 2147483647 w 238"/>
              <a:gd name="T55" fmla="*/ 2147483647 h 189"/>
              <a:gd name="T56" fmla="*/ 2147483647 w 238"/>
              <a:gd name="T57" fmla="*/ 2147483647 h 189"/>
              <a:gd name="T58" fmla="*/ 2147483647 w 238"/>
              <a:gd name="T59" fmla="*/ 2147483647 h 189"/>
              <a:gd name="T60" fmla="*/ 2147483647 w 238"/>
              <a:gd name="T61" fmla="*/ 2147483647 h 189"/>
              <a:gd name="T62" fmla="*/ 2147483647 w 238"/>
              <a:gd name="T63" fmla="*/ 2147483647 h 189"/>
              <a:gd name="T64" fmla="*/ 2147483647 w 238"/>
              <a:gd name="T65" fmla="*/ 2147483647 h 189"/>
              <a:gd name="T66" fmla="*/ 2147483647 w 238"/>
              <a:gd name="T67" fmla="*/ 2147483647 h 189"/>
              <a:gd name="T68" fmla="*/ 2147483647 w 238"/>
              <a:gd name="T69" fmla="*/ 2147483647 h 189"/>
              <a:gd name="T70" fmla="*/ 2147483647 w 238"/>
              <a:gd name="T71" fmla="*/ 0 h 189"/>
              <a:gd name="T72" fmla="*/ 2147483647 w 238"/>
              <a:gd name="T73" fmla="*/ 2147483647 h 189"/>
              <a:gd name="T74" fmla="*/ 2147483647 w 238"/>
              <a:gd name="T75" fmla="*/ 2147483647 h 189"/>
              <a:gd name="T76" fmla="*/ 2147483647 w 238"/>
              <a:gd name="T77" fmla="*/ 2147483647 h 189"/>
              <a:gd name="T78" fmla="*/ 2147483647 w 238"/>
              <a:gd name="T79" fmla="*/ 2147483647 h 189"/>
              <a:gd name="T80" fmla="*/ 2147483647 w 238"/>
              <a:gd name="T81" fmla="*/ 2147483647 h 189"/>
              <a:gd name="T82" fmla="*/ 2147483647 w 238"/>
              <a:gd name="T83" fmla="*/ 2147483647 h 189"/>
              <a:gd name="T84" fmla="*/ 2147483647 w 238"/>
              <a:gd name="T85" fmla="*/ 2147483647 h 189"/>
              <a:gd name="T86" fmla="*/ 2147483647 w 238"/>
              <a:gd name="T87" fmla="*/ 2147483647 h 189"/>
              <a:gd name="T88" fmla="*/ 2147483647 w 238"/>
              <a:gd name="T89" fmla="*/ 2147483647 h 189"/>
              <a:gd name="T90" fmla="*/ 2147483647 w 238"/>
              <a:gd name="T91" fmla="*/ 2147483647 h 189"/>
              <a:gd name="T92" fmla="*/ 2147483647 w 238"/>
              <a:gd name="T93" fmla="*/ 2147483647 h 189"/>
              <a:gd name="T94" fmla="*/ 2147483647 w 238"/>
              <a:gd name="T95" fmla="*/ 2147483647 h 189"/>
              <a:gd name="T96" fmla="*/ 2147483647 w 238"/>
              <a:gd name="T97" fmla="*/ 2147483647 h 189"/>
              <a:gd name="T98" fmla="*/ 2147483647 w 238"/>
              <a:gd name="T99" fmla="*/ 2147483647 h 189"/>
              <a:gd name="T100" fmla="*/ 2147483647 w 238"/>
              <a:gd name="T101" fmla="*/ 2147483647 h 189"/>
              <a:gd name="T102" fmla="*/ 2147483647 w 238"/>
              <a:gd name="T103" fmla="*/ 2147483647 h 189"/>
              <a:gd name="T104" fmla="*/ 2147483647 w 238"/>
              <a:gd name="T105" fmla="*/ 2147483647 h 189"/>
              <a:gd name="T106" fmla="*/ 2147483647 w 238"/>
              <a:gd name="T107" fmla="*/ 2147483647 h 189"/>
              <a:gd name="T108" fmla="*/ 2147483647 w 238"/>
              <a:gd name="T109" fmla="*/ 2147483647 h 189"/>
              <a:gd name="T110" fmla="*/ 2147483647 w 238"/>
              <a:gd name="T111" fmla="*/ 2147483647 h 189"/>
              <a:gd name="T112" fmla="*/ 2147483647 w 238"/>
              <a:gd name="T113" fmla="*/ 2147483647 h 18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38" h="189">
                <a:moveTo>
                  <a:pt x="157" y="136"/>
                </a:moveTo>
                <a:lnTo>
                  <a:pt x="143" y="140"/>
                </a:lnTo>
                <a:lnTo>
                  <a:pt x="134" y="152"/>
                </a:lnTo>
                <a:lnTo>
                  <a:pt x="124" y="164"/>
                </a:lnTo>
                <a:lnTo>
                  <a:pt x="119" y="181"/>
                </a:lnTo>
                <a:lnTo>
                  <a:pt x="112" y="179"/>
                </a:lnTo>
                <a:lnTo>
                  <a:pt x="113" y="186"/>
                </a:lnTo>
                <a:lnTo>
                  <a:pt x="94" y="186"/>
                </a:lnTo>
                <a:lnTo>
                  <a:pt x="90" y="184"/>
                </a:lnTo>
                <a:lnTo>
                  <a:pt x="87" y="185"/>
                </a:lnTo>
                <a:lnTo>
                  <a:pt x="84" y="188"/>
                </a:lnTo>
                <a:lnTo>
                  <a:pt x="81" y="182"/>
                </a:lnTo>
                <a:lnTo>
                  <a:pt x="81" y="189"/>
                </a:lnTo>
                <a:lnTo>
                  <a:pt x="81" y="186"/>
                </a:lnTo>
                <a:lnTo>
                  <a:pt x="79" y="187"/>
                </a:lnTo>
                <a:lnTo>
                  <a:pt x="71" y="188"/>
                </a:lnTo>
                <a:lnTo>
                  <a:pt x="64" y="188"/>
                </a:lnTo>
                <a:lnTo>
                  <a:pt x="56" y="170"/>
                </a:lnTo>
                <a:lnTo>
                  <a:pt x="57" y="167"/>
                </a:lnTo>
                <a:lnTo>
                  <a:pt x="53" y="165"/>
                </a:lnTo>
                <a:lnTo>
                  <a:pt x="54" y="164"/>
                </a:lnTo>
                <a:lnTo>
                  <a:pt x="49" y="160"/>
                </a:lnTo>
                <a:lnTo>
                  <a:pt x="29" y="148"/>
                </a:lnTo>
                <a:lnTo>
                  <a:pt x="18" y="148"/>
                </a:lnTo>
                <a:lnTo>
                  <a:pt x="21" y="145"/>
                </a:lnTo>
                <a:lnTo>
                  <a:pt x="0" y="149"/>
                </a:lnTo>
                <a:lnTo>
                  <a:pt x="3" y="122"/>
                </a:lnTo>
                <a:lnTo>
                  <a:pt x="4" y="95"/>
                </a:lnTo>
                <a:lnTo>
                  <a:pt x="19" y="72"/>
                </a:lnTo>
                <a:lnTo>
                  <a:pt x="21" y="53"/>
                </a:lnTo>
                <a:lnTo>
                  <a:pt x="18" y="42"/>
                </a:lnTo>
                <a:lnTo>
                  <a:pt x="19" y="42"/>
                </a:lnTo>
                <a:lnTo>
                  <a:pt x="19" y="34"/>
                </a:lnTo>
                <a:lnTo>
                  <a:pt x="25" y="20"/>
                </a:lnTo>
                <a:lnTo>
                  <a:pt x="29" y="5"/>
                </a:lnTo>
                <a:lnTo>
                  <a:pt x="48" y="0"/>
                </a:lnTo>
                <a:lnTo>
                  <a:pt x="68" y="2"/>
                </a:lnTo>
                <a:lnTo>
                  <a:pt x="81" y="13"/>
                </a:lnTo>
                <a:lnTo>
                  <a:pt x="102" y="8"/>
                </a:lnTo>
                <a:lnTo>
                  <a:pt x="117" y="14"/>
                </a:lnTo>
                <a:lnTo>
                  <a:pt x="132" y="19"/>
                </a:lnTo>
                <a:lnTo>
                  <a:pt x="155" y="8"/>
                </a:lnTo>
                <a:lnTo>
                  <a:pt x="174" y="11"/>
                </a:lnTo>
                <a:lnTo>
                  <a:pt x="195" y="13"/>
                </a:lnTo>
                <a:lnTo>
                  <a:pt x="217" y="1"/>
                </a:lnTo>
                <a:lnTo>
                  <a:pt x="226" y="14"/>
                </a:lnTo>
                <a:lnTo>
                  <a:pt x="230" y="28"/>
                </a:lnTo>
                <a:lnTo>
                  <a:pt x="238" y="36"/>
                </a:lnTo>
                <a:lnTo>
                  <a:pt x="233" y="48"/>
                </a:lnTo>
                <a:lnTo>
                  <a:pt x="220" y="59"/>
                </a:lnTo>
                <a:lnTo>
                  <a:pt x="212" y="73"/>
                </a:lnTo>
                <a:lnTo>
                  <a:pt x="205" y="88"/>
                </a:lnTo>
                <a:lnTo>
                  <a:pt x="198" y="104"/>
                </a:lnTo>
                <a:lnTo>
                  <a:pt x="190" y="114"/>
                </a:lnTo>
                <a:lnTo>
                  <a:pt x="183" y="132"/>
                </a:lnTo>
                <a:lnTo>
                  <a:pt x="171" y="148"/>
                </a:lnTo>
                <a:lnTo>
                  <a:pt x="157" y="13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5" name="Freeform 130"/>
          <p:cNvSpPr>
            <a:spLocks/>
          </p:cNvSpPr>
          <p:nvPr/>
        </p:nvSpPr>
        <p:spPr bwMode="auto">
          <a:xfrm>
            <a:off x="4446588" y="4087813"/>
            <a:ext cx="76200" cy="212725"/>
          </a:xfrm>
          <a:custGeom>
            <a:avLst/>
            <a:gdLst>
              <a:gd name="T0" fmla="*/ 2147483647 w 59"/>
              <a:gd name="T1" fmla="*/ 2147483647 h 124"/>
              <a:gd name="T2" fmla="*/ 2147483647 w 59"/>
              <a:gd name="T3" fmla="*/ 2147483647 h 124"/>
              <a:gd name="T4" fmla="*/ 0 w 59"/>
              <a:gd name="T5" fmla="*/ 2147483647 h 124"/>
              <a:gd name="T6" fmla="*/ 2147483647 w 59"/>
              <a:gd name="T7" fmla="*/ 2147483647 h 124"/>
              <a:gd name="T8" fmla="*/ 2147483647 w 59"/>
              <a:gd name="T9" fmla="*/ 2147483647 h 124"/>
              <a:gd name="T10" fmla="*/ 2147483647 w 59"/>
              <a:gd name="T11" fmla="*/ 2147483647 h 124"/>
              <a:gd name="T12" fmla="*/ 2147483647 w 59"/>
              <a:gd name="T13" fmla="*/ 2147483647 h 124"/>
              <a:gd name="T14" fmla="*/ 2147483647 w 59"/>
              <a:gd name="T15" fmla="*/ 2147483647 h 124"/>
              <a:gd name="T16" fmla="*/ 2147483647 w 59"/>
              <a:gd name="T17" fmla="*/ 2147483647 h 124"/>
              <a:gd name="T18" fmla="*/ 2147483647 w 59"/>
              <a:gd name="T19" fmla="*/ 2147483647 h 124"/>
              <a:gd name="T20" fmla="*/ 2147483647 w 59"/>
              <a:gd name="T21" fmla="*/ 2147483647 h 124"/>
              <a:gd name="T22" fmla="*/ 2147483647 w 59"/>
              <a:gd name="T23" fmla="*/ 2147483647 h 124"/>
              <a:gd name="T24" fmla="*/ 2147483647 w 59"/>
              <a:gd name="T25" fmla="*/ 2147483647 h 124"/>
              <a:gd name="T26" fmla="*/ 2147483647 w 59"/>
              <a:gd name="T27" fmla="*/ 2147483647 h 124"/>
              <a:gd name="T28" fmla="*/ 2147483647 w 59"/>
              <a:gd name="T29" fmla="*/ 2147483647 h 124"/>
              <a:gd name="T30" fmla="*/ 2147483647 w 59"/>
              <a:gd name="T31" fmla="*/ 2147483647 h 124"/>
              <a:gd name="T32" fmla="*/ 2147483647 w 59"/>
              <a:gd name="T33" fmla="*/ 0 h 124"/>
              <a:gd name="T34" fmla="*/ 2147483647 w 59"/>
              <a:gd name="T35" fmla="*/ 2147483647 h 124"/>
              <a:gd name="T36" fmla="*/ 2147483647 w 59"/>
              <a:gd name="T37" fmla="*/ 2147483647 h 124"/>
              <a:gd name="T38" fmla="*/ 2147483647 w 59"/>
              <a:gd name="T39" fmla="*/ 2147483647 h 124"/>
              <a:gd name="T40" fmla="*/ 2147483647 w 59"/>
              <a:gd name="T41" fmla="*/ 2147483647 h 124"/>
              <a:gd name="T42" fmla="*/ 2147483647 w 59"/>
              <a:gd name="T43" fmla="*/ 2147483647 h 12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9" h="124">
                <a:moveTo>
                  <a:pt x="4" y="27"/>
                </a:moveTo>
                <a:lnTo>
                  <a:pt x="3" y="27"/>
                </a:lnTo>
                <a:lnTo>
                  <a:pt x="0" y="36"/>
                </a:lnTo>
                <a:lnTo>
                  <a:pt x="11" y="48"/>
                </a:lnTo>
                <a:lnTo>
                  <a:pt x="14" y="63"/>
                </a:lnTo>
                <a:lnTo>
                  <a:pt x="15" y="78"/>
                </a:lnTo>
                <a:lnTo>
                  <a:pt x="16" y="94"/>
                </a:lnTo>
                <a:lnTo>
                  <a:pt x="16" y="109"/>
                </a:lnTo>
                <a:lnTo>
                  <a:pt x="18" y="124"/>
                </a:lnTo>
                <a:lnTo>
                  <a:pt x="38" y="121"/>
                </a:lnTo>
                <a:lnTo>
                  <a:pt x="41" y="94"/>
                </a:lnTo>
                <a:lnTo>
                  <a:pt x="42" y="67"/>
                </a:lnTo>
                <a:lnTo>
                  <a:pt x="57" y="44"/>
                </a:lnTo>
                <a:lnTo>
                  <a:pt x="59" y="25"/>
                </a:lnTo>
                <a:lnTo>
                  <a:pt x="56" y="14"/>
                </a:lnTo>
                <a:lnTo>
                  <a:pt x="57" y="14"/>
                </a:lnTo>
                <a:lnTo>
                  <a:pt x="38" y="0"/>
                </a:lnTo>
                <a:lnTo>
                  <a:pt x="34" y="7"/>
                </a:lnTo>
                <a:lnTo>
                  <a:pt x="32" y="10"/>
                </a:lnTo>
                <a:lnTo>
                  <a:pt x="31" y="12"/>
                </a:lnTo>
                <a:lnTo>
                  <a:pt x="16" y="20"/>
                </a:lnTo>
                <a:lnTo>
                  <a:pt x="4" y="2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6" name="Freeform 131"/>
          <p:cNvSpPr>
            <a:spLocks/>
          </p:cNvSpPr>
          <p:nvPr/>
        </p:nvSpPr>
        <p:spPr bwMode="auto">
          <a:xfrm>
            <a:off x="4286250" y="3997325"/>
            <a:ext cx="201613" cy="190500"/>
          </a:xfrm>
          <a:custGeom>
            <a:avLst/>
            <a:gdLst>
              <a:gd name="T0" fmla="*/ 2147483647 w 158"/>
              <a:gd name="T1" fmla="*/ 2147483647 h 112"/>
              <a:gd name="T2" fmla="*/ 2147483647 w 158"/>
              <a:gd name="T3" fmla="*/ 2147483647 h 112"/>
              <a:gd name="T4" fmla="*/ 2147483647 w 158"/>
              <a:gd name="T5" fmla="*/ 2147483647 h 112"/>
              <a:gd name="T6" fmla="*/ 2147483647 w 158"/>
              <a:gd name="T7" fmla="*/ 2147483647 h 112"/>
              <a:gd name="T8" fmla="*/ 2147483647 w 158"/>
              <a:gd name="T9" fmla="*/ 2147483647 h 112"/>
              <a:gd name="T10" fmla="*/ 2147483647 w 158"/>
              <a:gd name="T11" fmla="*/ 2147483647 h 112"/>
              <a:gd name="T12" fmla="*/ 2147483647 w 158"/>
              <a:gd name="T13" fmla="*/ 2147483647 h 112"/>
              <a:gd name="T14" fmla="*/ 2147483647 w 158"/>
              <a:gd name="T15" fmla="*/ 2147483647 h 112"/>
              <a:gd name="T16" fmla="*/ 2147483647 w 158"/>
              <a:gd name="T17" fmla="*/ 2147483647 h 112"/>
              <a:gd name="T18" fmla="*/ 2147483647 w 158"/>
              <a:gd name="T19" fmla="*/ 2147483647 h 112"/>
              <a:gd name="T20" fmla="*/ 2147483647 w 158"/>
              <a:gd name="T21" fmla="*/ 2147483647 h 112"/>
              <a:gd name="T22" fmla="*/ 0 w 158"/>
              <a:gd name="T23" fmla="*/ 2147483647 h 112"/>
              <a:gd name="T24" fmla="*/ 2147483647 w 158"/>
              <a:gd name="T25" fmla="*/ 2147483647 h 112"/>
              <a:gd name="T26" fmla="*/ 2147483647 w 158"/>
              <a:gd name="T27" fmla="*/ 2147483647 h 112"/>
              <a:gd name="T28" fmla="*/ 2147483647 w 158"/>
              <a:gd name="T29" fmla="*/ 2147483647 h 112"/>
              <a:gd name="T30" fmla="*/ 2147483647 w 158"/>
              <a:gd name="T31" fmla="*/ 2147483647 h 112"/>
              <a:gd name="T32" fmla="*/ 2147483647 w 158"/>
              <a:gd name="T33" fmla="*/ 2147483647 h 112"/>
              <a:gd name="T34" fmla="*/ 2147483647 w 158"/>
              <a:gd name="T35" fmla="*/ 2147483647 h 112"/>
              <a:gd name="T36" fmla="*/ 2147483647 w 158"/>
              <a:gd name="T37" fmla="*/ 2147483647 h 112"/>
              <a:gd name="T38" fmla="*/ 2147483647 w 158"/>
              <a:gd name="T39" fmla="*/ 2147483647 h 112"/>
              <a:gd name="T40" fmla="*/ 2147483647 w 158"/>
              <a:gd name="T41" fmla="*/ 2147483647 h 112"/>
              <a:gd name="T42" fmla="*/ 2147483647 w 158"/>
              <a:gd name="T43" fmla="*/ 2147483647 h 112"/>
              <a:gd name="T44" fmla="*/ 2147483647 w 158"/>
              <a:gd name="T45" fmla="*/ 2147483647 h 112"/>
              <a:gd name="T46" fmla="*/ 2147483647 w 158"/>
              <a:gd name="T47" fmla="*/ 0 h 112"/>
              <a:gd name="T48" fmla="*/ 2147483647 w 158"/>
              <a:gd name="T49" fmla="*/ 2147483647 h 112"/>
              <a:gd name="T50" fmla="*/ 2147483647 w 158"/>
              <a:gd name="T51" fmla="*/ 2147483647 h 112"/>
              <a:gd name="T52" fmla="*/ 2147483647 w 158"/>
              <a:gd name="T53" fmla="*/ 2147483647 h 112"/>
              <a:gd name="T54" fmla="*/ 2147483647 w 158"/>
              <a:gd name="T55" fmla="*/ 2147483647 h 112"/>
              <a:gd name="T56" fmla="*/ 2147483647 w 158"/>
              <a:gd name="T57" fmla="*/ 2147483647 h 112"/>
              <a:gd name="T58" fmla="*/ 2147483647 w 158"/>
              <a:gd name="T59" fmla="*/ 2147483647 h 112"/>
              <a:gd name="T60" fmla="*/ 2147483647 w 158"/>
              <a:gd name="T61" fmla="*/ 2147483647 h 112"/>
              <a:gd name="T62" fmla="*/ 2147483647 w 158"/>
              <a:gd name="T63" fmla="*/ 2147483647 h 112"/>
              <a:gd name="T64" fmla="*/ 2147483647 w 158"/>
              <a:gd name="T65" fmla="*/ 2147483647 h 112"/>
              <a:gd name="T66" fmla="*/ 2147483647 w 158"/>
              <a:gd name="T67" fmla="*/ 2147483647 h 112"/>
              <a:gd name="T68" fmla="*/ 2147483647 w 158"/>
              <a:gd name="T69" fmla="*/ 2147483647 h 112"/>
              <a:gd name="T70" fmla="*/ 2147483647 w 158"/>
              <a:gd name="T71" fmla="*/ 2147483647 h 1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58" h="112">
                <a:moveTo>
                  <a:pt x="130" y="81"/>
                </a:moveTo>
                <a:lnTo>
                  <a:pt x="124" y="81"/>
                </a:lnTo>
                <a:lnTo>
                  <a:pt x="107" y="79"/>
                </a:lnTo>
                <a:lnTo>
                  <a:pt x="102" y="80"/>
                </a:lnTo>
                <a:lnTo>
                  <a:pt x="77" y="81"/>
                </a:lnTo>
                <a:lnTo>
                  <a:pt x="54" y="81"/>
                </a:lnTo>
                <a:lnTo>
                  <a:pt x="55" y="97"/>
                </a:lnTo>
                <a:lnTo>
                  <a:pt x="57" y="112"/>
                </a:lnTo>
                <a:lnTo>
                  <a:pt x="39" y="103"/>
                </a:lnTo>
                <a:lnTo>
                  <a:pt x="20" y="107"/>
                </a:lnTo>
                <a:lnTo>
                  <a:pt x="9" y="97"/>
                </a:lnTo>
                <a:lnTo>
                  <a:pt x="0" y="93"/>
                </a:lnTo>
                <a:lnTo>
                  <a:pt x="5" y="66"/>
                </a:lnTo>
                <a:lnTo>
                  <a:pt x="11" y="62"/>
                </a:lnTo>
                <a:lnTo>
                  <a:pt x="22" y="53"/>
                </a:lnTo>
                <a:lnTo>
                  <a:pt x="27" y="44"/>
                </a:lnTo>
                <a:lnTo>
                  <a:pt x="30" y="33"/>
                </a:lnTo>
                <a:lnTo>
                  <a:pt x="42" y="38"/>
                </a:lnTo>
                <a:lnTo>
                  <a:pt x="46" y="30"/>
                </a:lnTo>
                <a:lnTo>
                  <a:pt x="49" y="28"/>
                </a:lnTo>
                <a:lnTo>
                  <a:pt x="57" y="18"/>
                </a:lnTo>
                <a:lnTo>
                  <a:pt x="69" y="18"/>
                </a:lnTo>
                <a:lnTo>
                  <a:pt x="71" y="10"/>
                </a:lnTo>
                <a:lnTo>
                  <a:pt x="96" y="0"/>
                </a:lnTo>
                <a:lnTo>
                  <a:pt x="115" y="1"/>
                </a:lnTo>
                <a:lnTo>
                  <a:pt x="118" y="18"/>
                </a:lnTo>
                <a:lnTo>
                  <a:pt x="134" y="33"/>
                </a:lnTo>
                <a:lnTo>
                  <a:pt x="130" y="33"/>
                </a:lnTo>
                <a:lnTo>
                  <a:pt x="130" y="40"/>
                </a:lnTo>
                <a:lnTo>
                  <a:pt x="142" y="49"/>
                </a:lnTo>
                <a:lnTo>
                  <a:pt x="148" y="48"/>
                </a:lnTo>
                <a:lnTo>
                  <a:pt x="153" y="53"/>
                </a:lnTo>
                <a:lnTo>
                  <a:pt x="158" y="64"/>
                </a:lnTo>
                <a:lnTo>
                  <a:pt x="157" y="66"/>
                </a:lnTo>
                <a:lnTo>
                  <a:pt x="142" y="74"/>
                </a:lnTo>
                <a:lnTo>
                  <a:pt x="130" y="8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7" name="Freeform 132"/>
          <p:cNvSpPr>
            <a:spLocks/>
          </p:cNvSpPr>
          <p:nvPr/>
        </p:nvSpPr>
        <p:spPr bwMode="auto">
          <a:xfrm>
            <a:off x="4645025" y="4064000"/>
            <a:ext cx="195263" cy="387350"/>
          </a:xfrm>
          <a:custGeom>
            <a:avLst/>
            <a:gdLst>
              <a:gd name="T0" fmla="*/ 2147483647 w 154"/>
              <a:gd name="T1" fmla="*/ 2147483647 h 228"/>
              <a:gd name="T2" fmla="*/ 2147483647 w 154"/>
              <a:gd name="T3" fmla="*/ 2147483647 h 228"/>
              <a:gd name="T4" fmla="*/ 2147483647 w 154"/>
              <a:gd name="T5" fmla="*/ 2147483647 h 228"/>
              <a:gd name="T6" fmla="*/ 2147483647 w 154"/>
              <a:gd name="T7" fmla="*/ 2147483647 h 228"/>
              <a:gd name="T8" fmla="*/ 2147483647 w 154"/>
              <a:gd name="T9" fmla="*/ 2147483647 h 228"/>
              <a:gd name="T10" fmla="*/ 2147483647 w 154"/>
              <a:gd name="T11" fmla="*/ 2147483647 h 228"/>
              <a:gd name="T12" fmla="*/ 2147483647 w 154"/>
              <a:gd name="T13" fmla="*/ 2147483647 h 228"/>
              <a:gd name="T14" fmla="*/ 2147483647 w 154"/>
              <a:gd name="T15" fmla="*/ 2147483647 h 228"/>
              <a:gd name="T16" fmla="*/ 2147483647 w 154"/>
              <a:gd name="T17" fmla="*/ 2147483647 h 228"/>
              <a:gd name="T18" fmla="*/ 2147483647 w 154"/>
              <a:gd name="T19" fmla="*/ 2147483647 h 228"/>
              <a:gd name="T20" fmla="*/ 2147483647 w 154"/>
              <a:gd name="T21" fmla="*/ 2147483647 h 228"/>
              <a:gd name="T22" fmla="*/ 2147483647 w 154"/>
              <a:gd name="T23" fmla="*/ 2147483647 h 228"/>
              <a:gd name="T24" fmla="*/ 2147483647 w 154"/>
              <a:gd name="T25" fmla="*/ 2147483647 h 228"/>
              <a:gd name="T26" fmla="*/ 2147483647 w 154"/>
              <a:gd name="T27" fmla="*/ 2147483647 h 228"/>
              <a:gd name="T28" fmla="*/ 2147483647 w 154"/>
              <a:gd name="T29" fmla="*/ 2147483647 h 228"/>
              <a:gd name="T30" fmla="*/ 2147483647 w 154"/>
              <a:gd name="T31" fmla="*/ 2147483647 h 228"/>
              <a:gd name="T32" fmla="*/ 2147483647 w 154"/>
              <a:gd name="T33" fmla="*/ 2147483647 h 228"/>
              <a:gd name="T34" fmla="*/ 2147483647 w 154"/>
              <a:gd name="T35" fmla="*/ 2147483647 h 228"/>
              <a:gd name="T36" fmla="*/ 2147483647 w 154"/>
              <a:gd name="T37" fmla="*/ 2147483647 h 228"/>
              <a:gd name="T38" fmla="*/ 2147483647 w 154"/>
              <a:gd name="T39" fmla="*/ 2147483647 h 228"/>
              <a:gd name="T40" fmla="*/ 2147483647 w 154"/>
              <a:gd name="T41" fmla="*/ 2147483647 h 228"/>
              <a:gd name="T42" fmla="*/ 2147483647 w 154"/>
              <a:gd name="T43" fmla="*/ 2147483647 h 228"/>
              <a:gd name="T44" fmla="*/ 2147483647 w 154"/>
              <a:gd name="T45" fmla="*/ 2147483647 h 228"/>
              <a:gd name="T46" fmla="*/ 2147483647 w 154"/>
              <a:gd name="T47" fmla="*/ 2147483647 h 228"/>
              <a:gd name="T48" fmla="*/ 0 w 154"/>
              <a:gd name="T49" fmla="*/ 2147483647 h 228"/>
              <a:gd name="T50" fmla="*/ 2147483647 w 154"/>
              <a:gd name="T51" fmla="*/ 2147483647 h 228"/>
              <a:gd name="T52" fmla="*/ 2147483647 w 154"/>
              <a:gd name="T53" fmla="*/ 2147483647 h 228"/>
              <a:gd name="T54" fmla="*/ 2147483647 w 154"/>
              <a:gd name="T55" fmla="*/ 2147483647 h 228"/>
              <a:gd name="T56" fmla="*/ 2147483647 w 154"/>
              <a:gd name="T57" fmla="*/ 2147483647 h 228"/>
              <a:gd name="T58" fmla="*/ 2147483647 w 154"/>
              <a:gd name="T59" fmla="*/ 2147483647 h 228"/>
              <a:gd name="T60" fmla="*/ 2147483647 w 154"/>
              <a:gd name="T61" fmla="*/ 2147483647 h 228"/>
              <a:gd name="T62" fmla="*/ 2147483647 w 154"/>
              <a:gd name="T63" fmla="*/ 2147483647 h 228"/>
              <a:gd name="T64" fmla="*/ 2147483647 w 154"/>
              <a:gd name="T65" fmla="*/ 2147483647 h 228"/>
              <a:gd name="T66" fmla="*/ 2147483647 w 154"/>
              <a:gd name="T67" fmla="*/ 2147483647 h 228"/>
              <a:gd name="T68" fmla="*/ 2147483647 w 154"/>
              <a:gd name="T69" fmla="*/ 2147483647 h 228"/>
              <a:gd name="T70" fmla="*/ 2147483647 w 154"/>
              <a:gd name="T71" fmla="*/ 2147483647 h 228"/>
              <a:gd name="T72" fmla="*/ 2147483647 w 154"/>
              <a:gd name="T73" fmla="*/ 2147483647 h 228"/>
              <a:gd name="T74" fmla="*/ 2147483647 w 154"/>
              <a:gd name="T75" fmla="*/ 2147483647 h 228"/>
              <a:gd name="T76" fmla="*/ 2147483647 w 154"/>
              <a:gd name="T77" fmla="*/ 2147483647 h 228"/>
              <a:gd name="T78" fmla="*/ 2147483647 w 154"/>
              <a:gd name="T79" fmla="*/ 2147483647 h 228"/>
              <a:gd name="T80" fmla="*/ 2147483647 w 154"/>
              <a:gd name="T81" fmla="*/ 0 h 228"/>
              <a:gd name="T82" fmla="*/ 2147483647 w 154"/>
              <a:gd name="T83" fmla="*/ 0 h 228"/>
              <a:gd name="T84" fmla="*/ 2147483647 w 154"/>
              <a:gd name="T85" fmla="*/ 2147483647 h 228"/>
              <a:gd name="T86" fmla="*/ 2147483647 w 154"/>
              <a:gd name="T87" fmla="*/ 2147483647 h 228"/>
              <a:gd name="T88" fmla="*/ 2147483647 w 154"/>
              <a:gd name="T89" fmla="*/ 2147483647 h 2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54" h="228">
                <a:moveTo>
                  <a:pt x="143" y="62"/>
                </a:moveTo>
                <a:lnTo>
                  <a:pt x="120" y="62"/>
                </a:lnTo>
                <a:lnTo>
                  <a:pt x="109" y="66"/>
                </a:lnTo>
                <a:lnTo>
                  <a:pt x="126" y="86"/>
                </a:lnTo>
                <a:lnTo>
                  <a:pt x="140" y="111"/>
                </a:lnTo>
                <a:lnTo>
                  <a:pt x="130" y="127"/>
                </a:lnTo>
                <a:lnTo>
                  <a:pt x="120" y="144"/>
                </a:lnTo>
                <a:lnTo>
                  <a:pt x="126" y="172"/>
                </a:lnTo>
                <a:lnTo>
                  <a:pt x="137" y="186"/>
                </a:lnTo>
                <a:lnTo>
                  <a:pt x="148" y="200"/>
                </a:lnTo>
                <a:lnTo>
                  <a:pt x="154" y="219"/>
                </a:lnTo>
                <a:lnTo>
                  <a:pt x="151" y="228"/>
                </a:lnTo>
                <a:lnTo>
                  <a:pt x="133" y="224"/>
                </a:lnTo>
                <a:lnTo>
                  <a:pt x="116" y="220"/>
                </a:lnTo>
                <a:lnTo>
                  <a:pt x="97" y="220"/>
                </a:lnTo>
                <a:lnTo>
                  <a:pt x="76" y="220"/>
                </a:lnTo>
                <a:lnTo>
                  <a:pt x="56" y="220"/>
                </a:lnTo>
                <a:lnTo>
                  <a:pt x="41" y="218"/>
                </a:lnTo>
                <a:lnTo>
                  <a:pt x="27" y="216"/>
                </a:lnTo>
                <a:lnTo>
                  <a:pt x="27" y="195"/>
                </a:lnTo>
                <a:lnTo>
                  <a:pt x="24" y="186"/>
                </a:lnTo>
                <a:lnTo>
                  <a:pt x="22" y="182"/>
                </a:lnTo>
                <a:lnTo>
                  <a:pt x="10" y="181"/>
                </a:lnTo>
                <a:lnTo>
                  <a:pt x="3" y="170"/>
                </a:lnTo>
                <a:lnTo>
                  <a:pt x="0" y="170"/>
                </a:lnTo>
                <a:lnTo>
                  <a:pt x="2" y="167"/>
                </a:lnTo>
                <a:lnTo>
                  <a:pt x="7" y="150"/>
                </a:lnTo>
                <a:lnTo>
                  <a:pt x="17" y="138"/>
                </a:lnTo>
                <a:lnTo>
                  <a:pt x="26" y="126"/>
                </a:lnTo>
                <a:lnTo>
                  <a:pt x="40" y="122"/>
                </a:lnTo>
                <a:lnTo>
                  <a:pt x="54" y="134"/>
                </a:lnTo>
                <a:lnTo>
                  <a:pt x="66" y="118"/>
                </a:lnTo>
                <a:lnTo>
                  <a:pt x="73" y="100"/>
                </a:lnTo>
                <a:lnTo>
                  <a:pt x="81" y="90"/>
                </a:lnTo>
                <a:lnTo>
                  <a:pt x="88" y="74"/>
                </a:lnTo>
                <a:lnTo>
                  <a:pt x="95" y="59"/>
                </a:lnTo>
                <a:lnTo>
                  <a:pt x="103" y="45"/>
                </a:lnTo>
                <a:lnTo>
                  <a:pt x="116" y="34"/>
                </a:lnTo>
                <a:lnTo>
                  <a:pt x="121" y="22"/>
                </a:lnTo>
                <a:lnTo>
                  <a:pt x="113" y="14"/>
                </a:lnTo>
                <a:lnTo>
                  <a:pt x="109" y="0"/>
                </a:lnTo>
                <a:lnTo>
                  <a:pt x="117" y="0"/>
                </a:lnTo>
                <a:lnTo>
                  <a:pt x="127" y="20"/>
                </a:lnTo>
                <a:lnTo>
                  <a:pt x="130" y="42"/>
                </a:lnTo>
                <a:lnTo>
                  <a:pt x="143" y="6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8" name="Freeform 133"/>
          <p:cNvSpPr>
            <a:spLocks/>
          </p:cNvSpPr>
          <p:nvPr/>
        </p:nvSpPr>
        <p:spPr bwMode="auto">
          <a:xfrm>
            <a:off x="4797425" y="4138613"/>
            <a:ext cx="330200" cy="298450"/>
          </a:xfrm>
          <a:custGeom>
            <a:avLst/>
            <a:gdLst>
              <a:gd name="T0" fmla="*/ 2147483647 w 260"/>
              <a:gd name="T1" fmla="*/ 2147483647 h 176"/>
              <a:gd name="T2" fmla="*/ 2147483647 w 260"/>
              <a:gd name="T3" fmla="*/ 2147483647 h 176"/>
              <a:gd name="T4" fmla="*/ 2147483647 w 260"/>
              <a:gd name="T5" fmla="*/ 2147483647 h 176"/>
              <a:gd name="T6" fmla="*/ 2147483647 w 260"/>
              <a:gd name="T7" fmla="*/ 2147483647 h 176"/>
              <a:gd name="T8" fmla="*/ 2147483647 w 260"/>
              <a:gd name="T9" fmla="*/ 2147483647 h 176"/>
              <a:gd name="T10" fmla="*/ 2147483647 w 260"/>
              <a:gd name="T11" fmla="*/ 0 h 176"/>
              <a:gd name="T12" fmla="*/ 2147483647 w 260"/>
              <a:gd name="T13" fmla="*/ 2147483647 h 176"/>
              <a:gd name="T14" fmla="*/ 2147483647 w 260"/>
              <a:gd name="T15" fmla="*/ 2147483647 h 176"/>
              <a:gd name="T16" fmla="*/ 2147483647 w 260"/>
              <a:gd name="T17" fmla="*/ 2147483647 h 176"/>
              <a:gd name="T18" fmla="*/ 2147483647 w 260"/>
              <a:gd name="T19" fmla="*/ 2147483647 h 176"/>
              <a:gd name="T20" fmla="*/ 2147483647 w 260"/>
              <a:gd name="T21" fmla="*/ 2147483647 h 176"/>
              <a:gd name="T22" fmla="*/ 2147483647 w 260"/>
              <a:gd name="T23" fmla="*/ 2147483647 h 176"/>
              <a:gd name="T24" fmla="*/ 2147483647 w 260"/>
              <a:gd name="T25" fmla="*/ 2147483647 h 176"/>
              <a:gd name="T26" fmla="*/ 2147483647 w 260"/>
              <a:gd name="T27" fmla="*/ 2147483647 h 176"/>
              <a:gd name="T28" fmla="*/ 2147483647 w 260"/>
              <a:gd name="T29" fmla="*/ 2147483647 h 176"/>
              <a:gd name="T30" fmla="*/ 2147483647 w 260"/>
              <a:gd name="T31" fmla="*/ 2147483647 h 176"/>
              <a:gd name="T32" fmla="*/ 2147483647 w 260"/>
              <a:gd name="T33" fmla="*/ 2147483647 h 176"/>
              <a:gd name="T34" fmla="*/ 2147483647 w 260"/>
              <a:gd name="T35" fmla="*/ 2147483647 h 176"/>
              <a:gd name="T36" fmla="*/ 2147483647 w 260"/>
              <a:gd name="T37" fmla="*/ 2147483647 h 176"/>
              <a:gd name="T38" fmla="*/ 2147483647 w 260"/>
              <a:gd name="T39" fmla="*/ 2147483647 h 176"/>
              <a:gd name="T40" fmla="*/ 2147483647 w 260"/>
              <a:gd name="T41" fmla="*/ 2147483647 h 176"/>
              <a:gd name="T42" fmla="*/ 2147483647 w 260"/>
              <a:gd name="T43" fmla="*/ 2147483647 h 176"/>
              <a:gd name="T44" fmla="*/ 2147483647 w 260"/>
              <a:gd name="T45" fmla="*/ 2147483647 h 176"/>
              <a:gd name="T46" fmla="*/ 2147483647 w 260"/>
              <a:gd name="T47" fmla="*/ 2147483647 h 176"/>
              <a:gd name="T48" fmla="*/ 2147483647 w 260"/>
              <a:gd name="T49" fmla="*/ 2147483647 h 176"/>
              <a:gd name="T50" fmla="*/ 2147483647 w 260"/>
              <a:gd name="T51" fmla="*/ 2147483647 h 176"/>
              <a:gd name="T52" fmla="*/ 2147483647 w 260"/>
              <a:gd name="T53" fmla="*/ 2147483647 h 176"/>
              <a:gd name="T54" fmla="*/ 2147483647 w 260"/>
              <a:gd name="T55" fmla="*/ 2147483647 h 176"/>
              <a:gd name="T56" fmla="*/ 2147483647 w 260"/>
              <a:gd name="T57" fmla="*/ 2147483647 h 176"/>
              <a:gd name="T58" fmla="*/ 2147483647 w 260"/>
              <a:gd name="T59" fmla="*/ 2147483647 h 176"/>
              <a:gd name="T60" fmla="*/ 2147483647 w 260"/>
              <a:gd name="T61" fmla="*/ 2147483647 h 176"/>
              <a:gd name="T62" fmla="*/ 2147483647 w 260"/>
              <a:gd name="T63" fmla="*/ 2147483647 h 176"/>
              <a:gd name="T64" fmla="*/ 2147483647 w 260"/>
              <a:gd name="T65" fmla="*/ 2147483647 h 176"/>
              <a:gd name="T66" fmla="*/ 2147483647 w 260"/>
              <a:gd name="T67" fmla="*/ 2147483647 h 176"/>
              <a:gd name="T68" fmla="*/ 2147483647 w 260"/>
              <a:gd name="T69" fmla="*/ 2147483647 h 176"/>
              <a:gd name="T70" fmla="*/ 2147483647 w 260"/>
              <a:gd name="T71" fmla="*/ 2147483647 h 176"/>
              <a:gd name="T72" fmla="*/ 2147483647 w 260"/>
              <a:gd name="T73" fmla="*/ 2147483647 h 176"/>
              <a:gd name="T74" fmla="*/ 0 w 260"/>
              <a:gd name="T75" fmla="*/ 2147483647 h 176"/>
              <a:gd name="T76" fmla="*/ 2147483647 w 260"/>
              <a:gd name="T77" fmla="*/ 2147483647 h 176"/>
              <a:gd name="T78" fmla="*/ 2147483647 w 260"/>
              <a:gd name="T79" fmla="*/ 2147483647 h 176"/>
              <a:gd name="T80" fmla="*/ 2147483647 w 260"/>
              <a:gd name="T81" fmla="*/ 2147483647 h 176"/>
              <a:gd name="T82" fmla="*/ 2147483647 w 260"/>
              <a:gd name="T83" fmla="*/ 2147483647 h 176"/>
              <a:gd name="T84" fmla="*/ 2147483647 w 260"/>
              <a:gd name="T85" fmla="*/ 2147483647 h 176"/>
              <a:gd name="T86" fmla="*/ 2147483647 w 260"/>
              <a:gd name="T87" fmla="*/ 2147483647 h 176"/>
              <a:gd name="T88" fmla="*/ 2147483647 w 260"/>
              <a:gd name="T89" fmla="*/ 2147483647 h 17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60" h="176">
                <a:moveTo>
                  <a:pt x="91" y="48"/>
                </a:moveTo>
                <a:lnTo>
                  <a:pt x="87" y="42"/>
                </a:lnTo>
                <a:lnTo>
                  <a:pt x="115" y="36"/>
                </a:lnTo>
                <a:lnTo>
                  <a:pt x="131" y="20"/>
                </a:lnTo>
                <a:lnTo>
                  <a:pt x="147" y="4"/>
                </a:lnTo>
                <a:lnTo>
                  <a:pt x="165" y="0"/>
                </a:lnTo>
                <a:lnTo>
                  <a:pt x="174" y="12"/>
                </a:lnTo>
                <a:lnTo>
                  <a:pt x="182" y="26"/>
                </a:lnTo>
                <a:lnTo>
                  <a:pt x="179" y="45"/>
                </a:lnTo>
                <a:lnTo>
                  <a:pt x="193" y="48"/>
                </a:lnTo>
                <a:lnTo>
                  <a:pt x="197" y="54"/>
                </a:lnTo>
                <a:lnTo>
                  <a:pt x="216" y="66"/>
                </a:lnTo>
                <a:lnTo>
                  <a:pt x="219" y="73"/>
                </a:lnTo>
                <a:lnTo>
                  <a:pt x="238" y="89"/>
                </a:lnTo>
                <a:lnTo>
                  <a:pt x="245" y="100"/>
                </a:lnTo>
                <a:lnTo>
                  <a:pt x="256" y="113"/>
                </a:lnTo>
                <a:lnTo>
                  <a:pt x="260" y="119"/>
                </a:lnTo>
                <a:lnTo>
                  <a:pt x="249" y="117"/>
                </a:lnTo>
                <a:lnTo>
                  <a:pt x="233" y="116"/>
                </a:lnTo>
                <a:lnTo>
                  <a:pt x="217" y="114"/>
                </a:lnTo>
                <a:lnTo>
                  <a:pt x="209" y="120"/>
                </a:lnTo>
                <a:lnTo>
                  <a:pt x="196" y="120"/>
                </a:lnTo>
                <a:lnTo>
                  <a:pt x="175" y="127"/>
                </a:lnTo>
                <a:lnTo>
                  <a:pt x="165" y="126"/>
                </a:lnTo>
                <a:lnTo>
                  <a:pt x="157" y="137"/>
                </a:lnTo>
                <a:lnTo>
                  <a:pt x="138" y="132"/>
                </a:lnTo>
                <a:lnTo>
                  <a:pt x="119" y="127"/>
                </a:lnTo>
                <a:lnTo>
                  <a:pt x="98" y="117"/>
                </a:lnTo>
                <a:lnTo>
                  <a:pt x="82" y="136"/>
                </a:lnTo>
                <a:lnTo>
                  <a:pt x="83" y="150"/>
                </a:lnTo>
                <a:lnTo>
                  <a:pt x="67" y="150"/>
                </a:lnTo>
                <a:lnTo>
                  <a:pt x="51" y="149"/>
                </a:lnTo>
                <a:lnTo>
                  <a:pt x="40" y="154"/>
                </a:lnTo>
                <a:lnTo>
                  <a:pt x="34" y="176"/>
                </a:lnTo>
                <a:lnTo>
                  <a:pt x="28" y="157"/>
                </a:lnTo>
                <a:lnTo>
                  <a:pt x="17" y="143"/>
                </a:lnTo>
                <a:lnTo>
                  <a:pt x="6" y="129"/>
                </a:lnTo>
                <a:lnTo>
                  <a:pt x="0" y="101"/>
                </a:lnTo>
                <a:lnTo>
                  <a:pt x="10" y="84"/>
                </a:lnTo>
                <a:lnTo>
                  <a:pt x="20" y="68"/>
                </a:lnTo>
                <a:lnTo>
                  <a:pt x="38" y="64"/>
                </a:lnTo>
                <a:lnTo>
                  <a:pt x="42" y="66"/>
                </a:lnTo>
                <a:lnTo>
                  <a:pt x="53" y="64"/>
                </a:lnTo>
                <a:lnTo>
                  <a:pt x="81" y="58"/>
                </a:lnTo>
                <a:lnTo>
                  <a:pt x="91" y="4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9" name="Freeform 134"/>
          <p:cNvSpPr>
            <a:spLocks/>
          </p:cNvSpPr>
          <p:nvPr/>
        </p:nvSpPr>
        <p:spPr bwMode="auto">
          <a:xfrm>
            <a:off x="4002088" y="4040188"/>
            <a:ext cx="73025" cy="23812"/>
          </a:xfrm>
          <a:custGeom>
            <a:avLst/>
            <a:gdLst>
              <a:gd name="T0" fmla="*/ 2147483647 w 58"/>
              <a:gd name="T1" fmla="*/ 2147483647 h 14"/>
              <a:gd name="T2" fmla="*/ 0 w 58"/>
              <a:gd name="T3" fmla="*/ 2147483647 h 14"/>
              <a:gd name="T4" fmla="*/ 2147483647 w 58"/>
              <a:gd name="T5" fmla="*/ 2147483647 h 14"/>
              <a:gd name="T6" fmla="*/ 2147483647 w 58"/>
              <a:gd name="T7" fmla="*/ 2147483647 h 14"/>
              <a:gd name="T8" fmla="*/ 2147483647 w 58"/>
              <a:gd name="T9" fmla="*/ 2147483647 h 14"/>
              <a:gd name="T10" fmla="*/ 2147483647 w 58"/>
              <a:gd name="T11" fmla="*/ 2147483647 h 14"/>
              <a:gd name="T12" fmla="*/ 2147483647 w 58"/>
              <a:gd name="T13" fmla="*/ 0 h 14"/>
              <a:gd name="T14" fmla="*/ 2147483647 w 58"/>
              <a:gd name="T15" fmla="*/ 2147483647 h 14"/>
              <a:gd name="T16" fmla="*/ 2147483647 w 58"/>
              <a:gd name="T17" fmla="*/ 2147483647 h 14"/>
              <a:gd name="T18" fmla="*/ 2147483647 w 58"/>
              <a:gd name="T19" fmla="*/ 2147483647 h 14"/>
              <a:gd name="T20" fmla="*/ 2147483647 w 58"/>
              <a:gd name="T21" fmla="*/ 2147483647 h 14"/>
              <a:gd name="T22" fmla="*/ 2147483647 w 58"/>
              <a:gd name="T23" fmla="*/ 2147483647 h 14"/>
              <a:gd name="T24" fmla="*/ 2147483647 w 58"/>
              <a:gd name="T25" fmla="*/ 2147483647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8" h="14">
                <a:moveTo>
                  <a:pt x="3" y="5"/>
                </a:moveTo>
                <a:lnTo>
                  <a:pt x="0" y="14"/>
                </a:lnTo>
                <a:lnTo>
                  <a:pt x="16" y="10"/>
                </a:lnTo>
                <a:lnTo>
                  <a:pt x="31" y="4"/>
                </a:lnTo>
                <a:lnTo>
                  <a:pt x="58" y="8"/>
                </a:lnTo>
                <a:lnTo>
                  <a:pt x="53" y="4"/>
                </a:lnTo>
                <a:lnTo>
                  <a:pt x="28" y="0"/>
                </a:lnTo>
                <a:lnTo>
                  <a:pt x="26" y="3"/>
                </a:lnTo>
                <a:lnTo>
                  <a:pt x="4" y="3"/>
                </a:lnTo>
                <a:lnTo>
                  <a:pt x="4" y="5"/>
                </a:lnTo>
                <a:lnTo>
                  <a:pt x="22" y="5"/>
                </a:lnTo>
                <a:lnTo>
                  <a:pt x="12" y="10"/>
                </a:lnTo>
                <a:lnTo>
                  <a:pt x="3" y="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0" name="Freeform 135"/>
          <p:cNvSpPr>
            <a:spLocks/>
          </p:cNvSpPr>
          <p:nvPr/>
        </p:nvSpPr>
        <p:spPr bwMode="auto">
          <a:xfrm>
            <a:off x="4344988" y="4130675"/>
            <a:ext cx="112712" cy="217488"/>
          </a:xfrm>
          <a:custGeom>
            <a:avLst/>
            <a:gdLst>
              <a:gd name="T0" fmla="*/ 2147483647 w 89"/>
              <a:gd name="T1" fmla="*/ 2147483647 h 128"/>
              <a:gd name="T2" fmla="*/ 2147483647 w 89"/>
              <a:gd name="T3" fmla="*/ 2147483647 h 128"/>
              <a:gd name="T4" fmla="*/ 2147483647 w 89"/>
              <a:gd name="T5" fmla="*/ 2147483647 h 128"/>
              <a:gd name="T6" fmla="*/ 2147483647 w 89"/>
              <a:gd name="T7" fmla="*/ 2147483647 h 128"/>
              <a:gd name="T8" fmla="*/ 2147483647 w 89"/>
              <a:gd name="T9" fmla="*/ 2147483647 h 128"/>
              <a:gd name="T10" fmla="*/ 2147483647 w 89"/>
              <a:gd name="T11" fmla="*/ 2147483647 h 128"/>
              <a:gd name="T12" fmla="*/ 2147483647 w 89"/>
              <a:gd name="T13" fmla="*/ 2147483647 h 128"/>
              <a:gd name="T14" fmla="*/ 2147483647 w 89"/>
              <a:gd name="T15" fmla="*/ 2147483647 h 128"/>
              <a:gd name="T16" fmla="*/ 0 w 89"/>
              <a:gd name="T17" fmla="*/ 2147483647 h 128"/>
              <a:gd name="T18" fmla="*/ 2147483647 w 89"/>
              <a:gd name="T19" fmla="*/ 2147483647 h 128"/>
              <a:gd name="T20" fmla="*/ 2147483647 w 89"/>
              <a:gd name="T21" fmla="*/ 2147483647 h 128"/>
              <a:gd name="T22" fmla="*/ 2147483647 w 89"/>
              <a:gd name="T23" fmla="*/ 2147483647 h 128"/>
              <a:gd name="T24" fmla="*/ 2147483647 w 89"/>
              <a:gd name="T25" fmla="*/ 2147483647 h 128"/>
              <a:gd name="T26" fmla="*/ 2147483647 w 89"/>
              <a:gd name="T27" fmla="*/ 2147483647 h 128"/>
              <a:gd name="T28" fmla="*/ 2147483647 w 89"/>
              <a:gd name="T29" fmla="*/ 2147483647 h 128"/>
              <a:gd name="T30" fmla="*/ 2147483647 w 89"/>
              <a:gd name="T31" fmla="*/ 2147483647 h 128"/>
              <a:gd name="T32" fmla="*/ 2147483647 w 89"/>
              <a:gd name="T33" fmla="*/ 0 h 128"/>
              <a:gd name="T34" fmla="*/ 2147483647 w 89"/>
              <a:gd name="T35" fmla="*/ 2147483647 h 128"/>
              <a:gd name="T36" fmla="*/ 2147483647 w 89"/>
              <a:gd name="T37" fmla="*/ 2147483647 h 128"/>
              <a:gd name="T38" fmla="*/ 2147483647 w 89"/>
              <a:gd name="T39" fmla="*/ 2147483647 h 128"/>
              <a:gd name="T40" fmla="*/ 2147483647 w 89"/>
              <a:gd name="T41" fmla="*/ 2147483647 h 128"/>
              <a:gd name="T42" fmla="*/ 2147483647 w 89"/>
              <a:gd name="T43" fmla="*/ 2147483647 h 128"/>
              <a:gd name="T44" fmla="*/ 2147483647 w 89"/>
              <a:gd name="T45" fmla="*/ 2147483647 h 128"/>
              <a:gd name="T46" fmla="*/ 2147483647 w 89"/>
              <a:gd name="T47" fmla="*/ 2147483647 h 128"/>
              <a:gd name="T48" fmla="*/ 2147483647 w 89"/>
              <a:gd name="T49" fmla="*/ 2147483647 h 128"/>
              <a:gd name="T50" fmla="*/ 2147483647 w 89"/>
              <a:gd name="T51" fmla="*/ 2147483647 h 128"/>
              <a:gd name="T52" fmla="*/ 2147483647 w 89"/>
              <a:gd name="T53" fmla="*/ 2147483647 h 128"/>
              <a:gd name="T54" fmla="*/ 2147483647 w 89"/>
              <a:gd name="T55" fmla="*/ 2147483647 h 12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9" h="128">
                <a:moveTo>
                  <a:pt x="78" y="108"/>
                </a:moveTo>
                <a:lnTo>
                  <a:pt x="63" y="113"/>
                </a:lnTo>
                <a:lnTo>
                  <a:pt x="50" y="118"/>
                </a:lnTo>
                <a:lnTo>
                  <a:pt x="35" y="123"/>
                </a:lnTo>
                <a:lnTo>
                  <a:pt x="22" y="128"/>
                </a:lnTo>
                <a:lnTo>
                  <a:pt x="2" y="122"/>
                </a:lnTo>
                <a:lnTo>
                  <a:pt x="9" y="118"/>
                </a:lnTo>
                <a:lnTo>
                  <a:pt x="4" y="103"/>
                </a:lnTo>
                <a:lnTo>
                  <a:pt x="0" y="87"/>
                </a:lnTo>
                <a:lnTo>
                  <a:pt x="7" y="73"/>
                </a:lnTo>
                <a:lnTo>
                  <a:pt x="14" y="59"/>
                </a:lnTo>
                <a:lnTo>
                  <a:pt x="11" y="33"/>
                </a:lnTo>
                <a:lnTo>
                  <a:pt x="9" y="18"/>
                </a:lnTo>
                <a:lnTo>
                  <a:pt x="8" y="2"/>
                </a:lnTo>
                <a:lnTo>
                  <a:pt x="31" y="2"/>
                </a:lnTo>
                <a:lnTo>
                  <a:pt x="56" y="1"/>
                </a:lnTo>
                <a:lnTo>
                  <a:pt x="61" y="0"/>
                </a:lnTo>
                <a:lnTo>
                  <a:pt x="65" y="7"/>
                </a:lnTo>
                <a:lnTo>
                  <a:pt x="72" y="24"/>
                </a:lnTo>
                <a:lnTo>
                  <a:pt x="72" y="33"/>
                </a:lnTo>
                <a:lnTo>
                  <a:pt x="73" y="47"/>
                </a:lnTo>
                <a:lnTo>
                  <a:pt x="77" y="60"/>
                </a:lnTo>
                <a:lnTo>
                  <a:pt x="77" y="76"/>
                </a:lnTo>
                <a:lnTo>
                  <a:pt x="78" y="92"/>
                </a:lnTo>
                <a:lnTo>
                  <a:pt x="89" y="101"/>
                </a:lnTo>
                <a:lnTo>
                  <a:pt x="78" y="108"/>
                </a:lnTo>
                <a:lnTo>
                  <a:pt x="71" y="103"/>
                </a:lnTo>
                <a:lnTo>
                  <a:pt x="78" y="10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1" name="Freeform 136"/>
          <p:cNvSpPr>
            <a:spLocks/>
          </p:cNvSpPr>
          <p:nvPr/>
        </p:nvSpPr>
        <p:spPr bwMode="auto">
          <a:xfrm>
            <a:off x="4044950" y="4078288"/>
            <a:ext cx="185738" cy="184150"/>
          </a:xfrm>
          <a:custGeom>
            <a:avLst/>
            <a:gdLst>
              <a:gd name="T0" fmla="*/ 2147483647 w 146"/>
              <a:gd name="T1" fmla="*/ 2147483647 h 108"/>
              <a:gd name="T2" fmla="*/ 2147483647 w 146"/>
              <a:gd name="T3" fmla="*/ 2147483647 h 108"/>
              <a:gd name="T4" fmla="*/ 2147483647 w 146"/>
              <a:gd name="T5" fmla="*/ 2147483647 h 108"/>
              <a:gd name="T6" fmla="*/ 2147483647 w 146"/>
              <a:gd name="T7" fmla="*/ 2147483647 h 108"/>
              <a:gd name="T8" fmla="*/ 2147483647 w 146"/>
              <a:gd name="T9" fmla="*/ 2147483647 h 108"/>
              <a:gd name="T10" fmla="*/ 2147483647 w 146"/>
              <a:gd name="T11" fmla="*/ 2147483647 h 108"/>
              <a:gd name="T12" fmla="*/ 2147483647 w 146"/>
              <a:gd name="T13" fmla="*/ 2147483647 h 108"/>
              <a:gd name="T14" fmla="*/ 2147483647 w 146"/>
              <a:gd name="T15" fmla="*/ 2147483647 h 108"/>
              <a:gd name="T16" fmla="*/ 2147483647 w 146"/>
              <a:gd name="T17" fmla="*/ 2147483647 h 108"/>
              <a:gd name="T18" fmla="*/ 2147483647 w 146"/>
              <a:gd name="T19" fmla="*/ 2147483647 h 108"/>
              <a:gd name="T20" fmla="*/ 2147483647 w 146"/>
              <a:gd name="T21" fmla="*/ 2147483647 h 108"/>
              <a:gd name="T22" fmla="*/ 2147483647 w 146"/>
              <a:gd name="T23" fmla="*/ 2147483647 h 108"/>
              <a:gd name="T24" fmla="*/ 2147483647 w 146"/>
              <a:gd name="T25" fmla="*/ 2147483647 h 108"/>
              <a:gd name="T26" fmla="*/ 2147483647 w 146"/>
              <a:gd name="T27" fmla="*/ 2147483647 h 108"/>
              <a:gd name="T28" fmla="*/ 2147483647 w 146"/>
              <a:gd name="T29" fmla="*/ 2147483647 h 108"/>
              <a:gd name="T30" fmla="*/ 2147483647 w 146"/>
              <a:gd name="T31" fmla="*/ 2147483647 h 108"/>
              <a:gd name="T32" fmla="*/ 2147483647 w 146"/>
              <a:gd name="T33" fmla="*/ 2147483647 h 108"/>
              <a:gd name="T34" fmla="*/ 2147483647 w 146"/>
              <a:gd name="T35" fmla="*/ 2147483647 h 108"/>
              <a:gd name="T36" fmla="*/ 2147483647 w 146"/>
              <a:gd name="T37" fmla="*/ 2147483647 h 108"/>
              <a:gd name="T38" fmla="*/ 2147483647 w 146"/>
              <a:gd name="T39" fmla="*/ 2147483647 h 108"/>
              <a:gd name="T40" fmla="*/ 2147483647 w 146"/>
              <a:gd name="T41" fmla="*/ 2147483647 h 108"/>
              <a:gd name="T42" fmla="*/ 2147483647 w 146"/>
              <a:gd name="T43" fmla="*/ 2147483647 h 108"/>
              <a:gd name="T44" fmla="*/ 2147483647 w 146"/>
              <a:gd name="T45" fmla="*/ 2147483647 h 108"/>
              <a:gd name="T46" fmla="*/ 2147483647 w 146"/>
              <a:gd name="T47" fmla="*/ 2147483647 h 108"/>
              <a:gd name="T48" fmla="*/ 2147483647 w 146"/>
              <a:gd name="T49" fmla="*/ 2147483647 h 108"/>
              <a:gd name="T50" fmla="*/ 2147483647 w 146"/>
              <a:gd name="T51" fmla="*/ 2147483647 h 108"/>
              <a:gd name="T52" fmla="*/ 2147483647 w 146"/>
              <a:gd name="T53" fmla="*/ 2147483647 h 108"/>
              <a:gd name="T54" fmla="*/ 2147483647 w 146"/>
              <a:gd name="T55" fmla="*/ 2147483647 h 108"/>
              <a:gd name="T56" fmla="*/ 2147483647 w 146"/>
              <a:gd name="T57" fmla="*/ 2147483647 h 108"/>
              <a:gd name="T58" fmla="*/ 2147483647 w 146"/>
              <a:gd name="T59" fmla="*/ 2147483647 h 108"/>
              <a:gd name="T60" fmla="*/ 2147483647 w 146"/>
              <a:gd name="T61" fmla="*/ 2147483647 h 108"/>
              <a:gd name="T62" fmla="*/ 0 w 146"/>
              <a:gd name="T63" fmla="*/ 2147483647 h 108"/>
              <a:gd name="T64" fmla="*/ 2147483647 w 146"/>
              <a:gd name="T65" fmla="*/ 2147483647 h 108"/>
              <a:gd name="T66" fmla="*/ 2147483647 w 146"/>
              <a:gd name="T67" fmla="*/ 2147483647 h 108"/>
              <a:gd name="T68" fmla="*/ 2147483647 w 146"/>
              <a:gd name="T69" fmla="*/ 2147483647 h 108"/>
              <a:gd name="T70" fmla="*/ 2147483647 w 146"/>
              <a:gd name="T71" fmla="*/ 2147483647 h 108"/>
              <a:gd name="T72" fmla="*/ 2147483647 w 146"/>
              <a:gd name="T73" fmla="*/ 0 h 108"/>
              <a:gd name="T74" fmla="*/ 2147483647 w 146"/>
              <a:gd name="T75" fmla="*/ 2147483647 h 108"/>
              <a:gd name="T76" fmla="*/ 2147483647 w 146"/>
              <a:gd name="T77" fmla="*/ 2147483647 h 108"/>
              <a:gd name="T78" fmla="*/ 2147483647 w 146"/>
              <a:gd name="T79" fmla="*/ 2147483647 h 108"/>
              <a:gd name="T80" fmla="*/ 2147483647 w 146"/>
              <a:gd name="T81" fmla="*/ 2147483647 h 108"/>
              <a:gd name="T82" fmla="*/ 2147483647 w 146"/>
              <a:gd name="T83" fmla="*/ 2147483647 h 108"/>
              <a:gd name="T84" fmla="*/ 2147483647 w 146"/>
              <a:gd name="T85" fmla="*/ 2147483647 h 108"/>
              <a:gd name="T86" fmla="*/ 2147483647 w 146"/>
              <a:gd name="T87" fmla="*/ 2147483647 h 108"/>
              <a:gd name="T88" fmla="*/ 2147483647 w 146"/>
              <a:gd name="T89" fmla="*/ 2147483647 h 108"/>
              <a:gd name="T90" fmla="*/ 2147483647 w 146"/>
              <a:gd name="T91" fmla="*/ 2147483647 h 108"/>
              <a:gd name="T92" fmla="*/ 2147483647 w 146"/>
              <a:gd name="T93" fmla="*/ 2147483647 h 10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6" h="108">
                <a:moveTo>
                  <a:pt x="131" y="26"/>
                </a:moveTo>
                <a:lnTo>
                  <a:pt x="129" y="32"/>
                </a:lnTo>
                <a:lnTo>
                  <a:pt x="131" y="32"/>
                </a:lnTo>
                <a:lnTo>
                  <a:pt x="141" y="51"/>
                </a:lnTo>
                <a:lnTo>
                  <a:pt x="140" y="66"/>
                </a:lnTo>
                <a:lnTo>
                  <a:pt x="142" y="69"/>
                </a:lnTo>
                <a:lnTo>
                  <a:pt x="144" y="74"/>
                </a:lnTo>
                <a:lnTo>
                  <a:pt x="146" y="80"/>
                </a:lnTo>
                <a:lnTo>
                  <a:pt x="145" y="84"/>
                </a:lnTo>
                <a:lnTo>
                  <a:pt x="136" y="87"/>
                </a:lnTo>
                <a:lnTo>
                  <a:pt x="140" y="94"/>
                </a:lnTo>
                <a:lnTo>
                  <a:pt x="133" y="102"/>
                </a:lnTo>
                <a:lnTo>
                  <a:pt x="131" y="103"/>
                </a:lnTo>
                <a:lnTo>
                  <a:pt x="127" y="104"/>
                </a:lnTo>
                <a:lnTo>
                  <a:pt x="117" y="108"/>
                </a:lnTo>
                <a:lnTo>
                  <a:pt x="112" y="104"/>
                </a:lnTo>
                <a:lnTo>
                  <a:pt x="107" y="84"/>
                </a:lnTo>
                <a:lnTo>
                  <a:pt x="96" y="84"/>
                </a:lnTo>
                <a:lnTo>
                  <a:pt x="87" y="86"/>
                </a:lnTo>
                <a:lnTo>
                  <a:pt x="90" y="73"/>
                </a:lnTo>
                <a:lnTo>
                  <a:pt x="76" y="54"/>
                </a:lnTo>
                <a:lnTo>
                  <a:pt x="49" y="59"/>
                </a:lnTo>
                <a:lnTo>
                  <a:pt x="35" y="74"/>
                </a:lnTo>
                <a:lnTo>
                  <a:pt x="33" y="67"/>
                </a:lnTo>
                <a:lnTo>
                  <a:pt x="28" y="62"/>
                </a:lnTo>
                <a:lnTo>
                  <a:pt x="25" y="57"/>
                </a:lnTo>
                <a:lnTo>
                  <a:pt x="20" y="53"/>
                </a:lnTo>
                <a:lnTo>
                  <a:pt x="9" y="41"/>
                </a:lnTo>
                <a:lnTo>
                  <a:pt x="10" y="38"/>
                </a:lnTo>
                <a:lnTo>
                  <a:pt x="8" y="39"/>
                </a:lnTo>
                <a:lnTo>
                  <a:pt x="5" y="33"/>
                </a:lnTo>
                <a:lnTo>
                  <a:pt x="0" y="35"/>
                </a:lnTo>
                <a:lnTo>
                  <a:pt x="2" y="34"/>
                </a:lnTo>
                <a:lnTo>
                  <a:pt x="5" y="27"/>
                </a:lnTo>
                <a:lnTo>
                  <a:pt x="24" y="20"/>
                </a:lnTo>
                <a:lnTo>
                  <a:pt x="25" y="8"/>
                </a:lnTo>
                <a:lnTo>
                  <a:pt x="27" y="0"/>
                </a:lnTo>
                <a:lnTo>
                  <a:pt x="44" y="3"/>
                </a:lnTo>
                <a:lnTo>
                  <a:pt x="74" y="5"/>
                </a:lnTo>
                <a:lnTo>
                  <a:pt x="71" y="10"/>
                </a:lnTo>
                <a:lnTo>
                  <a:pt x="84" y="10"/>
                </a:lnTo>
                <a:lnTo>
                  <a:pt x="90" y="13"/>
                </a:lnTo>
                <a:lnTo>
                  <a:pt x="102" y="12"/>
                </a:lnTo>
                <a:lnTo>
                  <a:pt x="115" y="7"/>
                </a:lnTo>
                <a:lnTo>
                  <a:pt x="118" y="4"/>
                </a:lnTo>
                <a:lnTo>
                  <a:pt x="124" y="20"/>
                </a:lnTo>
                <a:lnTo>
                  <a:pt x="131" y="2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2" name="Freeform 137"/>
          <p:cNvSpPr>
            <a:spLocks/>
          </p:cNvSpPr>
          <p:nvPr/>
        </p:nvSpPr>
        <p:spPr bwMode="auto">
          <a:xfrm>
            <a:off x="4002088" y="4078288"/>
            <a:ext cx="76200" cy="58737"/>
          </a:xfrm>
          <a:custGeom>
            <a:avLst/>
            <a:gdLst>
              <a:gd name="T0" fmla="*/ 2147483647 w 60"/>
              <a:gd name="T1" fmla="*/ 2147483647 h 34"/>
              <a:gd name="T2" fmla="*/ 2147483647 w 60"/>
              <a:gd name="T3" fmla="*/ 2147483647 h 34"/>
              <a:gd name="T4" fmla="*/ 2147483647 w 60"/>
              <a:gd name="T5" fmla="*/ 2147483647 h 34"/>
              <a:gd name="T6" fmla="*/ 2147483647 w 60"/>
              <a:gd name="T7" fmla="*/ 2147483647 h 34"/>
              <a:gd name="T8" fmla="*/ 2147483647 w 60"/>
              <a:gd name="T9" fmla="*/ 2147483647 h 34"/>
              <a:gd name="T10" fmla="*/ 2147483647 w 60"/>
              <a:gd name="T11" fmla="*/ 2147483647 h 34"/>
              <a:gd name="T12" fmla="*/ 2147483647 w 60"/>
              <a:gd name="T13" fmla="*/ 2147483647 h 34"/>
              <a:gd name="T14" fmla="*/ 2147483647 w 60"/>
              <a:gd name="T15" fmla="*/ 0 h 34"/>
              <a:gd name="T16" fmla="*/ 2147483647 w 60"/>
              <a:gd name="T17" fmla="*/ 2147483647 h 34"/>
              <a:gd name="T18" fmla="*/ 2147483647 w 60"/>
              <a:gd name="T19" fmla="*/ 2147483647 h 34"/>
              <a:gd name="T20" fmla="*/ 0 w 60"/>
              <a:gd name="T21" fmla="*/ 2147483647 h 34"/>
              <a:gd name="T22" fmla="*/ 2147483647 w 60"/>
              <a:gd name="T23" fmla="*/ 2147483647 h 34"/>
              <a:gd name="T24" fmla="*/ 2147483647 w 60"/>
              <a:gd name="T25" fmla="*/ 2147483647 h 34"/>
              <a:gd name="T26" fmla="*/ 2147483647 w 60"/>
              <a:gd name="T27" fmla="*/ 2147483647 h 34"/>
              <a:gd name="T28" fmla="*/ 2147483647 w 60"/>
              <a:gd name="T29" fmla="*/ 2147483647 h 34"/>
              <a:gd name="T30" fmla="*/ 2147483647 w 60"/>
              <a:gd name="T31" fmla="*/ 2147483647 h 34"/>
              <a:gd name="T32" fmla="*/ 2147483647 w 60"/>
              <a:gd name="T33" fmla="*/ 2147483647 h 34"/>
              <a:gd name="T34" fmla="*/ 2147483647 w 60"/>
              <a:gd name="T35" fmla="*/ 2147483647 h 34"/>
              <a:gd name="T36" fmla="*/ 2147483647 w 60"/>
              <a:gd name="T37" fmla="*/ 2147483647 h 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" h="34">
                <a:moveTo>
                  <a:pt x="31" y="20"/>
                </a:moveTo>
                <a:lnTo>
                  <a:pt x="28" y="26"/>
                </a:lnTo>
                <a:lnTo>
                  <a:pt x="32" y="31"/>
                </a:lnTo>
                <a:lnTo>
                  <a:pt x="35" y="34"/>
                </a:lnTo>
                <a:lnTo>
                  <a:pt x="38" y="27"/>
                </a:lnTo>
                <a:lnTo>
                  <a:pt x="57" y="20"/>
                </a:lnTo>
                <a:lnTo>
                  <a:pt x="58" y="8"/>
                </a:lnTo>
                <a:lnTo>
                  <a:pt x="60" y="0"/>
                </a:lnTo>
                <a:lnTo>
                  <a:pt x="43" y="1"/>
                </a:lnTo>
                <a:lnTo>
                  <a:pt x="27" y="3"/>
                </a:lnTo>
                <a:lnTo>
                  <a:pt x="0" y="7"/>
                </a:lnTo>
                <a:lnTo>
                  <a:pt x="10" y="7"/>
                </a:lnTo>
                <a:lnTo>
                  <a:pt x="8" y="12"/>
                </a:lnTo>
                <a:lnTo>
                  <a:pt x="17" y="14"/>
                </a:lnTo>
                <a:lnTo>
                  <a:pt x="16" y="16"/>
                </a:lnTo>
                <a:lnTo>
                  <a:pt x="31" y="16"/>
                </a:lnTo>
                <a:lnTo>
                  <a:pt x="35" y="18"/>
                </a:lnTo>
                <a:lnTo>
                  <a:pt x="23" y="19"/>
                </a:lnTo>
                <a:lnTo>
                  <a:pt x="31" y="2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3" name="Freeform 138"/>
          <p:cNvSpPr>
            <a:spLocks/>
          </p:cNvSpPr>
          <p:nvPr/>
        </p:nvSpPr>
        <p:spPr bwMode="auto">
          <a:xfrm>
            <a:off x="4211638" y="4146550"/>
            <a:ext cx="150812" cy="214313"/>
          </a:xfrm>
          <a:custGeom>
            <a:avLst/>
            <a:gdLst>
              <a:gd name="T0" fmla="*/ 2147483647 w 119"/>
              <a:gd name="T1" fmla="*/ 2147483647 h 127"/>
              <a:gd name="T2" fmla="*/ 2147483647 w 119"/>
              <a:gd name="T3" fmla="*/ 2147483647 h 127"/>
              <a:gd name="T4" fmla="*/ 2147483647 w 119"/>
              <a:gd name="T5" fmla="*/ 2147483647 h 127"/>
              <a:gd name="T6" fmla="*/ 2147483647 w 119"/>
              <a:gd name="T7" fmla="*/ 0 h 127"/>
              <a:gd name="T8" fmla="*/ 2147483647 w 119"/>
              <a:gd name="T9" fmla="*/ 2147483647 h 127"/>
              <a:gd name="T10" fmla="*/ 2147483647 w 119"/>
              <a:gd name="T11" fmla="*/ 2147483647 h 127"/>
              <a:gd name="T12" fmla="*/ 2147483647 w 119"/>
              <a:gd name="T13" fmla="*/ 2147483647 h 127"/>
              <a:gd name="T14" fmla="*/ 2147483647 w 119"/>
              <a:gd name="T15" fmla="*/ 2147483647 h 127"/>
              <a:gd name="T16" fmla="*/ 2147483647 w 119"/>
              <a:gd name="T17" fmla="*/ 2147483647 h 127"/>
              <a:gd name="T18" fmla="*/ 2147483647 w 119"/>
              <a:gd name="T19" fmla="*/ 2147483647 h 127"/>
              <a:gd name="T20" fmla="*/ 2147483647 w 119"/>
              <a:gd name="T21" fmla="*/ 2147483647 h 127"/>
              <a:gd name="T22" fmla="*/ 2147483647 w 119"/>
              <a:gd name="T23" fmla="*/ 2147483647 h 127"/>
              <a:gd name="T24" fmla="*/ 2147483647 w 119"/>
              <a:gd name="T25" fmla="*/ 2147483647 h 127"/>
              <a:gd name="T26" fmla="*/ 2147483647 w 119"/>
              <a:gd name="T27" fmla="*/ 2147483647 h 127"/>
              <a:gd name="T28" fmla="*/ 2147483647 w 119"/>
              <a:gd name="T29" fmla="*/ 2147483647 h 127"/>
              <a:gd name="T30" fmla="*/ 2147483647 w 119"/>
              <a:gd name="T31" fmla="*/ 2147483647 h 127"/>
              <a:gd name="T32" fmla="*/ 0 w 119"/>
              <a:gd name="T33" fmla="*/ 2147483647 h 127"/>
              <a:gd name="T34" fmla="*/ 0 w 119"/>
              <a:gd name="T35" fmla="*/ 2147483647 h 127"/>
              <a:gd name="T36" fmla="*/ 0 w 119"/>
              <a:gd name="T37" fmla="*/ 2147483647 h 127"/>
              <a:gd name="T38" fmla="*/ 2147483647 w 119"/>
              <a:gd name="T39" fmla="*/ 2147483647 h 127"/>
              <a:gd name="T40" fmla="*/ 2147483647 w 119"/>
              <a:gd name="T41" fmla="*/ 2147483647 h 127"/>
              <a:gd name="T42" fmla="*/ 2147483647 w 119"/>
              <a:gd name="T43" fmla="*/ 2147483647 h 127"/>
              <a:gd name="T44" fmla="*/ 2147483647 w 119"/>
              <a:gd name="T45" fmla="*/ 2147483647 h 127"/>
              <a:gd name="T46" fmla="*/ 2147483647 w 119"/>
              <a:gd name="T47" fmla="*/ 2147483647 h 127"/>
              <a:gd name="T48" fmla="*/ 2147483647 w 119"/>
              <a:gd name="T49" fmla="*/ 2147483647 h 127"/>
              <a:gd name="T50" fmla="*/ 2147483647 w 119"/>
              <a:gd name="T51" fmla="*/ 2147483647 h 127"/>
              <a:gd name="T52" fmla="*/ 2147483647 w 119"/>
              <a:gd name="T53" fmla="*/ 2147483647 h 127"/>
              <a:gd name="T54" fmla="*/ 2147483647 w 119"/>
              <a:gd name="T55" fmla="*/ 2147483647 h 127"/>
              <a:gd name="T56" fmla="*/ 2147483647 w 119"/>
              <a:gd name="T57" fmla="*/ 2147483647 h 127"/>
              <a:gd name="T58" fmla="*/ 2147483647 w 119"/>
              <a:gd name="T59" fmla="*/ 2147483647 h 127"/>
              <a:gd name="T60" fmla="*/ 2147483647 w 119"/>
              <a:gd name="T61" fmla="*/ 2147483647 h 127"/>
              <a:gd name="T62" fmla="*/ 2147483647 w 119"/>
              <a:gd name="T63" fmla="*/ 2147483647 h 127"/>
              <a:gd name="T64" fmla="*/ 2147483647 w 119"/>
              <a:gd name="T65" fmla="*/ 2147483647 h 127"/>
              <a:gd name="T66" fmla="*/ 2147483647 w 119"/>
              <a:gd name="T67" fmla="*/ 2147483647 h 127"/>
              <a:gd name="T68" fmla="*/ 2147483647 w 119"/>
              <a:gd name="T69" fmla="*/ 2147483647 h 127"/>
              <a:gd name="T70" fmla="*/ 2147483647 w 119"/>
              <a:gd name="T71" fmla="*/ 2147483647 h 127"/>
              <a:gd name="T72" fmla="*/ 2147483647 w 119"/>
              <a:gd name="T73" fmla="*/ 2147483647 h 127"/>
              <a:gd name="T74" fmla="*/ 2147483647 w 119"/>
              <a:gd name="T75" fmla="*/ 2147483647 h 127"/>
              <a:gd name="T76" fmla="*/ 2147483647 w 119"/>
              <a:gd name="T77" fmla="*/ 2147483647 h 12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19" h="127">
                <a:moveTo>
                  <a:pt x="68" y="9"/>
                </a:moveTo>
                <a:lnTo>
                  <a:pt x="59" y="5"/>
                </a:lnTo>
                <a:lnTo>
                  <a:pt x="46" y="7"/>
                </a:lnTo>
                <a:lnTo>
                  <a:pt x="43" y="0"/>
                </a:lnTo>
                <a:lnTo>
                  <a:pt x="36" y="4"/>
                </a:lnTo>
                <a:lnTo>
                  <a:pt x="27" y="10"/>
                </a:lnTo>
                <a:lnTo>
                  <a:pt x="15" y="6"/>
                </a:lnTo>
                <a:lnTo>
                  <a:pt x="10" y="11"/>
                </a:lnTo>
                <a:lnTo>
                  <a:pt x="9" y="26"/>
                </a:lnTo>
                <a:lnTo>
                  <a:pt x="11" y="29"/>
                </a:lnTo>
                <a:lnTo>
                  <a:pt x="13" y="34"/>
                </a:lnTo>
                <a:lnTo>
                  <a:pt x="15" y="40"/>
                </a:lnTo>
                <a:lnTo>
                  <a:pt x="14" y="44"/>
                </a:lnTo>
                <a:lnTo>
                  <a:pt x="5" y="47"/>
                </a:lnTo>
                <a:lnTo>
                  <a:pt x="9" y="54"/>
                </a:lnTo>
                <a:lnTo>
                  <a:pt x="2" y="62"/>
                </a:lnTo>
                <a:lnTo>
                  <a:pt x="0" y="63"/>
                </a:lnTo>
                <a:lnTo>
                  <a:pt x="0" y="82"/>
                </a:lnTo>
                <a:lnTo>
                  <a:pt x="0" y="85"/>
                </a:lnTo>
                <a:lnTo>
                  <a:pt x="14" y="95"/>
                </a:lnTo>
                <a:lnTo>
                  <a:pt x="22" y="103"/>
                </a:lnTo>
                <a:lnTo>
                  <a:pt x="19" y="127"/>
                </a:lnTo>
                <a:lnTo>
                  <a:pt x="45" y="120"/>
                </a:lnTo>
                <a:lnTo>
                  <a:pt x="69" y="112"/>
                </a:lnTo>
                <a:lnTo>
                  <a:pt x="64" y="111"/>
                </a:lnTo>
                <a:lnTo>
                  <a:pt x="90" y="110"/>
                </a:lnTo>
                <a:lnTo>
                  <a:pt x="76" y="111"/>
                </a:lnTo>
                <a:lnTo>
                  <a:pt x="92" y="109"/>
                </a:lnTo>
                <a:lnTo>
                  <a:pt x="105" y="110"/>
                </a:lnTo>
                <a:lnTo>
                  <a:pt x="107" y="113"/>
                </a:lnTo>
                <a:lnTo>
                  <a:pt x="114" y="109"/>
                </a:lnTo>
                <a:lnTo>
                  <a:pt x="109" y="94"/>
                </a:lnTo>
                <a:lnTo>
                  <a:pt x="105" y="78"/>
                </a:lnTo>
                <a:lnTo>
                  <a:pt x="112" y="64"/>
                </a:lnTo>
                <a:lnTo>
                  <a:pt x="119" y="50"/>
                </a:lnTo>
                <a:lnTo>
                  <a:pt x="116" y="24"/>
                </a:lnTo>
                <a:lnTo>
                  <a:pt x="98" y="15"/>
                </a:lnTo>
                <a:lnTo>
                  <a:pt x="79" y="19"/>
                </a:lnTo>
                <a:lnTo>
                  <a:pt x="68" y="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4" name="Freeform 139"/>
          <p:cNvSpPr>
            <a:spLocks/>
          </p:cNvSpPr>
          <p:nvPr/>
        </p:nvSpPr>
        <p:spPr bwMode="auto">
          <a:xfrm>
            <a:off x="4089400" y="4168775"/>
            <a:ext cx="77788" cy="106363"/>
          </a:xfrm>
          <a:custGeom>
            <a:avLst/>
            <a:gdLst>
              <a:gd name="T0" fmla="*/ 2147483647 w 61"/>
              <a:gd name="T1" fmla="*/ 2147483647 h 62"/>
              <a:gd name="T2" fmla="*/ 2147483647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2147483647 h 62"/>
              <a:gd name="T8" fmla="*/ 2147483647 w 61"/>
              <a:gd name="T9" fmla="*/ 2147483647 h 62"/>
              <a:gd name="T10" fmla="*/ 2147483647 w 61"/>
              <a:gd name="T11" fmla="*/ 2147483647 h 62"/>
              <a:gd name="T12" fmla="*/ 2147483647 w 61"/>
              <a:gd name="T13" fmla="*/ 2147483647 h 62"/>
              <a:gd name="T14" fmla="*/ 2099383351 w 61"/>
              <a:gd name="T15" fmla="*/ 2147483647 h 62"/>
              <a:gd name="T16" fmla="*/ 2147483647 w 61"/>
              <a:gd name="T17" fmla="*/ 2147483647 h 62"/>
              <a:gd name="T18" fmla="*/ 2099383351 w 61"/>
              <a:gd name="T19" fmla="*/ 2147483647 h 62"/>
              <a:gd name="T20" fmla="*/ 2147483647 w 61"/>
              <a:gd name="T21" fmla="*/ 2147483647 h 62"/>
              <a:gd name="T22" fmla="*/ 0 w 61"/>
              <a:gd name="T23" fmla="*/ 2147483647 h 62"/>
              <a:gd name="T24" fmla="*/ 2147483647 w 61"/>
              <a:gd name="T25" fmla="*/ 2147483647 h 62"/>
              <a:gd name="T26" fmla="*/ 2147483647 w 61"/>
              <a:gd name="T27" fmla="*/ 0 h 62"/>
              <a:gd name="T28" fmla="*/ 2147483647 w 61"/>
              <a:gd name="T29" fmla="*/ 2147483647 h 62"/>
              <a:gd name="T30" fmla="*/ 2147483647 w 61"/>
              <a:gd name="T31" fmla="*/ 2147483647 h 62"/>
              <a:gd name="T32" fmla="*/ 2147483647 w 61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62">
                <a:moveTo>
                  <a:pt x="61" y="30"/>
                </a:moveTo>
                <a:lnTo>
                  <a:pt x="51" y="42"/>
                </a:lnTo>
                <a:lnTo>
                  <a:pt x="41" y="56"/>
                </a:lnTo>
                <a:lnTo>
                  <a:pt x="36" y="62"/>
                </a:lnTo>
                <a:lnTo>
                  <a:pt x="16" y="52"/>
                </a:lnTo>
                <a:lnTo>
                  <a:pt x="19" y="49"/>
                </a:lnTo>
                <a:lnTo>
                  <a:pt x="14" y="46"/>
                </a:lnTo>
                <a:lnTo>
                  <a:pt x="1" y="33"/>
                </a:lnTo>
                <a:lnTo>
                  <a:pt x="8" y="29"/>
                </a:lnTo>
                <a:lnTo>
                  <a:pt x="1" y="26"/>
                </a:lnTo>
                <a:lnTo>
                  <a:pt x="6" y="23"/>
                </a:lnTo>
                <a:lnTo>
                  <a:pt x="0" y="20"/>
                </a:lnTo>
                <a:lnTo>
                  <a:pt x="14" y="5"/>
                </a:lnTo>
                <a:lnTo>
                  <a:pt x="41" y="0"/>
                </a:lnTo>
                <a:lnTo>
                  <a:pt x="55" y="19"/>
                </a:lnTo>
                <a:lnTo>
                  <a:pt x="52" y="32"/>
                </a:lnTo>
                <a:lnTo>
                  <a:pt x="61" y="3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5" name="Freeform 140"/>
          <p:cNvSpPr>
            <a:spLocks/>
          </p:cNvSpPr>
          <p:nvPr/>
        </p:nvSpPr>
        <p:spPr bwMode="auto">
          <a:xfrm>
            <a:off x="4422775" y="4130675"/>
            <a:ext cx="47625" cy="171450"/>
          </a:xfrm>
          <a:custGeom>
            <a:avLst/>
            <a:gdLst>
              <a:gd name="T0" fmla="*/ 2147483647 w 37"/>
              <a:gd name="T1" fmla="*/ 2147483647 h 101"/>
              <a:gd name="T2" fmla="*/ 0 w 37"/>
              <a:gd name="T3" fmla="*/ 0 h 101"/>
              <a:gd name="T4" fmla="*/ 2147483647 w 37"/>
              <a:gd name="T5" fmla="*/ 2147483647 h 101"/>
              <a:gd name="T6" fmla="*/ 2147483647 w 37"/>
              <a:gd name="T7" fmla="*/ 2147483647 h 101"/>
              <a:gd name="T8" fmla="*/ 2147483647 w 37"/>
              <a:gd name="T9" fmla="*/ 2147483647 h 101"/>
              <a:gd name="T10" fmla="*/ 2147483647 w 37"/>
              <a:gd name="T11" fmla="*/ 2147483647 h 101"/>
              <a:gd name="T12" fmla="*/ 2147483647 w 37"/>
              <a:gd name="T13" fmla="*/ 2147483647 h 101"/>
              <a:gd name="T14" fmla="*/ 2147483647 w 37"/>
              <a:gd name="T15" fmla="*/ 2147483647 h 101"/>
              <a:gd name="T16" fmla="*/ 2147483647 w 37"/>
              <a:gd name="T17" fmla="*/ 2147483647 h 101"/>
              <a:gd name="T18" fmla="*/ 2147483647 w 37"/>
              <a:gd name="T19" fmla="*/ 2147483647 h 101"/>
              <a:gd name="T20" fmla="*/ 2147483647 w 37"/>
              <a:gd name="T21" fmla="*/ 2147483647 h 101"/>
              <a:gd name="T22" fmla="*/ 2147483647 w 37"/>
              <a:gd name="T23" fmla="*/ 2147483647 h 101"/>
              <a:gd name="T24" fmla="*/ 2147483647 w 37"/>
              <a:gd name="T25" fmla="*/ 2147483647 h 101"/>
              <a:gd name="T26" fmla="*/ 2147483647 w 37"/>
              <a:gd name="T27" fmla="*/ 2147483647 h 101"/>
              <a:gd name="T28" fmla="*/ 2147483647 w 37"/>
              <a:gd name="T29" fmla="*/ 2147483647 h 101"/>
              <a:gd name="T30" fmla="*/ 2147483647 w 37"/>
              <a:gd name="T31" fmla="*/ 2147483647 h 101"/>
              <a:gd name="T32" fmla="*/ 2147483647 w 37"/>
              <a:gd name="T33" fmla="*/ 2147483647 h 101"/>
              <a:gd name="T34" fmla="*/ 2147483647 w 37"/>
              <a:gd name="T35" fmla="*/ 2147483647 h 101"/>
              <a:gd name="T36" fmla="*/ 2147483647 w 37"/>
              <a:gd name="T37" fmla="*/ 2147483647 h 1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7" h="101">
                <a:moveTo>
                  <a:pt x="17" y="2"/>
                </a:moveTo>
                <a:lnTo>
                  <a:pt x="0" y="0"/>
                </a:lnTo>
                <a:lnTo>
                  <a:pt x="4" y="7"/>
                </a:lnTo>
                <a:lnTo>
                  <a:pt x="11" y="24"/>
                </a:lnTo>
                <a:lnTo>
                  <a:pt x="11" y="33"/>
                </a:lnTo>
                <a:lnTo>
                  <a:pt x="12" y="47"/>
                </a:lnTo>
                <a:lnTo>
                  <a:pt x="16" y="60"/>
                </a:lnTo>
                <a:lnTo>
                  <a:pt x="16" y="76"/>
                </a:lnTo>
                <a:lnTo>
                  <a:pt x="17" y="92"/>
                </a:lnTo>
                <a:lnTo>
                  <a:pt x="28" y="101"/>
                </a:lnTo>
                <a:lnTo>
                  <a:pt x="37" y="99"/>
                </a:lnTo>
                <a:lnTo>
                  <a:pt x="35" y="84"/>
                </a:lnTo>
                <a:lnTo>
                  <a:pt x="35" y="69"/>
                </a:lnTo>
                <a:lnTo>
                  <a:pt x="34" y="53"/>
                </a:lnTo>
                <a:lnTo>
                  <a:pt x="33" y="38"/>
                </a:lnTo>
                <a:lnTo>
                  <a:pt x="30" y="23"/>
                </a:lnTo>
                <a:lnTo>
                  <a:pt x="19" y="11"/>
                </a:lnTo>
                <a:lnTo>
                  <a:pt x="22" y="2"/>
                </a:lnTo>
                <a:lnTo>
                  <a:pt x="17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6" name="Freeform 141"/>
          <p:cNvSpPr>
            <a:spLocks/>
          </p:cNvSpPr>
          <p:nvPr/>
        </p:nvSpPr>
        <p:spPr bwMode="auto">
          <a:xfrm>
            <a:off x="4213225" y="3244850"/>
            <a:ext cx="512763" cy="611188"/>
          </a:xfrm>
          <a:custGeom>
            <a:avLst/>
            <a:gdLst>
              <a:gd name="T0" fmla="*/ 0 w 402"/>
              <a:gd name="T1" fmla="*/ 2147483647 h 359"/>
              <a:gd name="T2" fmla="*/ 2147483647 w 402"/>
              <a:gd name="T3" fmla="*/ 2147483647 h 359"/>
              <a:gd name="T4" fmla="*/ 2147483647 w 402"/>
              <a:gd name="T5" fmla="*/ 2147483647 h 359"/>
              <a:gd name="T6" fmla="*/ 2147483647 w 402"/>
              <a:gd name="T7" fmla="*/ 2147483647 h 359"/>
              <a:gd name="T8" fmla="*/ 2147483647 w 402"/>
              <a:gd name="T9" fmla="*/ 2147483647 h 359"/>
              <a:gd name="T10" fmla="*/ 2147483647 w 402"/>
              <a:gd name="T11" fmla="*/ 2147483647 h 359"/>
              <a:gd name="T12" fmla="*/ 2147483647 w 402"/>
              <a:gd name="T13" fmla="*/ 2147483647 h 359"/>
              <a:gd name="T14" fmla="*/ 2147483647 w 402"/>
              <a:gd name="T15" fmla="*/ 2147483647 h 359"/>
              <a:gd name="T16" fmla="*/ 2147483647 w 402"/>
              <a:gd name="T17" fmla="*/ 2147483647 h 359"/>
              <a:gd name="T18" fmla="*/ 2147483647 w 402"/>
              <a:gd name="T19" fmla="*/ 2147483647 h 359"/>
              <a:gd name="T20" fmla="*/ 2147483647 w 402"/>
              <a:gd name="T21" fmla="*/ 2147483647 h 359"/>
              <a:gd name="T22" fmla="*/ 2147483647 w 402"/>
              <a:gd name="T23" fmla="*/ 2147483647 h 359"/>
              <a:gd name="T24" fmla="*/ 2147483647 w 402"/>
              <a:gd name="T25" fmla="*/ 2147483647 h 359"/>
              <a:gd name="T26" fmla="*/ 2147483647 w 402"/>
              <a:gd name="T27" fmla="*/ 2147483647 h 359"/>
              <a:gd name="T28" fmla="*/ 2147483647 w 402"/>
              <a:gd name="T29" fmla="*/ 2147483647 h 359"/>
              <a:gd name="T30" fmla="*/ 2147483647 w 402"/>
              <a:gd name="T31" fmla="*/ 2147483647 h 359"/>
              <a:gd name="T32" fmla="*/ 2147483647 w 402"/>
              <a:gd name="T33" fmla="*/ 2147483647 h 359"/>
              <a:gd name="T34" fmla="*/ 2147483647 w 402"/>
              <a:gd name="T35" fmla="*/ 2147483647 h 359"/>
              <a:gd name="T36" fmla="*/ 2147483647 w 402"/>
              <a:gd name="T37" fmla="*/ 2147483647 h 359"/>
              <a:gd name="T38" fmla="*/ 2147483647 w 402"/>
              <a:gd name="T39" fmla="*/ 2147483647 h 359"/>
              <a:gd name="T40" fmla="*/ 2147483647 w 402"/>
              <a:gd name="T41" fmla="*/ 2147483647 h 359"/>
              <a:gd name="T42" fmla="*/ 2147483647 w 402"/>
              <a:gd name="T43" fmla="*/ 2147483647 h 359"/>
              <a:gd name="T44" fmla="*/ 2147483647 w 402"/>
              <a:gd name="T45" fmla="*/ 0 h 359"/>
              <a:gd name="T46" fmla="*/ 2147483647 w 402"/>
              <a:gd name="T47" fmla="*/ 2147483647 h 359"/>
              <a:gd name="T48" fmla="*/ 2147483647 w 402"/>
              <a:gd name="T49" fmla="*/ 2147483647 h 359"/>
              <a:gd name="T50" fmla="*/ 2147483647 w 402"/>
              <a:gd name="T51" fmla="*/ 2147483647 h 359"/>
              <a:gd name="T52" fmla="*/ 2147483647 w 402"/>
              <a:gd name="T53" fmla="*/ 2147483647 h 359"/>
              <a:gd name="T54" fmla="*/ 2147483647 w 402"/>
              <a:gd name="T55" fmla="*/ 2147483647 h 359"/>
              <a:gd name="T56" fmla="*/ 2147483647 w 402"/>
              <a:gd name="T57" fmla="*/ 2147483647 h 359"/>
              <a:gd name="T58" fmla="*/ 2147483647 w 402"/>
              <a:gd name="T59" fmla="*/ 2147483647 h 359"/>
              <a:gd name="T60" fmla="*/ 2147483647 w 402"/>
              <a:gd name="T61" fmla="*/ 2147483647 h 359"/>
              <a:gd name="T62" fmla="*/ 2147483647 w 402"/>
              <a:gd name="T63" fmla="*/ 2147483647 h 359"/>
              <a:gd name="T64" fmla="*/ 2147483647 w 402"/>
              <a:gd name="T65" fmla="*/ 2147483647 h 359"/>
              <a:gd name="T66" fmla="*/ 2147483647 w 402"/>
              <a:gd name="T67" fmla="*/ 2147483647 h 3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02" h="359">
                <a:moveTo>
                  <a:pt x="5" y="164"/>
                </a:moveTo>
                <a:lnTo>
                  <a:pt x="0" y="187"/>
                </a:lnTo>
                <a:lnTo>
                  <a:pt x="0" y="195"/>
                </a:lnTo>
                <a:lnTo>
                  <a:pt x="18" y="206"/>
                </a:lnTo>
                <a:lnTo>
                  <a:pt x="36" y="218"/>
                </a:lnTo>
                <a:lnTo>
                  <a:pt x="55" y="229"/>
                </a:lnTo>
                <a:lnTo>
                  <a:pt x="74" y="241"/>
                </a:lnTo>
                <a:lnTo>
                  <a:pt x="88" y="251"/>
                </a:lnTo>
                <a:lnTo>
                  <a:pt x="103" y="261"/>
                </a:lnTo>
                <a:lnTo>
                  <a:pt x="117" y="271"/>
                </a:lnTo>
                <a:lnTo>
                  <a:pt x="132" y="280"/>
                </a:lnTo>
                <a:lnTo>
                  <a:pt x="147" y="290"/>
                </a:lnTo>
                <a:lnTo>
                  <a:pt x="161" y="300"/>
                </a:lnTo>
                <a:lnTo>
                  <a:pt x="176" y="310"/>
                </a:lnTo>
                <a:lnTo>
                  <a:pt x="191" y="320"/>
                </a:lnTo>
                <a:lnTo>
                  <a:pt x="191" y="326"/>
                </a:lnTo>
                <a:lnTo>
                  <a:pt x="201" y="334"/>
                </a:lnTo>
                <a:lnTo>
                  <a:pt x="229" y="344"/>
                </a:lnTo>
                <a:lnTo>
                  <a:pt x="229" y="359"/>
                </a:lnTo>
                <a:lnTo>
                  <a:pt x="251" y="359"/>
                </a:lnTo>
                <a:lnTo>
                  <a:pt x="267" y="356"/>
                </a:lnTo>
                <a:lnTo>
                  <a:pt x="283" y="353"/>
                </a:lnTo>
                <a:lnTo>
                  <a:pt x="299" y="339"/>
                </a:lnTo>
                <a:lnTo>
                  <a:pt x="315" y="325"/>
                </a:lnTo>
                <a:lnTo>
                  <a:pt x="337" y="311"/>
                </a:lnTo>
                <a:lnTo>
                  <a:pt x="359" y="298"/>
                </a:lnTo>
                <a:lnTo>
                  <a:pt x="379" y="285"/>
                </a:lnTo>
                <a:lnTo>
                  <a:pt x="402" y="271"/>
                </a:lnTo>
                <a:lnTo>
                  <a:pt x="393" y="255"/>
                </a:lnTo>
                <a:lnTo>
                  <a:pt x="371" y="251"/>
                </a:lnTo>
                <a:lnTo>
                  <a:pt x="364" y="235"/>
                </a:lnTo>
                <a:lnTo>
                  <a:pt x="350" y="218"/>
                </a:lnTo>
                <a:lnTo>
                  <a:pt x="360" y="211"/>
                </a:lnTo>
                <a:lnTo>
                  <a:pt x="359" y="188"/>
                </a:lnTo>
                <a:lnTo>
                  <a:pt x="359" y="164"/>
                </a:lnTo>
                <a:lnTo>
                  <a:pt x="350" y="141"/>
                </a:lnTo>
                <a:lnTo>
                  <a:pt x="351" y="136"/>
                </a:lnTo>
                <a:lnTo>
                  <a:pt x="345" y="117"/>
                </a:lnTo>
                <a:lnTo>
                  <a:pt x="340" y="97"/>
                </a:lnTo>
                <a:lnTo>
                  <a:pt x="326" y="83"/>
                </a:lnTo>
                <a:lnTo>
                  <a:pt x="311" y="64"/>
                </a:lnTo>
                <a:lnTo>
                  <a:pt x="318" y="48"/>
                </a:lnTo>
                <a:lnTo>
                  <a:pt x="327" y="34"/>
                </a:lnTo>
                <a:lnTo>
                  <a:pt x="324" y="6"/>
                </a:lnTo>
                <a:lnTo>
                  <a:pt x="329" y="2"/>
                </a:lnTo>
                <a:lnTo>
                  <a:pt x="300" y="0"/>
                </a:lnTo>
                <a:lnTo>
                  <a:pt x="284" y="0"/>
                </a:lnTo>
                <a:lnTo>
                  <a:pt x="263" y="4"/>
                </a:lnTo>
                <a:lnTo>
                  <a:pt x="242" y="4"/>
                </a:lnTo>
                <a:lnTo>
                  <a:pt x="221" y="4"/>
                </a:lnTo>
                <a:lnTo>
                  <a:pt x="197" y="10"/>
                </a:lnTo>
                <a:lnTo>
                  <a:pt x="171" y="17"/>
                </a:lnTo>
                <a:lnTo>
                  <a:pt x="161" y="22"/>
                </a:lnTo>
                <a:lnTo>
                  <a:pt x="144" y="30"/>
                </a:lnTo>
                <a:lnTo>
                  <a:pt x="126" y="37"/>
                </a:lnTo>
                <a:lnTo>
                  <a:pt x="131" y="42"/>
                </a:lnTo>
                <a:lnTo>
                  <a:pt x="133" y="57"/>
                </a:lnTo>
                <a:lnTo>
                  <a:pt x="136" y="72"/>
                </a:lnTo>
                <a:lnTo>
                  <a:pt x="148" y="90"/>
                </a:lnTo>
                <a:lnTo>
                  <a:pt x="143" y="95"/>
                </a:lnTo>
                <a:lnTo>
                  <a:pt x="123" y="96"/>
                </a:lnTo>
                <a:lnTo>
                  <a:pt x="96" y="105"/>
                </a:lnTo>
                <a:lnTo>
                  <a:pt x="98" y="118"/>
                </a:lnTo>
                <a:lnTo>
                  <a:pt x="84" y="127"/>
                </a:lnTo>
                <a:lnTo>
                  <a:pt x="69" y="136"/>
                </a:lnTo>
                <a:lnTo>
                  <a:pt x="52" y="141"/>
                </a:lnTo>
                <a:lnTo>
                  <a:pt x="35" y="147"/>
                </a:lnTo>
                <a:lnTo>
                  <a:pt x="20" y="156"/>
                </a:lnTo>
                <a:lnTo>
                  <a:pt x="5" y="16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7" name="Freeform 142"/>
          <p:cNvSpPr>
            <a:spLocks/>
          </p:cNvSpPr>
          <p:nvPr/>
        </p:nvSpPr>
        <p:spPr bwMode="auto">
          <a:xfrm>
            <a:off x="4075113" y="3522663"/>
            <a:ext cx="14287" cy="19050"/>
          </a:xfrm>
          <a:custGeom>
            <a:avLst/>
            <a:gdLst>
              <a:gd name="T0" fmla="*/ 2147483647 w 11"/>
              <a:gd name="T1" fmla="*/ 0 h 11"/>
              <a:gd name="T2" fmla="*/ 2147483647 w 11"/>
              <a:gd name="T3" fmla="*/ 2147483647 h 11"/>
              <a:gd name="T4" fmla="*/ 0 w 11"/>
              <a:gd name="T5" fmla="*/ 2147483647 h 11"/>
              <a:gd name="T6" fmla="*/ 2147483647 w 11"/>
              <a:gd name="T7" fmla="*/ 0 h 1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" h="11">
                <a:moveTo>
                  <a:pt x="11" y="0"/>
                </a:moveTo>
                <a:lnTo>
                  <a:pt x="10" y="8"/>
                </a:lnTo>
                <a:lnTo>
                  <a:pt x="0" y="11"/>
                </a:lnTo>
                <a:lnTo>
                  <a:pt x="11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8" name="Freeform 143"/>
          <p:cNvSpPr>
            <a:spLocks/>
          </p:cNvSpPr>
          <p:nvPr/>
        </p:nvSpPr>
        <p:spPr bwMode="auto">
          <a:xfrm>
            <a:off x="4016375" y="3536950"/>
            <a:ext cx="12700" cy="12700"/>
          </a:xfrm>
          <a:custGeom>
            <a:avLst/>
            <a:gdLst>
              <a:gd name="T0" fmla="*/ 2147483647 w 10"/>
              <a:gd name="T1" fmla="*/ 0 h 8"/>
              <a:gd name="T2" fmla="*/ 0 w 10"/>
              <a:gd name="T3" fmla="*/ 2147483647 h 8"/>
              <a:gd name="T4" fmla="*/ 0 w 10"/>
              <a:gd name="T5" fmla="*/ 2147483647 h 8"/>
              <a:gd name="T6" fmla="*/ 2147483647 w 10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" h="8">
                <a:moveTo>
                  <a:pt x="10" y="0"/>
                </a:moveTo>
                <a:lnTo>
                  <a:pt x="0" y="8"/>
                </a:lnTo>
                <a:lnTo>
                  <a:pt x="0" y="2"/>
                </a:lnTo>
                <a:lnTo>
                  <a:pt x="1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9" name="Freeform 144"/>
          <p:cNvSpPr>
            <a:spLocks/>
          </p:cNvSpPr>
          <p:nvPr/>
        </p:nvSpPr>
        <p:spPr bwMode="auto">
          <a:xfrm>
            <a:off x="4038600" y="3551238"/>
            <a:ext cx="9525" cy="9525"/>
          </a:xfrm>
          <a:custGeom>
            <a:avLst/>
            <a:gdLst>
              <a:gd name="T0" fmla="*/ 2147483647 w 8"/>
              <a:gd name="T1" fmla="*/ 0 h 5"/>
              <a:gd name="T2" fmla="*/ 2147483647 w 8"/>
              <a:gd name="T3" fmla="*/ 2147483647 h 5"/>
              <a:gd name="T4" fmla="*/ 0 w 8"/>
              <a:gd name="T5" fmla="*/ 0 h 5"/>
              <a:gd name="T6" fmla="*/ 2147483647 w 8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5">
                <a:moveTo>
                  <a:pt x="8" y="0"/>
                </a:moveTo>
                <a:lnTo>
                  <a:pt x="7" y="5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0" name="Freeform 145"/>
          <p:cNvSpPr>
            <a:spLocks/>
          </p:cNvSpPr>
          <p:nvPr/>
        </p:nvSpPr>
        <p:spPr bwMode="auto">
          <a:xfrm>
            <a:off x="4089400" y="3509963"/>
            <a:ext cx="9525" cy="4762"/>
          </a:xfrm>
          <a:custGeom>
            <a:avLst/>
            <a:gdLst>
              <a:gd name="T0" fmla="*/ 2147483647 w 7"/>
              <a:gd name="T1" fmla="*/ 2147483647 h 3"/>
              <a:gd name="T2" fmla="*/ 2147483647 w 7"/>
              <a:gd name="T3" fmla="*/ 0 h 3"/>
              <a:gd name="T4" fmla="*/ 0 w 7"/>
              <a:gd name="T5" fmla="*/ 2147483647 h 3"/>
              <a:gd name="T6" fmla="*/ 2147483647 w 7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3">
                <a:moveTo>
                  <a:pt x="6" y="3"/>
                </a:moveTo>
                <a:lnTo>
                  <a:pt x="7" y="0"/>
                </a:lnTo>
                <a:lnTo>
                  <a:pt x="0" y="2"/>
                </a:lnTo>
                <a:lnTo>
                  <a:pt x="6" y="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1" name="Freeform 146"/>
          <p:cNvSpPr>
            <a:spLocks/>
          </p:cNvSpPr>
          <p:nvPr/>
        </p:nvSpPr>
        <p:spPr bwMode="auto">
          <a:xfrm>
            <a:off x="3814763" y="3943350"/>
            <a:ext cx="7937" cy="1588"/>
          </a:xfrm>
          <a:custGeom>
            <a:avLst/>
            <a:gdLst>
              <a:gd name="T0" fmla="*/ 2147483647 w 5"/>
              <a:gd name="T1" fmla="*/ 2147483647 h 1"/>
              <a:gd name="T2" fmla="*/ 2147483647 w 5"/>
              <a:gd name="T3" fmla="*/ 2147483647 h 1"/>
              <a:gd name="T4" fmla="*/ 0 w 5"/>
              <a:gd name="T5" fmla="*/ 0 h 1"/>
              <a:gd name="T6" fmla="*/ 2147483647 w 5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1" y="1"/>
                </a:lnTo>
                <a:lnTo>
                  <a:pt x="0" y="0"/>
                </a:lnTo>
                <a:lnTo>
                  <a:pt x="5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2" name="Rectangle 147"/>
          <p:cNvSpPr>
            <a:spLocks noChangeArrowheads="1"/>
          </p:cNvSpPr>
          <p:nvPr/>
        </p:nvSpPr>
        <p:spPr bwMode="auto">
          <a:xfrm>
            <a:off x="4297363" y="3271838"/>
            <a:ext cx="1587" cy="3175"/>
          </a:xfrm>
          <a:prstGeom prst="rect">
            <a:avLst/>
          </a:prstGeom>
          <a:solidFill>
            <a:srgbClr val="CC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23" name="Freeform 148"/>
          <p:cNvSpPr>
            <a:spLocks/>
          </p:cNvSpPr>
          <p:nvPr/>
        </p:nvSpPr>
        <p:spPr bwMode="auto">
          <a:xfrm>
            <a:off x="4660900" y="3378200"/>
            <a:ext cx="393700" cy="465138"/>
          </a:xfrm>
          <a:custGeom>
            <a:avLst/>
            <a:gdLst>
              <a:gd name="T0" fmla="*/ 2147483647 w 310"/>
              <a:gd name="T1" fmla="*/ 2147483647 h 275"/>
              <a:gd name="T2" fmla="*/ 2147483647 w 310"/>
              <a:gd name="T3" fmla="*/ 2147483647 h 275"/>
              <a:gd name="T4" fmla="*/ 2147483647 w 310"/>
              <a:gd name="T5" fmla="*/ 2147483647 h 275"/>
              <a:gd name="T6" fmla="*/ 2147483647 w 310"/>
              <a:gd name="T7" fmla="*/ 2147483647 h 275"/>
              <a:gd name="T8" fmla="*/ 2147483647 w 310"/>
              <a:gd name="T9" fmla="*/ 2147483647 h 275"/>
              <a:gd name="T10" fmla="*/ 2147483647 w 310"/>
              <a:gd name="T11" fmla="*/ 2147483647 h 275"/>
              <a:gd name="T12" fmla="*/ 2147483647 w 310"/>
              <a:gd name="T13" fmla="*/ 2147483647 h 275"/>
              <a:gd name="T14" fmla="*/ 2147483647 w 310"/>
              <a:gd name="T15" fmla="*/ 2147483647 h 275"/>
              <a:gd name="T16" fmla="*/ 2147483647 w 310"/>
              <a:gd name="T17" fmla="*/ 2147483647 h 275"/>
              <a:gd name="T18" fmla="*/ 2147483647 w 310"/>
              <a:gd name="T19" fmla="*/ 2147483647 h 275"/>
              <a:gd name="T20" fmla="*/ 2147483647 w 310"/>
              <a:gd name="T21" fmla="*/ 2147483647 h 275"/>
              <a:gd name="T22" fmla="*/ 2147483647 w 310"/>
              <a:gd name="T23" fmla="*/ 2147483647 h 275"/>
              <a:gd name="T24" fmla="*/ 2147483647 w 310"/>
              <a:gd name="T25" fmla="*/ 2147483647 h 275"/>
              <a:gd name="T26" fmla="*/ 2147483647 w 310"/>
              <a:gd name="T27" fmla="*/ 2147483647 h 275"/>
              <a:gd name="T28" fmla="*/ 2147483647 w 310"/>
              <a:gd name="T29" fmla="*/ 2147483647 h 275"/>
              <a:gd name="T30" fmla="*/ 2147483647 w 310"/>
              <a:gd name="T31" fmla="*/ 2147483647 h 275"/>
              <a:gd name="T32" fmla="*/ 2147483647 w 310"/>
              <a:gd name="T33" fmla="*/ 2147483647 h 275"/>
              <a:gd name="T34" fmla="*/ 2147483647 w 310"/>
              <a:gd name="T35" fmla="*/ 2147483647 h 275"/>
              <a:gd name="T36" fmla="*/ 2147483647 w 310"/>
              <a:gd name="T37" fmla="*/ 2147483647 h 275"/>
              <a:gd name="T38" fmla="*/ 2147483647 w 310"/>
              <a:gd name="T39" fmla="*/ 2147483647 h 275"/>
              <a:gd name="T40" fmla="*/ 2147483647 w 310"/>
              <a:gd name="T41" fmla="*/ 2147483647 h 275"/>
              <a:gd name="T42" fmla="*/ 2147483647 w 310"/>
              <a:gd name="T43" fmla="*/ 2147483647 h 275"/>
              <a:gd name="T44" fmla="*/ 2147483647 w 310"/>
              <a:gd name="T45" fmla="*/ 2147483647 h 275"/>
              <a:gd name="T46" fmla="*/ 2147483647 w 310"/>
              <a:gd name="T47" fmla="*/ 2147483647 h 275"/>
              <a:gd name="T48" fmla="*/ 2147483647 w 310"/>
              <a:gd name="T49" fmla="*/ 2147483647 h 275"/>
              <a:gd name="T50" fmla="*/ 2147483647 w 310"/>
              <a:gd name="T51" fmla="*/ 2147483647 h 275"/>
              <a:gd name="T52" fmla="*/ 2147483647 w 310"/>
              <a:gd name="T53" fmla="*/ 2147483647 h 275"/>
              <a:gd name="T54" fmla="*/ 2147483647 w 310"/>
              <a:gd name="T55" fmla="*/ 2147483647 h 275"/>
              <a:gd name="T56" fmla="*/ 2147483647 w 310"/>
              <a:gd name="T57" fmla="*/ 2147483647 h 275"/>
              <a:gd name="T58" fmla="*/ 2147483647 w 310"/>
              <a:gd name="T59" fmla="*/ 2147483647 h 275"/>
              <a:gd name="T60" fmla="*/ 2147483647 w 310"/>
              <a:gd name="T61" fmla="*/ 0 h 275"/>
              <a:gd name="T62" fmla="*/ 2147483647 w 310"/>
              <a:gd name="T63" fmla="*/ 2147483647 h 275"/>
              <a:gd name="T64" fmla="*/ 2147483647 w 310"/>
              <a:gd name="T65" fmla="*/ 2147483647 h 275"/>
              <a:gd name="T66" fmla="*/ 2147483647 w 310"/>
              <a:gd name="T67" fmla="*/ 2147483647 h 275"/>
              <a:gd name="T68" fmla="*/ 2147483647 w 310"/>
              <a:gd name="T69" fmla="*/ 2147483647 h 275"/>
              <a:gd name="T70" fmla="*/ 2048383000 w 310"/>
              <a:gd name="T71" fmla="*/ 2147483647 h 275"/>
              <a:gd name="T72" fmla="*/ 0 w 310"/>
              <a:gd name="T73" fmla="*/ 2147483647 h 275"/>
              <a:gd name="T74" fmla="*/ 2147483647 w 310"/>
              <a:gd name="T75" fmla="*/ 2147483647 h 275"/>
              <a:gd name="T76" fmla="*/ 2147483647 w 310"/>
              <a:gd name="T77" fmla="*/ 2147483647 h 275"/>
              <a:gd name="T78" fmla="*/ 2147483647 w 310"/>
              <a:gd name="T79" fmla="*/ 2147483647 h 275"/>
              <a:gd name="T80" fmla="*/ 0 w 310"/>
              <a:gd name="T81" fmla="*/ 2147483647 h 275"/>
              <a:gd name="T82" fmla="*/ 2147483647 w 310"/>
              <a:gd name="T83" fmla="*/ 2147483647 h 275"/>
              <a:gd name="T84" fmla="*/ 2147483647 w 310"/>
              <a:gd name="T85" fmla="*/ 2147483647 h 275"/>
              <a:gd name="T86" fmla="*/ 2147483647 w 310"/>
              <a:gd name="T87" fmla="*/ 2147483647 h 275"/>
              <a:gd name="T88" fmla="*/ 2147483647 w 310"/>
              <a:gd name="T89" fmla="*/ 2147483647 h 275"/>
              <a:gd name="T90" fmla="*/ 2147483647 w 310"/>
              <a:gd name="T91" fmla="*/ 2147483647 h 275"/>
              <a:gd name="T92" fmla="*/ 2147483647 w 310"/>
              <a:gd name="T93" fmla="*/ 2147483647 h 275"/>
              <a:gd name="T94" fmla="*/ 2147483647 w 310"/>
              <a:gd name="T95" fmla="*/ 2147483647 h 275"/>
              <a:gd name="T96" fmla="*/ 2147483647 w 310"/>
              <a:gd name="T97" fmla="*/ 2147483647 h 275"/>
              <a:gd name="T98" fmla="*/ 2147483647 w 310"/>
              <a:gd name="T99" fmla="*/ 2147483647 h 275"/>
              <a:gd name="T100" fmla="*/ 2147483647 w 310"/>
              <a:gd name="T101" fmla="*/ 2147483647 h 275"/>
              <a:gd name="T102" fmla="*/ 2147483647 w 310"/>
              <a:gd name="T103" fmla="*/ 2147483647 h 275"/>
              <a:gd name="T104" fmla="*/ 2147483647 w 310"/>
              <a:gd name="T105" fmla="*/ 2147483647 h 275"/>
              <a:gd name="T106" fmla="*/ 2147483647 w 310"/>
              <a:gd name="T107" fmla="*/ 2147483647 h 275"/>
              <a:gd name="T108" fmla="*/ 2147483647 w 310"/>
              <a:gd name="T109" fmla="*/ 2147483647 h 275"/>
              <a:gd name="T110" fmla="*/ 2147483647 w 310"/>
              <a:gd name="T111" fmla="*/ 2147483647 h 275"/>
              <a:gd name="T112" fmla="*/ 2147483647 w 310"/>
              <a:gd name="T113" fmla="*/ 2147483647 h 2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10" h="275">
                <a:moveTo>
                  <a:pt x="290" y="275"/>
                </a:moveTo>
                <a:lnTo>
                  <a:pt x="290" y="264"/>
                </a:lnTo>
                <a:lnTo>
                  <a:pt x="310" y="264"/>
                </a:lnTo>
                <a:lnTo>
                  <a:pt x="309" y="245"/>
                </a:lnTo>
                <a:lnTo>
                  <a:pt x="308" y="224"/>
                </a:lnTo>
                <a:lnTo>
                  <a:pt x="306" y="206"/>
                </a:lnTo>
                <a:lnTo>
                  <a:pt x="306" y="187"/>
                </a:lnTo>
                <a:lnTo>
                  <a:pt x="305" y="167"/>
                </a:lnTo>
                <a:lnTo>
                  <a:pt x="303" y="149"/>
                </a:lnTo>
                <a:lnTo>
                  <a:pt x="301" y="130"/>
                </a:lnTo>
                <a:lnTo>
                  <a:pt x="300" y="111"/>
                </a:lnTo>
                <a:lnTo>
                  <a:pt x="299" y="92"/>
                </a:lnTo>
                <a:lnTo>
                  <a:pt x="298" y="73"/>
                </a:lnTo>
                <a:lnTo>
                  <a:pt x="297" y="57"/>
                </a:lnTo>
                <a:lnTo>
                  <a:pt x="295" y="42"/>
                </a:lnTo>
                <a:lnTo>
                  <a:pt x="299" y="30"/>
                </a:lnTo>
                <a:lnTo>
                  <a:pt x="288" y="23"/>
                </a:lnTo>
                <a:lnTo>
                  <a:pt x="259" y="16"/>
                </a:lnTo>
                <a:lnTo>
                  <a:pt x="255" y="9"/>
                </a:lnTo>
                <a:lnTo>
                  <a:pt x="229" y="4"/>
                </a:lnTo>
                <a:lnTo>
                  <a:pt x="214" y="12"/>
                </a:lnTo>
                <a:lnTo>
                  <a:pt x="201" y="19"/>
                </a:lnTo>
                <a:lnTo>
                  <a:pt x="202" y="47"/>
                </a:lnTo>
                <a:lnTo>
                  <a:pt x="183" y="57"/>
                </a:lnTo>
                <a:lnTo>
                  <a:pt x="161" y="48"/>
                </a:lnTo>
                <a:lnTo>
                  <a:pt x="139" y="39"/>
                </a:lnTo>
                <a:lnTo>
                  <a:pt x="116" y="32"/>
                </a:lnTo>
                <a:lnTo>
                  <a:pt x="108" y="15"/>
                </a:lnTo>
                <a:lnTo>
                  <a:pt x="86" y="11"/>
                </a:lnTo>
                <a:lnTo>
                  <a:pt x="65" y="5"/>
                </a:lnTo>
                <a:lnTo>
                  <a:pt x="37" y="0"/>
                </a:lnTo>
                <a:lnTo>
                  <a:pt x="36" y="15"/>
                </a:lnTo>
                <a:lnTo>
                  <a:pt x="23" y="25"/>
                </a:lnTo>
                <a:lnTo>
                  <a:pt x="11" y="35"/>
                </a:lnTo>
                <a:lnTo>
                  <a:pt x="11" y="51"/>
                </a:lnTo>
                <a:lnTo>
                  <a:pt x="1" y="59"/>
                </a:lnTo>
                <a:lnTo>
                  <a:pt x="0" y="64"/>
                </a:lnTo>
                <a:lnTo>
                  <a:pt x="9" y="87"/>
                </a:lnTo>
                <a:lnTo>
                  <a:pt x="9" y="111"/>
                </a:lnTo>
                <a:lnTo>
                  <a:pt x="10" y="134"/>
                </a:lnTo>
                <a:lnTo>
                  <a:pt x="0" y="141"/>
                </a:lnTo>
                <a:lnTo>
                  <a:pt x="14" y="158"/>
                </a:lnTo>
                <a:lnTo>
                  <a:pt x="21" y="174"/>
                </a:lnTo>
                <a:lnTo>
                  <a:pt x="43" y="178"/>
                </a:lnTo>
                <a:lnTo>
                  <a:pt x="52" y="194"/>
                </a:lnTo>
                <a:lnTo>
                  <a:pt x="80" y="200"/>
                </a:lnTo>
                <a:lnTo>
                  <a:pt x="97" y="212"/>
                </a:lnTo>
                <a:lnTo>
                  <a:pt x="110" y="204"/>
                </a:lnTo>
                <a:lnTo>
                  <a:pt x="131" y="195"/>
                </a:lnTo>
                <a:lnTo>
                  <a:pt x="151" y="204"/>
                </a:lnTo>
                <a:lnTo>
                  <a:pt x="170" y="214"/>
                </a:lnTo>
                <a:lnTo>
                  <a:pt x="190" y="224"/>
                </a:lnTo>
                <a:lnTo>
                  <a:pt x="211" y="235"/>
                </a:lnTo>
                <a:lnTo>
                  <a:pt x="230" y="245"/>
                </a:lnTo>
                <a:lnTo>
                  <a:pt x="250" y="255"/>
                </a:lnTo>
                <a:lnTo>
                  <a:pt x="271" y="264"/>
                </a:lnTo>
                <a:lnTo>
                  <a:pt x="290" y="27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4" name="Freeform 149"/>
          <p:cNvSpPr>
            <a:spLocks/>
          </p:cNvSpPr>
          <p:nvPr/>
        </p:nvSpPr>
        <p:spPr bwMode="auto">
          <a:xfrm>
            <a:off x="4117975" y="3654425"/>
            <a:ext cx="415925" cy="511175"/>
          </a:xfrm>
          <a:custGeom>
            <a:avLst/>
            <a:gdLst>
              <a:gd name="T0" fmla="*/ 2147483647 w 327"/>
              <a:gd name="T1" fmla="*/ 2147483647 h 300"/>
              <a:gd name="T2" fmla="*/ 2147483647 w 327"/>
              <a:gd name="T3" fmla="*/ 2147483647 h 300"/>
              <a:gd name="T4" fmla="*/ 2147483647 w 327"/>
              <a:gd name="T5" fmla="*/ 2147483647 h 300"/>
              <a:gd name="T6" fmla="*/ 2147483647 w 327"/>
              <a:gd name="T7" fmla="*/ 2147483647 h 300"/>
              <a:gd name="T8" fmla="*/ 2147483647 w 327"/>
              <a:gd name="T9" fmla="*/ 2147483647 h 300"/>
              <a:gd name="T10" fmla="*/ 2147483647 w 327"/>
              <a:gd name="T11" fmla="*/ 2147483647 h 300"/>
              <a:gd name="T12" fmla="*/ 2147483647 w 327"/>
              <a:gd name="T13" fmla="*/ 2147483647 h 300"/>
              <a:gd name="T14" fmla="*/ 2147483647 w 327"/>
              <a:gd name="T15" fmla="*/ 2147483647 h 300"/>
              <a:gd name="T16" fmla="*/ 2147483647 w 327"/>
              <a:gd name="T17" fmla="*/ 2147483647 h 300"/>
              <a:gd name="T18" fmla="*/ 2147483647 w 327"/>
              <a:gd name="T19" fmla="*/ 2147483647 h 300"/>
              <a:gd name="T20" fmla="*/ 2147483647 w 327"/>
              <a:gd name="T21" fmla="*/ 2147483647 h 300"/>
              <a:gd name="T22" fmla="*/ 2147483647 w 327"/>
              <a:gd name="T23" fmla="*/ 2147483647 h 300"/>
              <a:gd name="T24" fmla="*/ 2147483647 w 327"/>
              <a:gd name="T25" fmla="*/ 2147483647 h 300"/>
              <a:gd name="T26" fmla="*/ 2147483647 w 327"/>
              <a:gd name="T27" fmla="*/ 2147483647 h 300"/>
              <a:gd name="T28" fmla="*/ 2147483647 w 327"/>
              <a:gd name="T29" fmla="*/ 2147483647 h 300"/>
              <a:gd name="T30" fmla="*/ 2147483647 w 327"/>
              <a:gd name="T31" fmla="*/ 2147483647 h 300"/>
              <a:gd name="T32" fmla="*/ 2147483647 w 327"/>
              <a:gd name="T33" fmla="*/ 2147483647 h 300"/>
              <a:gd name="T34" fmla="*/ 2147483647 w 327"/>
              <a:gd name="T35" fmla="*/ 2147483647 h 300"/>
              <a:gd name="T36" fmla="*/ 2147483647 w 327"/>
              <a:gd name="T37" fmla="*/ 2147483647 h 300"/>
              <a:gd name="T38" fmla="*/ 2147483647 w 327"/>
              <a:gd name="T39" fmla="*/ 2147483647 h 300"/>
              <a:gd name="T40" fmla="*/ 2147483647 w 327"/>
              <a:gd name="T41" fmla="*/ 2147483647 h 300"/>
              <a:gd name="T42" fmla="*/ 2147483647 w 327"/>
              <a:gd name="T43" fmla="*/ 2147483647 h 300"/>
              <a:gd name="T44" fmla="*/ 2147483647 w 327"/>
              <a:gd name="T45" fmla="*/ 0 h 300"/>
              <a:gd name="T46" fmla="*/ 2147483647 w 327"/>
              <a:gd name="T47" fmla="*/ 2147483647 h 300"/>
              <a:gd name="T48" fmla="*/ 2147483647 w 327"/>
              <a:gd name="T49" fmla="*/ 2147483647 h 300"/>
              <a:gd name="T50" fmla="*/ 2147483647 w 327"/>
              <a:gd name="T51" fmla="*/ 2147483647 h 300"/>
              <a:gd name="T52" fmla="*/ 2147483647 w 327"/>
              <a:gd name="T53" fmla="*/ 2147483647 h 300"/>
              <a:gd name="T54" fmla="*/ 2147483647 w 327"/>
              <a:gd name="T55" fmla="*/ 2147483647 h 300"/>
              <a:gd name="T56" fmla="*/ 2147483647 w 327"/>
              <a:gd name="T57" fmla="*/ 2147483647 h 300"/>
              <a:gd name="T58" fmla="*/ 2147483647 w 327"/>
              <a:gd name="T59" fmla="*/ 2147483647 h 300"/>
              <a:gd name="T60" fmla="*/ 2147483647 w 327"/>
              <a:gd name="T61" fmla="*/ 2147483647 h 300"/>
              <a:gd name="T62" fmla="*/ 2147483647 w 327"/>
              <a:gd name="T63" fmla="*/ 2147483647 h 300"/>
              <a:gd name="T64" fmla="*/ 2147483647 w 327"/>
              <a:gd name="T65" fmla="*/ 2147483647 h 300"/>
              <a:gd name="T66" fmla="*/ 2147483647 w 327"/>
              <a:gd name="T67" fmla="*/ 2147483647 h 300"/>
              <a:gd name="T68" fmla="*/ 2147483647 w 327"/>
              <a:gd name="T69" fmla="*/ 2147483647 h 300"/>
              <a:gd name="T70" fmla="*/ 2147483647 w 327"/>
              <a:gd name="T71" fmla="*/ 2147483647 h 300"/>
              <a:gd name="T72" fmla="*/ 2147483647 w 327"/>
              <a:gd name="T73" fmla="*/ 2147483647 h 300"/>
              <a:gd name="T74" fmla="*/ 2147483647 w 327"/>
              <a:gd name="T75" fmla="*/ 2147483647 h 300"/>
              <a:gd name="T76" fmla="*/ 2147483647 w 327"/>
              <a:gd name="T77" fmla="*/ 2147483647 h 3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27" h="300">
                <a:moveTo>
                  <a:pt x="74" y="275"/>
                </a:moveTo>
                <a:lnTo>
                  <a:pt x="72" y="281"/>
                </a:lnTo>
                <a:lnTo>
                  <a:pt x="74" y="281"/>
                </a:lnTo>
                <a:lnTo>
                  <a:pt x="84" y="300"/>
                </a:lnTo>
                <a:lnTo>
                  <a:pt x="89" y="295"/>
                </a:lnTo>
                <a:lnTo>
                  <a:pt x="101" y="299"/>
                </a:lnTo>
                <a:lnTo>
                  <a:pt x="110" y="293"/>
                </a:lnTo>
                <a:lnTo>
                  <a:pt x="117" y="289"/>
                </a:lnTo>
                <a:lnTo>
                  <a:pt x="120" y="296"/>
                </a:lnTo>
                <a:lnTo>
                  <a:pt x="133" y="294"/>
                </a:lnTo>
                <a:lnTo>
                  <a:pt x="138" y="267"/>
                </a:lnTo>
                <a:lnTo>
                  <a:pt x="144" y="263"/>
                </a:lnTo>
                <a:lnTo>
                  <a:pt x="155" y="254"/>
                </a:lnTo>
                <a:lnTo>
                  <a:pt x="160" y="245"/>
                </a:lnTo>
                <a:lnTo>
                  <a:pt x="163" y="234"/>
                </a:lnTo>
                <a:lnTo>
                  <a:pt x="175" y="239"/>
                </a:lnTo>
                <a:lnTo>
                  <a:pt x="179" y="231"/>
                </a:lnTo>
                <a:lnTo>
                  <a:pt x="182" y="229"/>
                </a:lnTo>
                <a:lnTo>
                  <a:pt x="190" y="219"/>
                </a:lnTo>
                <a:lnTo>
                  <a:pt x="202" y="219"/>
                </a:lnTo>
                <a:lnTo>
                  <a:pt x="204" y="211"/>
                </a:lnTo>
                <a:lnTo>
                  <a:pt x="229" y="201"/>
                </a:lnTo>
                <a:lnTo>
                  <a:pt x="248" y="202"/>
                </a:lnTo>
                <a:lnTo>
                  <a:pt x="251" y="203"/>
                </a:lnTo>
                <a:lnTo>
                  <a:pt x="269" y="196"/>
                </a:lnTo>
                <a:lnTo>
                  <a:pt x="291" y="195"/>
                </a:lnTo>
                <a:lnTo>
                  <a:pt x="313" y="195"/>
                </a:lnTo>
                <a:lnTo>
                  <a:pt x="323" y="177"/>
                </a:lnTo>
                <a:lnTo>
                  <a:pt x="324" y="162"/>
                </a:lnTo>
                <a:lnTo>
                  <a:pt x="326" y="147"/>
                </a:lnTo>
                <a:lnTo>
                  <a:pt x="327" y="133"/>
                </a:lnTo>
                <a:lnTo>
                  <a:pt x="327" y="118"/>
                </a:lnTo>
                <a:lnTo>
                  <a:pt x="305" y="118"/>
                </a:lnTo>
                <a:lnTo>
                  <a:pt x="305" y="103"/>
                </a:lnTo>
                <a:lnTo>
                  <a:pt x="277" y="93"/>
                </a:lnTo>
                <a:lnTo>
                  <a:pt x="267" y="85"/>
                </a:lnTo>
                <a:lnTo>
                  <a:pt x="267" y="79"/>
                </a:lnTo>
                <a:lnTo>
                  <a:pt x="252" y="69"/>
                </a:lnTo>
                <a:lnTo>
                  <a:pt x="237" y="59"/>
                </a:lnTo>
                <a:lnTo>
                  <a:pt x="223" y="49"/>
                </a:lnTo>
                <a:lnTo>
                  <a:pt x="208" y="39"/>
                </a:lnTo>
                <a:lnTo>
                  <a:pt x="193" y="30"/>
                </a:lnTo>
                <a:lnTo>
                  <a:pt x="179" y="20"/>
                </a:lnTo>
                <a:lnTo>
                  <a:pt x="164" y="10"/>
                </a:lnTo>
                <a:lnTo>
                  <a:pt x="150" y="0"/>
                </a:lnTo>
                <a:lnTo>
                  <a:pt x="132" y="0"/>
                </a:lnTo>
                <a:lnTo>
                  <a:pt x="115" y="0"/>
                </a:lnTo>
                <a:lnTo>
                  <a:pt x="117" y="22"/>
                </a:lnTo>
                <a:lnTo>
                  <a:pt x="120" y="43"/>
                </a:lnTo>
                <a:lnTo>
                  <a:pt x="121" y="64"/>
                </a:lnTo>
                <a:lnTo>
                  <a:pt x="123" y="86"/>
                </a:lnTo>
                <a:lnTo>
                  <a:pt x="126" y="107"/>
                </a:lnTo>
                <a:lnTo>
                  <a:pt x="128" y="129"/>
                </a:lnTo>
                <a:lnTo>
                  <a:pt x="131" y="150"/>
                </a:lnTo>
                <a:lnTo>
                  <a:pt x="132" y="171"/>
                </a:lnTo>
                <a:lnTo>
                  <a:pt x="138" y="174"/>
                </a:lnTo>
                <a:lnTo>
                  <a:pt x="134" y="192"/>
                </a:lnTo>
                <a:lnTo>
                  <a:pt x="115" y="192"/>
                </a:lnTo>
                <a:lnTo>
                  <a:pt x="96" y="192"/>
                </a:lnTo>
                <a:lnTo>
                  <a:pt x="77" y="192"/>
                </a:lnTo>
                <a:lnTo>
                  <a:pt x="58" y="192"/>
                </a:lnTo>
                <a:lnTo>
                  <a:pt x="56" y="190"/>
                </a:lnTo>
                <a:lnTo>
                  <a:pt x="29" y="196"/>
                </a:lnTo>
                <a:lnTo>
                  <a:pt x="25" y="196"/>
                </a:lnTo>
                <a:lnTo>
                  <a:pt x="13" y="191"/>
                </a:lnTo>
                <a:lnTo>
                  <a:pt x="5" y="207"/>
                </a:lnTo>
                <a:lnTo>
                  <a:pt x="0" y="206"/>
                </a:lnTo>
                <a:lnTo>
                  <a:pt x="6" y="227"/>
                </a:lnTo>
                <a:lnTo>
                  <a:pt x="11" y="234"/>
                </a:lnTo>
                <a:lnTo>
                  <a:pt x="17" y="254"/>
                </a:lnTo>
                <a:lnTo>
                  <a:pt x="14" y="259"/>
                </a:lnTo>
                <a:lnTo>
                  <a:pt x="27" y="259"/>
                </a:lnTo>
                <a:lnTo>
                  <a:pt x="33" y="262"/>
                </a:lnTo>
                <a:lnTo>
                  <a:pt x="45" y="261"/>
                </a:lnTo>
                <a:lnTo>
                  <a:pt x="58" y="256"/>
                </a:lnTo>
                <a:lnTo>
                  <a:pt x="61" y="253"/>
                </a:lnTo>
                <a:lnTo>
                  <a:pt x="67" y="269"/>
                </a:lnTo>
                <a:lnTo>
                  <a:pt x="74" y="27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5" name="Freeform 150"/>
          <p:cNvSpPr>
            <a:spLocks/>
          </p:cNvSpPr>
          <p:nvPr/>
        </p:nvSpPr>
        <p:spPr bwMode="auto">
          <a:xfrm>
            <a:off x="4770438" y="3279775"/>
            <a:ext cx="6350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2147483647 h 3"/>
              <a:gd name="T4" fmla="*/ 0 w 5"/>
              <a:gd name="T5" fmla="*/ 0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3">
                <a:moveTo>
                  <a:pt x="5" y="2"/>
                </a:moveTo>
                <a:lnTo>
                  <a:pt x="3" y="3"/>
                </a:lnTo>
                <a:lnTo>
                  <a:pt x="0" y="0"/>
                </a:lnTo>
                <a:lnTo>
                  <a:pt x="5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6" name="Freeform 151"/>
          <p:cNvSpPr>
            <a:spLocks/>
          </p:cNvSpPr>
          <p:nvPr/>
        </p:nvSpPr>
        <p:spPr bwMode="auto">
          <a:xfrm>
            <a:off x="4000500" y="3576638"/>
            <a:ext cx="307975" cy="430212"/>
          </a:xfrm>
          <a:custGeom>
            <a:avLst/>
            <a:gdLst>
              <a:gd name="T0" fmla="*/ 2147483647 w 242"/>
              <a:gd name="T1" fmla="*/ 2147483647 h 253"/>
              <a:gd name="T2" fmla="*/ 2147483647 w 242"/>
              <a:gd name="T3" fmla="*/ 2147483647 h 253"/>
              <a:gd name="T4" fmla="*/ 2147483647 w 242"/>
              <a:gd name="T5" fmla="*/ 2147483647 h 253"/>
              <a:gd name="T6" fmla="*/ 2147483647 w 242"/>
              <a:gd name="T7" fmla="*/ 2147483647 h 253"/>
              <a:gd name="T8" fmla="*/ 2147483647 w 242"/>
              <a:gd name="T9" fmla="*/ 2147483647 h 253"/>
              <a:gd name="T10" fmla="*/ 2147483647 w 242"/>
              <a:gd name="T11" fmla="*/ 2147483647 h 253"/>
              <a:gd name="T12" fmla="*/ 2060095680 w 242"/>
              <a:gd name="T13" fmla="*/ 2147483647 h 253"/>
              <a:gd name="T14" fmla="*/ 0 w 242"/>
              <a:gd name="T15" fmla="*/ 2147483647 h 253"/>
              <a:gd name="T16" fmla="*/ 2147483647 w 242"/>
              <a:gd name="T17" fmla="*/ 2147483647 h 253"/>
              <a:gd name="T18" fmla="*/ 2147483647 w 242"/>
              <a:gd name="T19" fmla="*/ 2147483647 h 253"/>
              <a:gd name="T20" fmla="*/ 2147483647 w 242"/>
              <a:gd name="T21" fmla="*/ 2147483647 h 253"/>
              <a:gd name="T22" fmla="*/ 2147483647 w 242"/>
              <a:gd name="T23" fmla="*/ 2147483647 h 253"/>
              <a:gd name="T24" fmla="*/ 2147483647 w 242"/>
              <a:gd name="T25" fmla="*/ 2147483647 h 253"/>
              <a:gd name="T26" fmla="*/ 2147483647 w 242"/>
              <a:gd name="T27" fmla="*/ 2147483647 h 253"/>
              <a:gd name="T28" fmla="*/ 2147483647 w 242"/>
              <a:gd name="T29" fmla="*/ 2147483647 h 253"/>
              <a:gd name="T30" fmla="*/ 2147483647 w 242"/>
              <a:gd name="T31" fmla="*/ 2147483647 h 253"/>
              <a:gd name="T32" fmla="*/ 2147483647 w 242"/>
              <a:gd name="T33" fmla="*/ 2147483647 h 253"/>
              <a:gd name="T34" fmla="*/ 2147483647 w 242"/>
              <a:gd name="T35" fmla="*/ 2147483647 h 253"/>
              <a:gd name="T36" fmla="*/ 2147483647 w 242"/>
              <a:gd name="T37" fmla="*/ 2147483647 h 253"/>
              <a:gd name="T38" fmla="*/ 2147483647 w 242"/>
              <a:gd name="T39" fmla="*/ 2147483647 h 253"/>
              <a:gd name="T40" fmla="*/ 2147483647 w 242"/>
              <a:gd name="T41" fmla="*/ 2147483647 h 253"/>
              <a:gd name="T42" fmla="*/ 2147483647 w 242"/>
              <a:gd name="T43" fmla="*/ 2147483647 h 253"/>
              <a:gd name="T44" fmla="*/ 2147483647 w 242"/>
              <a:gd name="T45" fmla="*/ 0 h 253"/>
              <a:gd name="T46" fmla="*/ 2147483647 w 242"/>
              <a:gd name="T47" fmla="*/ 2147483647 h 253"/>
              <a:gd name="T48" fmla="*/ 2147483647 w 242"/>
              <a:gd name="T49" fmla="*/ 2147483647 h 253"/>
              <a:gd name="T50" fmla="*/ 2147483647 w 242"/>
              <a:gd name="T51" fmla="*/ 2147483647 h 253"/>
              <a:gd name="T52" fmla="*/ 2147483647 w 242"/>
              <a:gd name="T53" fmla="*/ 2147483647 h 253"/>
              <a:gd name="T54" fmla="*/ 2147483647 w 242"/>
              <a:gd name="T55" fmla="*/ 2147483647 h 253"/>
              <a:gd name="T56" fmla="*/ 2147483647 w 242"/>
              <a:gd name="T57" fmla="*/ 2147483647 h 253"/>
              <a:gd name="T58" fmla="*/ 2147483647 w 242"/>
              <a:gd name="T59" fmla="*/ 2147483647 h 253"/>
              <a:gd name="T60" fmla="*/ 2147483647 w 242"/>
              <a:gd name="T61" fmla="*/ 2147483647 h 253"/>
              <a:gd name="T62" fmla="*/ 2147483647 w 242"/>
              <a:gd name="T63" fmla="*/ 2147483647 h 253"/>
              <a:gd name="T64" fmla="*/ 2147483647 w 242"/>
              <a:gd name="T65" fmla="*/ 2147483647 h 253"/>
              <a:gd name="T66" fmla="*/ 2147483647 w 242"/>
              <a:gd name="T67" fmla="*/ 2147483647 h 253"/>
              <a:gd name="T68" fmla="*/ 2147483647 w 242"/>
              <a:gd name="T69" fmla="*/ 2147483647 h 253"/>
              <a:gd name="T70" fmla="*/ 2147483647 w 242"/>
              <a:gd name="T71" fmla="*/ 2147483647 h 253"/>
              <a:gd name="T72" fmla="*/ 2147483647 w 242"/>
              <a:gd name="T73" fmla="*/ 2147483647 h 253"/>
              <a:gd name="T74" fmla="*/ 2147483647 w 242"/>
              <a:gd name="T75" fmla="*/ 2147483647 h 253"/>
              <a:gd name="T76" fmla="*/ 2147483647 w 242"/>
              <a:gd name="T77" fmla="*/ 2147483647 h 253"/>
              <a:gd name="T78" fmla="*/ 2147483647 w 242"/>
              <a:gd name="T79" fmla="*/ 2147483647 h 253"/>
              <a:gd name="T80" fmla="*/ 2147483647 w 242"/>
              <a:gd name="T81" fmla="*/ 2147483647 h 253"/>
              <a:gd name="T82" fmla="*/ 2147483647 w 242"/>
              <a:gd name="T83" fmla="*/ 2147483647 h 253"/>
              <a:gd name="T84" fmla="*/ 2147483647 w 242"/>
              <a:gd name="T85" fmla="*/ 2147483647 h 253"/>
              <a:gd name="T86" fmla="*/ 2147483647 w 242"/>
              <a:gd name="T87" fmla="*/ 2147483647 h 253"/>
              <a:gd name="T88" fmla="*/ 2147483647 w 242"/>
              <a:gd name="T89" fmla="*/ 2147483647 h 253"/>
              <a:gd name="T90" fmla="*/ 2147483647 w 242"/>
              <a:gd name="T91" fmla="*/ 2147483647 h 253"/>
              <a:gd name="T92" fmla="*/ 2147483647 w 242"/>
              <a:gd name="T93" fmla="*/ 2147483647 h 253"/>
              <a:gd name="T94" fmla="*/ 2147483647 w 242"/>
              <a:gd name="T95" fmla="*/ 2147483647 h 253"/>
              <a:gd name="T96" fmla="*/ 2147483647 w 242"/>
              <a:gd name="T97" fmla="*/ 2147483647 h 253"/>
              <a:gd name="T98" fmla="*/ 2147483647 w 242"/>
              <a:gd name="T99" fmla="*/ 2147483647 h 253"/>
              <a:gd name="T100" fmla="*/ 2147483647 w 242"/>
              <a:gd name="T101" fmla="*/ 2147483647 h 253"/>
              <a:gd name="T102" fmla="*/ 2147483647 w 242"/>
              <a:gd name="T103" fmla="*/ 2147483647 h 253"/>
              <a:gd name="T104" fmla="*/ 2147483647 w 242"/>
              <a:gd name="T105" fmla="*/ 2147483647 h 253"/>
              <a:gd name="T106" fmla="*/ 2147483647 w 242"/>
              <a:gd name="T107" fmla="*/ 2147483647 h 25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42" h="253">
                <a:moveTo>
                  <a:pt x="12" y="218"/>
                </a:moveTo>
                <a:lnTo>
                  <a:pt x="8" y="227"/>
                </a:lnTo>
                <a:lnTo>
                  <a:pt x="13" y="203"/>
                </a:lnTo>
                <a:lnTo>
                  <a:pt x="18" y="179"/>
                </a:lnTo>
                <a:lnTo>
                  <a:pt x="12" y="159"/>
                </a:lnTo>
                <a:lnTo>
                  <a:pt x="14" y="138"/>
                </a:lnTo>
                <a:lnTo>
                  <a:pt x="1" y="127"/>
                </a:lnTo>
                <a:lnTo>
                  <a:pt x="0" y="131"/>
                </a:lnTo>
                <a:lnTo>
                  <a:pt x="2" y="120"/>
                </a:lnTo>
                <a:lnTo>
                  <a:pt x="22" y="120"/>
                </a:lnTo>
                <a:lnTo>
                  <a:pt x="41" y="120"/>
                </a:lnTo>
                <a:lnTo>
                  <a:pt x="61" y="120"/>
                </a:lnTo>
                <a:lnTo>
                  <a:pt x="81" y="120"/>
                </a:lnTo>
                <a:lnTo>
                  <a:pt x="81" y="103"/>
                </a:lnTo>
                <a:lnTo>
                  <a:pt x="81" y="86"/>
                </a:lnTo>
                <a:lnTo>
                  <a:pt x="100" y="78"/>
                </a:lnTo>
                <a:lnTo>
                  <a:pt x="101" y="52"/>
                </a:lnTo>
                <a:lnTo>
                  <a:pt x="101" y="25"/>
                </a:lnTo>
                <a:lnTo>
                  <a:pt x="119" y="25"/>
                </a:lnTo>
                <a:lnTo>
                  <a:pt x="135" y="25"/>
                </a:lnTo>
                <a:lnTo>
                  <a:pt x="150" y="25"/>
                </a:lnTo>
                <a:lnTo>
                  <a:pt x="166" y="25"/>
                </a:lnTo>
                <a:lnTo>
                  <a:pt x="168" y="0"/>
                </a:lnTo>
                <a:lnTo>
                  <a:pt x="186" y="11"/>
                </a:lnTo>
                <a:lnTo>
                  <a:pt x="204" y="23"/>
                </a:lnTo>
                <a:lnTo>
                  <a:pt x="223" y="34"/>
                </a:lnTo>
                <a:lnTo>
                  <a:pt x="242" y="46"/>
                </a:lnTo>
                <a:lnTo>
                  <a:pt x="224" y="46"/>
                </a:lnTo>
                <a:lnTo>
                  <a:pt x="207" y="46"/>
                </a:lnTo>
                <a:lnTo>
                  <a:pt x="209" y="68"/>
                </a:lnTo>
                <a:lnTo>
                  <a:pt x="212" y="89"/>
                </a:lnTo>
                <a:lnTo>
                  <a:pt x="213" y="110"/>
                </a:lnTo>
                <a:lnTo>
                  <a:pt x="215" y="132"/>
                </a:lnTo>
                <a:lnTo>
                  <a:pt x="218" y="153"/>
                </a:lnTo>
                <a:lnTo>
                  <a:pt x="220" y="175"/>
                </a:lnTo>
                <a:lnTo>
                  <a:pt x="223" y="196"/>
                </a:lnTo>
                <a:lnTo>
                  <a:pt x="224" y="217"/>
                </a:lnTo>
                <a:lnTo>
                  <a:pt x="230" y="220"/>
                </a:lnTo>
                <a:lnTo>
                  <a:pt x="226" y="238"/>
                </a:lnTo>
                <a:lnTo>
                  <a:pt x="207" y="238"/>
                </a:lnTo>
                <a:lnTo>
                  <a:pt x="188" y="238"/>
                </a:lnTo>
                <a:lnTo>
                  <a:pt x="169" y="238"/>
                </a:lnTo>
                <a:lnTo>
                  <a:pt x="150" y="238"/>
                </a:lnTo>
                <a:lnTo>
                  <a:pt x="148" y="236"/>
                </a:lnTo>
                <a:lnTo>
                  <a:pt x="121" y="242"/>
                </a:lnTo>
                <a:lnTo>
                  <a:pt x="117" y="242"/>
                </a:lnTo>
                <a:lnTo>
                  <a:pt x="105" y="237"/>
                </a:lnTo>
                <a:lnTo>
                  <a:pt x="97" y="253"/>
                </a:lnTo>
                <a:lnTo>
                  <a:pt x="92" y="252"/>
                </a:lnTo>
                <a:lnTo>
                  <a:pt x="77" y="239"/>
                </a:lnTo>
                <a:lnTo>
                  <a:pt x="63" y="225"/>
                </a:lnTo>
                <a:lnTo>
                  <a:pt x="44" y="215"/>
                </a:lnTo>
                <a:lnTo>
                  <a:pt x="28" y="217"/>
                </a:lnTo>
                <a:lnTo>
                  <a:pt x="12" y="21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7" name="Freeform 152"/>
          <p:cNvSpPr>
            <a:spLocks/>
          </p:cNvSpPr>
          <p:nvPr/>
        </p:nvSpPr>
        <p:spPr bwMode="auto">
          <a:xfrm>
            <a:off x="4103688" y="3281363"/>
            <a:ext cx="298450" cy="282575"/>
          </a:xfrm>
          <a:custGeom>
            <a:avLst/>
            <a:gdLst>
              <a:gd name="T0" fmla="*/ 2147483647 w 235"/>
              <a:gd name="T1" fmla="*/ 2147483647 h 166"/>
              <a:gd name="T2" fmla="*/ 2147483647 w 235"/>
              <a:gd name="T3" fmla="*/ 2147483647 h 166"/>
              <a:gd name="T4" fmla="*/ 2147483647 w 235"/>
              <a:gd name="T5" fmla="*/ 2147483647 h 166"/>
              <a:gd name="T6" fmla="*/ 2147483647 w 235"/>
              <a:gd name="T7" fmla="*/ 2147483647 h 166"/>
              <a:gd name="T8" fmla="*/ 2147483647 w 235"/>
              <a:gd name="T9" fmla="*/ 2147483647 h 166"/>
              <a:gd name="T10" fmla="*/ 2147483647 w 235"/>
              <a:gd name="T11" fmla="*/ 2147483647 h 166"/>
              <a:gd name="T12" fmla="*/ 2147483647 w 235"/>
              <a:gd name="T13" fmla="*/ 2147483647 h 166"/>
              <a:gd name="T14" fmla="*/ 2147483647 w 235"/>
              <a:gd name="T15" fmla="*/ 2147483647 h 166"/>
              <a:gd name="T16" fmla="*/ 2147483647 w 235"/>
              <a:gd name="T17" fmla="*/ 2147483647 h 166"/>
              <a:gd name="T18" fmla="*/ 2147483647 w 235"/>
              <a:gd name="T19" fmla="*/ 2147483647 h 166"/>
              <a:gd name="T20" fmla="*/ 0 w 235"/>
              <a:gd name="T21" fmla="*/ 2147483647 h 166"/>
              <a:gd name="T22" fmla="*/ 2147483647 w 235"/>
              <a:gd name="T23" fmla="*/ 2147483647 h 166"/>
              <a:gd name="T24" fmla="*/ 2147483647 w 235"/>
              <a:gd name="T25" fmla="*/ 2147483647 h 166"/>
              <a:gd name="T26" fmla="*/ 2147483647 w 235"/>
              <a:gd name="T27" fmla="*/ 2147483647 h 166"/>
              <a:gd name="T28" fmla="*/ 2147483647 w 235"/>
              <a:gd name="T29" fmla="*/ 2147483647 h 166"/>
              <a:gd name="T30" fmla="*/ 2147483647 w 235"/>
              <a:gd name="T31" fmla="*/ 2147483647 h 166"/>
              <a:gd name="T32" fmla="*/ 2147483647 w 235"/>
              <a:gd name="T33" fmla="*/ 2147483647 h 166"/>
              <a:gd name="T34" fmla="*/ 2147483647 w 235"/>
              <a:gd name="T35" fmla="*/ 2147483647 h 166"/>
              <a:gd name="T36" fmla="*/ 2147483647 w 235"/>
              <a:gd name="T37" fmla="*/ 2147483647 h 166"/>
              <a:gd name="T38" fmla="*/ 2147483647 w 235"/>
              <a:gd name="T39" fmla="*/ 2147483647 h 166"/>
              <a:gd name="T40" fmla="*/ 2147483647 w 235"/>
              <a:gd name="T41" fmla="*/ 2147483647 h 166"/>
              <a:gd name="T42" fmla="*/ 2147483647 w 235"/>
              <a:gd name="T43" fmla="*/ 2147483647 h 166"/>
              <a:gd name="T44" fmla="*/ 2147483647 w 235"/>
              <a:gd name="T45" fmla="*/ 2147483647 h 166"/>
              <a:gd name="T46" fmla="*/ 2147483647 w 235"/>
              <a:gd name="T47" fmla="*/ 2147483647 h 166"/>
              <a:gd name="T48" fmla="*/ 2147483647 w 235"/>
              <a:gd name="T49" fmla="*/ 2147483647 h 166"/>
              <a:gd name="T50" fmla="*/ 2147483647 w 235"/>
              <a:gd name="T51" fmla="*/ 2147483647 h 166"/>
              <a:gd name="T52" fmla="*/ 2147483647 w 235"/>
              <a:gd name="T53" fmla="*/ 2147483647 h 166"/>
              <a:gd name="T54" fmla="*/ 2147483647 w 235"/>
              <a:gd name="T55" fmla="*/ 2147483647 h 166"/>
              <a:gd name="T56" fmla="*/ 2147483647 w 235"/>
              <a:gd name="T57" fmla="*/ 2147483647 h 166"/>
              <a:gd name="T58" fmla="*/ 2147483647 w 235"/>
              <a:gd name="T59" fmla="*/ 2147483647 h 166"/>
              <a:gd name="T60" fmla="*/ 2147483647 w 235"/>
              <a:gd name="T61" fmla="*/ 2147483647 h 166"/>
              <a:gd name="T62" fmla="*/ 2147483647 w 235"/>
              <a:gd name="T63" fmla="*/ 2147483647 h 166"/>
              <a:gd name="T64" fmla="*/ 2147483647 w 235"/>
              <a:gd name="T65" fmla="*/ 2147483647 h 166"/>
              <a:gd name="T66" fmla="*/ 2147483647 w 235"/>
              <a:gd name="T67" fmla="*/ 0 h 166"/>
              <a:gd name="T68" fmla="*/ 2147483647 w 235"/>
              <a:gd name="T69" fmla="*/ 2147483647 h 166"/>
              <a:gd name="T70" fmla="*/ 2147483647 w 235"/>
              <a:gd name="T71" fmla="*/ 2147483647 h 166"/>
              <a:gd name="T72" fmla="*/ 2147483647 w 235"/>
              <a:gd name="T73" fmla="*/ 2147483647 h 16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5" h="166">
                <a:moveTo>
                  <a:pt x="121" y="42"/>
                </a:moveTo>
                <a:lnTo>
                  <a:pt x="103" y="51"/>
                </a:lnTo>
                <a:lnTo>
                  <a:pt x="85" y="61"/>
                </a:lnTo>
                <a:lnTo>
                  <a:pt x="76" y="76"/>
                </a:lnTo>
                <a:lnTo>
                  <a:pt x="67" y="93"/>
                </a:lnTo>
                <a:lnTo>
                  <a:pt x="69" y="110"/>
                </a:lnTo>
                <a:lnTo>
                  <a:pt x="60" y="124"/>
                </a:lnTo>
                <a:lnTo>
                  <a:pt x="51" y="140"/>
                </a:lnTo>
                <a:lnTo>
                  <a:pt x="35" y="148"/>
                </a:lnTo>
                <a:lnTo>
                  <a:pt x="20" y="158"/>
                </a:lnTo>
                <a:lnTo>
                  <a:pt x="0" y="166"/>
                </a:lnTo>
                <a:lnTo>
                  <a:pt x="20" y="166"/>
                </a:lnTo>
                <a:lnTo>
                  <a:pt x="43" y="166"/>
                </a:lnTo>
                <a:lnTo>
                  <a:pt x="65" y="166"/>
                </a:lnTo>
                <a:lnTo>
                  <a:pt x="87" y="166"/>
                </a:lnTo>
                <a:lnTo>
                  <a:pt x="92" y="143"/>
                </a:lnTo>
                <a:lnTo>
                  <a:pt x="107" y="135"/>
                </a:lnTo>
                <a:lnTo>
                  <a:pt x="122" y="126"/>
                </a:lnTo>
                <a:lnTo>
                  <a:pt x="139" y="120"/>
                </a:lnTo>
                <a:lnTo>
                  <a:pt x="156" y="115"/>
                </a:lnTo>
                <a:lnTo>
                  <a:pt x="171" y="106"/>
                </a:lnTo>
                <a:lnTo>
                  <a:pt x="185" y="97"/>
                </a:lnTo>
                <a:lnTo>
                  <a:pt x="183" y="84"/>
                </a:lnTo>
                <a:lnTo>
                  <a:pt x="210" y="75"/>
                </a:lnTo>
                <a:lnTo>
                  <a:pt x="230" y="74"/>
                </a:lnTo>
                <a:lnTo>
                  <a:pt x="235" y="69"/>
                </a:lnTo>
                <a:lnTo>
                  <a:pt x="223" y="51"/>
                </a:lnTo>
                <a:lnTo>
                  <a:pt x="220" y="36"/>
                </a:lnTo>
                <a:lnTo>
                  <a:pt x="218" y="21"/>
                </a:lnTo>
                <a:lnTo>
                  <a:pt x="213" y="16"/>
                </a:lnTo>
                <a:lnTo>
                  <a:pt x="199" y="13"/>
                </a:lnTo>
                <a:lnTo>
                  <a:pt x="194" y="13"/>
                </a:lnTo>
                <a:lnTo>
                  <a:pt x="161" y="12"/>
                </a:lnTo>
                <a:lnTo>
                  <a:pt x="152" y="0"/>
                </a:lnTo>
                <a:lnTo>
                  <a:pt x="141" y="9"/>
                </a:lnTo>
                <a:lnTo>
                  <a:pt x="131" y="25"/>
                </a:lnTo>
                <a:lnTo>
                  <a:pt x="121" y="4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8" name="Freeform 153"/>
          <p:cNvSpPr>
            <a:spLocks/>
          </p:cNvSpPr>
          <p:nvPr/>
        </p:nvSpPr>
        <p:spPr bwMode="auto">
          <a:xfrm>
            <a:off x="4432300" y="3705225"/>
            <a:ext cx="395288" cy="406400"/>
          </a:xfrm>
          <a:custGeom>
            <a:avLst/>
            <a:gdLst>
              <a:gd name="T0" fmla="*/ 2147483647 w 310"/>
              <a:gd name="T1" fmla="*/ 2147483647 h 239"/>
              <a:gd name="T2" fmla="*/ 2147483647 w 310"/>
              <a:gd name="T3" fmla="*/ 2147483647 h 239"/>
              <a:gd name="T4" fmla="*/ 2147483647 w 310"/>
              <a:gd name="T5" fmla="*/ 2147483647 h 239"/>
              <a:gd name="T6" fmla="*/ 2147483647 w 310"/>
              <a:gd name="T7" fmla="*/ 2147483647 h 239"/>
              <a:gd name="T8" fmla="*/ 2147483647 w 310"/>
              <a:gd name="T9" fmla="*/ 2147483647 h 239"/>
              <a:gd name="T10" fmla="*/ 2147483647 w 310"/>
              <a:gd name="T11" fmla="*/ 2147483647 h 239"/>
              <a:gd name="T12" fmla="*/ 0 w 310"/>
              <a:gd name="T13" fmla="*/ 2147483647 h 239"/>
              <a:gd name="T14" fmla="*/ 2147483647 w 310"/>
              <a:gd name="T15" fmla="*/ 2147483647 h 239"/>
              <a:gd name="T16" fmla="*/ 2147483647 w 310"/>
              <a:gd name="T17" fmla="*/ 2147483647 h 239"/>
              <a:gd name="T18" fmla="*/ 2147483647 w 310"/>
              <a:gd name="T19" fmla="*/ 2147483647 h 239"/>
              <a:gd name="T20" fmla="*/ 2147483647 w 310"/>
              <a:gd name="T21" fmla="*/ 2147483647 h 239"/>
              <a:gd name="T22" fmla="*/ 2147483647 w 310"/>
              <a:gd name="T23" fmla="*/ 2147483647 h 239"/>
              <a:gd name="T24" fmla="*/ 2147483647 w 310"/>
              <a:gd name="T25" fmla="*/ 2147483647 h 239"/>
              <a:gd name="T26" fmla="*/ 2147483647 w 310"/>
              <a:gd name="T27" fmla="*/ 2147483647 h 239"/>
              <a:gd name="T28" fmla="*/ 2147483647 w 310"/>
              <a:gd name="T29" fmla="*/ 2147483647 h 239"/>
              <a:gd name="T30" fmla="*/ 2147483647 w 310"/>
              <a:gd name="T31" fmla="*/ 2147483647 h 239"/>
              <a:gd name="T32" fmla="*/ 2147483647 w 310"/>
              <a:gd name="T33" fmla="*/ 2147483647 h 239"/>
              <a:gd name="T34" fmla="*/ 2147483647 w 310"/>
              <a:gd name="T35" fmla="*/ 2147483647 h 239"/>
              <a:gd name="T36" fmla="*/ 2147483647 w 310"/>
              <a:gd name="T37" fmla="*/ 2147483647 h 239"/>
              <a:gd name="T38" fmla="*/ 2147483647 w 310"/>
              <a:gd name="T39" fmla="*/ 2147483647 h 239"/>
              <a:gd name="T40" fmla="*/ 2147483647 w 310"/>
              <a:gd name="T41" fmla="*/ 2147483647 h 239"/>
              <a:gd name="T42" fmla="*/ 2147483647 w 310"/>
              <a:gd name="T43" fmla="*/ 2147483647 h 239"/>
              <a:gd name="T44" fmla="*/ 2147483647 w 310"/>
              <a:gd name="T45" fmla="*/ 2147483647 h 239"/>
              <a:gd name="T46" fmla="*/ 2147483647 w 310"/>
              <a:gd name="T47" fmla="*/ 0 h 239"/>
              <a:gd name="T48" fmla="*/ 2147483647 w 310"/>
              <a:gd name="T49" fmla="*/ 2147483647 h 239"/>
              <a:gd name="T50" fmla="*/ 2147483647 w 310"/>
              <a:gd name="T51" fmla="*/ 2147483647 h 239"/>
              <a:gd name="T52" fmla="*/ 2147483647 w 310"/>
              <a:gd name="T53" fmla="*/ 2147483647 h 239"/>
              <a:gd name="T54" fmla="*/ 2147483647 w 310"/>
              <a:gd name="T55" fmla="*/ 2147483647 h 239"/>
              <a:gd name="T56" fmla="*/ 2147483647 w 310"/>
              <a:gd name="T57" fmla="*/ 2147483647 h 239"/>
              <a:gd name="T58" fmla="*/ 2147483647 w 310"/>
              <a:gd name="T59" fmla="*/ 2147483647 h 239"/>
              <a:gd name="T60" fmla="*/ 2147483647 w 310"/>
              <a:gd name="T61" fmla="*/ 2147483647 h 239"/>
              <a:gd name="T62" fmla="*/ 2147483647 w 310"/>
              <a:gd name="T63" fmla="*/ 2147483647 h 239"/>
              <a:gd name="T64" fmla="*/ 2147483647 w 310"/>
              <a:gd name="T65" fmla="*/ 2147483647 h 239"/>
              <a:gd name="T66" fmla="*/ 2147483647 w 310"/>
              <a:gd name="T67" fmla="*/ 2147483647 h 239"/>
              <a:gd name="T68" fmla="*/ 2147483647 w 310"/>
              <a:gd name="T69" fmla="*/ 2147483647 h 239"/>
              <a:gd name="T70" fmla="*/ 2147483647 w 310"/>
              <a:gd name="T71" fmla="*/ 2147483647 h 239"/>
              <a:gd name="T72" fmla="*/ 2147483647 w 310"/>
              <a:gd name="T73" fmla="*/ 2147483647 h 239"/>
              <a:gd name="T74" fmla="*/ 2147483647 w 310"/>
              <a:gd name="T75" fmla="*/ 2147483647 h 239"/>
              <a:gd name="T76" fmla="*/ 2147483647 w 310"/>
              <a:gd name="T77" fmla="*/ 2147483647 h 239"/>
              <a:gd name="T78" fmla="*/ 2147483647 w 310"/>
              <a:gd name="T79" fmla="*/ 2147483647 h 239"/>
              <a:gd name="T80" fmla="*/ 2147483647 w 310"/>
              <a:gd name="T81" fmla="*/ 2147483647 h 239"/>
              <a:gd name="T82" fmla="*/ 2147483647 w 310"/>
              <a:gd name="T83" fmla="*/ 2147483647 h 239"/>
              <a:gd name="T84" fmla="*/ 2147483647 w 310"/>
              <a:gd name="T85" fmla="*/ 2147483647 h 239"/>
              <a:gd name="T86" fmla="*/ 2147483647 w 310"/>
              <a:gd name="T87" fmla="*/ 2147483647 h 239"/>
              <a:gd name="T88" fmla="*/ 2147483647 w 310"/>
              <a:gd name="T89" fmla="*/ 2147483647 h 239"/>
              <a:gd name="T90" fmla="*/ 2147483647 w 310"/>
              <a:gd name="T91" fmla="*/ 2147483647 h 239"/>
              <a:gd name="T92" fmla="*/ 2147483647 w 310"/>
              <a:gd name="T93" fmla="*/ 2147483647 h 239"/>
              <a:gd name="T94" fmla="*/ 2147483647 w 310"/>
              <a:gd name="T95" fmla="*/ 2147483647 h 239"/>
              <a:gd name="T96" fmla="*/ 2147483647 w 310"/>
              <a:gd name="T97" fmla="*/ 2147483647 h 239"/>
              <a:gd name="T98" fmla="*/ 2147483647 w 310"/>
              <a:gd name="T99" fmla="*/ 2147483647 h 239"/>
              <a:gd name="T100" fmla="*/ 2147483647 w 310"/>
              <a:gd name="T101" fmla="*/ 2147483647 h 239"/>
              <a:gd name="T102" fmla="*/ 2147483647 w 310"/>
              <a:gd name="T103" fmla="*/ 2147483647 h 239"/>
              <a:gd name="T104" fmla="*/ 2147483647 w 310"/>
              <a:gd name="T105" fmla="*/ 2147483647 h 239"/>
              <a:gd name="T106" fmla="*/ 2147483647 w 310"/>
              <a:gd name="T107" fmla="*/ 2147483647 h 239"/>
              <a:gd name="T108" fmla="*/ 2147483647 w 310"/>
              <a:gd name="T109" fmla="*/ 2147483647 h 239"/>
              <a:gd name="T110" fmla="*/ 2147483647 w 310"/>
              <a:gd name="T111" fmla="*/ 2147483647 h 239"/>
              <a:gd name="T112" fmla="*/ 2147483647 w 310"/>
              <a:gd name="T113" fmla="*/ 2147483647 h 239"/>
              <a:gd name="T114" fmla="*/ 2147483647 w 310"/>
              <a:gd name="T115" fmla="*/ 2147483647 h 239"/>
              <a:gd name="T116" fmla="*/ 2147483647 w 31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10" h="239">
                <a:moveTo>
                  <a:pt x="33" y="219"/>
                </a:moveTo>
                <a:lnTo>
                  <a:pt x="27" y="220"/>
                </a:lnTo>
                <a:lnTo>
                  <a:pt x="15" y="211"/>
                </a:lnTo>
                <a:lnTo>
                  <a:pt x="15" y="204"/>
                </a:lnTo>
                <a:lnTo>
                  <a:pt x="19" y="204"/>
                </a:lnTo>
                <a:lnTo>
                  <a:pt x="3" y="189"/>
                </a:lnTo>
                <a:lnTo>
                  <a:pt x="0" y="172"/>
                </a:lnTo>
                <a:lnTo>
                  <a:pt x="3" y="173"/>
                </a:lnTo>
                <a:lnTo>
                  <a:pt x="21" y="166"/>
                </a:lnTo>
                <a:lnTo>
                  <a:pt x="43" y="165"/>
                </a:lnTo>
                <a:lnTo>
                  <a:pt x="65" y="165"/>
                </a:lnTo>
                <a:lnTo>
                  <a:pt x="75" y="147"/>
                </a:lnTo>
                <a:lnTo>
                  <a:pt x="76" y="132"/>
                </a:lnTo>
                <a:lnTo>
                  <a:pt x="78" y="117"/>
                </a:lnTo>
                <a:lnTo>
                  <a:pt x="79" y="103"/>
                </a:lnTo>
                <a:lnTo>
                  <a:pt x="79" y="88"/>
                </a:lnTo>
                <a:lnTo>
                  <a:pt x="95" y="85"/>
                </a:lnTo>
                <a:lnTo>
                  <a:pt x="111" y="82"/>
                </a:lnTo>
                <a:lnTo>
                  <a:pt x="127" y="68"/>
                </a:lnTo>
                <a:lnTo>
                  <a:pt x="143" y="54"/>
                </a:lnTo>
                <a:lnTo>
                  <a:pt x="165" y="40"/>
                </a:lnTo>
                <a:lnTo>
                  <a:pt x="187" y="27"/>
                </a:lnTo>
                <a:lnTo>
                  <a:pt x="207" y="14"/>
                </a:lnTo>
                <a:lnTo>
                  <a:pt x="230" y="0"/>
                </a:lnTo>
                <a:lnTo>
                  <a:pt x="258" y="6"/>
                </a:lnTo>
                <a:lnTo>
                  <a:pt x="275" y="18"/>
                </a:lnTo>
                <a:lnTo>
                  <a:pt x="288" y="10"/>
                </a:lnTo>
                <a:lnTo>
                  <a:pt x="290" y="10"/>
                </a:lnTo>
                <a:lnTo>
                  <a:pt x="292" y="26"/>
                </a:lnTo>
                <a:lnTo>
                  <a:pt x="294" y="41"/>
                </a:lnTo>
                <a:lnTo>
                  <a:pt x="310" y="64"/>
                </a:lnTo>
                <a:lnTo>
                  <a:pt x="306" y="73"/>
                </a:lnTo>
                <a:lnTo>
                  <a:pt x="304" y="88"/>
                </a:lnTo>
                <a:lnTo>
                  <a:pt x="304" y="103"/>
                </a:lnTo>
                <a:lnTo>
                  <a:pt x="303" y="118"/>
                </a:lnTo>
                <a:lnTo>
                  <a:pt x="302" y="134"/>
                </a:lnTo>
                <a:lnTo>
                  <a:pt x="293" y="146"/>
                </a:lnTo>
                <a:lnTo>
                  <a:pt x="285" y="158"/>
                </a:lnTo>
                <a:lnTo>
                  <a:pt x="275" y="170"/>
                </a:lnTo>
                <a:lnTo>
                  <a:pt x="266" y="181"/>
                </a:lnTo>
                <a:lnTo>
                  <a:pt x="266" y="198"/>
                </a:lnTo>
                <a:lnTo>
                  <a:pt x="244" y="210"/>
                </a:lnTo>
                <a:lnTo>
                  <a:pt x="223" y="208"/>
                </a:lnTo>
                <a:lnTo>
                  <a:pt x="204" y="205"/>
                </a:lnTo>
                <a:lnTo>
                  <a:pt x="181" y="216"/>
                </a:lnTo>
                <a:lnTo>
                  <a:pt x="166" y="211"/>
                </a:lnTo>
                <a:lnTo>
                  <a:pt x="151" y="205"/>
                </a:lnTo>
                <a:lnTo>
                  <a:pt x="130" y="210"/>
                </a:lnTo>
                <a:lnTo>
                  <a:pt x="117" y="199"/>
                </a:lnTo>
                <a:lnTo>
                  <a:pt x="97" y="197"/>
                </a:lnTo>
                <a:lnTo>
                  <a:pt x="78" y="202"/>
                </a:lnTo>
                <a:lnTo>
                  <a:pt x="74" y="217"/>
                </a:lnTo>
                <a:lnTo>
                  <a:pt x="68" y="231"/>
                </a:lnTo>
                <a:lnTo>
                  <a:pt x="68" y="239"/>
                </a:lnTo>
                <a:lnTo>
                  <a:pt x="49" y="225"/>
                </a:lnTo>
                <a:lnTo>
                  <a:pt x="45" y="232"/>
                </a:lnTo>
                <a:lnTo>
                  <a:pt x="43" y="235"/>
                </a:lnTo>
                <a:lnTo>
                  <a:pt x="38" y="224"/>
                </a:lnTo>
                <a:lnTo>
                  <a:pt x="33" y="21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9" name="Freeform 154"/>
          <p:cNvSpPr>
            <a:spLocks/>
          </p:cNvSpPr>
          <p:nvPr/>
        </p:nvSpPr>
        <p:spPr bwMode="auto">
          <a:xfrm>
            <a:off x="3986213" y="3943350"/>
            <a:ext cx="152400" cy="146050"/>
          </a:xfrm>
          <a:custGeom>
            <a:avLst/>
            <a:gdLst>
              <a:gd name="T0" fmla="*/ 2147483647 w 120"/>
              <a:gd name="T1" fmla="*/ 2147483647 h 87"/>
              <a:gd name="T2" fmla="*/ 2147483647 w 120"/>
              <a:gd name="T3" fmla="*/ 2147483647 h 87"/>
              <a:gd name="T4" fmla="*/ 2147483647 w 120"/>
              <a:gd name="T5" fmla="*/ 2147483647 h 87"/>
              <a:gd name="T6" fmla="*/ 0 w 120"/>
              <a:gd name="T7" fmla="*/ 2147483647 h 87"/>
              <a:gd name="T8" fmla="*/ 2147483647 w 120"/>
              <a:gd name="T9" fmla="*/ 2147483647 h 87"/>
              <a:gd name="T10" fmla="*/ 2147483647 w 120"/>
              <a:gd name="T11" fmla="*/ 2147483647 h 87"/>
              <a:gd name="T12" fmla="*/ 2147483647 w 120"/>
              <a:gd name="T13" fmla="*/ 2147483647 h 87"/>
              <a:gd name="T14" fmla="*/ 2147483647 w 120"/>
              <a:gd name="T15" fmla="*/ 2147483647 h 87"/>
              <a:gd name="T16" fmla="*/ 2147483647 w 120"/>
              <a:gd name="T17" fmla="*/ 2147483647 h 87"/>
              <a:gd name="T18" fmla="*/ 2147483647 w 120"/>
              <a:gd name="T19" fmla="*/ 2147483647 h 87"/>
              <a:gd name="T20" fmla="*/ 2147483647 w 120"/>
              <a:gd name="T21" fmla="*/ 2147483647 h 87"/>
              <a:gd name="T22" fmla="*/ 2147483647 w 120"/>
              <a:gd name="T23" fmla="*/ 2147483647 h 87"/>
              <a:gd name="T24" fmla="*/ 2147483647 w 120"/>
              <a:gd name="T25" fmla="*/ 2147483647 h 87"/>
              <a:gd name="T26" fmla="*/ 2147483647 w 120"/>
              <a:gd name="T27" fmla="*/ 2147483647 h 87"/>
              <a:gd name="T28" fmla="*/ 2147483647 w 120"/>
              <a:gd name="T29" fmla="*/ 2147483647 h 87"/>
              <a:gd name="T30" fmla="*/ 2147483647 w 120"/>
              <a:gd name="T31" fmla="*/ 2147483647 h 87"/>
              <a:gd name="T32" fmla="*/ 2147483647 w 120"/>
              <a:gd name="T33" fmla="*/ 2147483647 h 87"/>
              <a:gd name="T34" fmla="*/ 2147483647 w 120"/>
              <a:gd name="T35" fmla="*/ 2147483647 h 87"/>
              <a:gd name="T36" fmla="*/ 2147483647 w 120"/>
              <a:gd name="T37" fmla="*/ 2147483647 h 87"/>
              <a:gd name="T38" fmla="*/ 2147483647 w 120"/>
              <a:gd name="T39" fmla="*/ 2147483647 h 87"/>
              <a:gd name="T40" fmla="*/ 2147483647 w 120"/>
              <a:gd name="T41" fmla="*/ 2147483647 h 87"/>
              <a:gd name="T42" fmla="*/ 2147483647 w 120"/>
              <a:gd name="T43" fmla="*/ 2147483647 h 87"/>
              <a:gd name="T44" fmla="*/ 2147483647 w 120"/>
              <a:gd name="T45" fmla="*/ 2147483647 h 87"/>
              <a:gd name="T46" fmla="*/ 2147483647 w 120"/>
              <a:gd name="T47" fmla="*/ 2147483647 h 87"/>
              <a:gd name="T48" fmla="*/ 2147483647 w 120"/>
              <a:gd name="T49" fmla="*/ 2147483647 h 87"/>
              <a:gd name="T50" fmla="*/ 2147483647 w 120"/>
              <a:gd name="T51" fmla="*/ 2147483647 h 87"/>
              <a:gd name="T52" fmla="*/ 2147483647 w 120"/>
              <a:gd name="T53" fmla="*/ 2147483647 h 87"/>
              <a:gd name="T54" fmla="*/ 2147483647 w 120"/>
              <a:gd name="T55" fmla="*/ 2147483647 h 87"/>
              <a:gd name="T56" fmla="*/ 2147483647 w 120"/>
              <a:gd name="T57" fmla="*/ 2147483647 h 87"/>
              <a:gd name="T58" fmla="*/ 2147483647 w 120"/>
              <a:gd name="T59" fmla="*/ 2147483647 h 87"/>
              <a:gd name="T60" fmla="*/ 2147483647 w 120"/>
              <a:gd name="T61" fmla="*/ 2147483647 h 87"/>
              <a:gd name="T62" fmla="*/ 2147483647 w 120"/>
              <a:gd name="T63" fmla="*/ 2147483647 h 87"/>
              <a:gd name="T64" fmla="*/ 2147483647 w 120"/>
              <a:gd name="T65" fmla="*/ 0 h 87"/>
              <a:gd name="T66" fmla="*/ 2147483647 w 120"/>
              <a:gd name="T67" fmla="*/ 2147483647 h 87"/>
              <a:gd name="T68" fmla="*/ 2147483647 w 120"/>
              <a:gd name="T69" fmla="*/ 2147483647 h 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0" h="87">
                <a:moveTo>
                  <a:pt x="23" y="3"/>
                </a:moveTo>
                <a:lnTo>
                  <a:pt x="19" y="12"/>
                </a:lnTo>
                <a:lnTo>
                  <a:pt x="10" y="25"/>
                </a:lnTo>
                <a:lnTo>
                  <a:pt x="0" y="39"/>
                </a:lnTo>
                <a:lnTo>
                  <a:pt x="13" y="54"/>
                </a:lnTo>
                <a:lnTo>
                  <a:pt x="18" y="50"/>
                </a:lnTo>
                <a:lnTo>
                  <a:pt x="14" y="53"/>
                </a:lnTo>
                <a:lnTo>
                  <a:pt x="17" y="56"/>
                </a:lnTo>
                <a:lnTo>
                  <a:pt x="17" y="61"/>
                </a:lnTo>
                <a:lnTo>
                  <a:pt x="39" y="61"/>
                </a:lnTo>
                <a:lnTo>
                  <a:pt x="41" y="58"/>
                </a:lnTo>
                <a:lnTo>
                  <a:pt x="66" y="62"/>
                </a:lnTo>
                <a:lnTo>
                  <a:pt x="71" y="66"/>
                </a:lnTo>
                <a:lnTo>
                  <a:pt x="44" y="62"/>
                </a:lnTo>
                <a:lnTo>
                  <a:pt x="29" y="68"/>
                </a:lnTo>
                <a:lnTo>
                  <a:pt x="13" y="72"/>
                </a:lnTo>
                <a:lnTo>
                  <a:pt x="14" y="81"/>
                </a:lnTo>
                <a:lnTo>
                  <a:pt x="29" y="78"/>
                </a:lnTo>
                <a:lnTo>
                  <a:pt x="38" y="77"/>
                </a:lnTo>
                <a:lnTo>
                  <a:pt x="38" y="78"/>
                </a:lnTo>
                <a:lnTo>
                  <a:pt x="18" y="82"/>
                </a:lnTo>
                <a:lnTo>
                  <a:pt x="13" y="87"/>
                </a:lnTo>
                <a:lnTo>
                  <a:pt x="40" y="83"/>
                </a:lnTo>
                <a:lnTo>
                  <a:pt x="56" y="81"/>
                </a:lnTo>
                <a:lnTo>
                  <a:pt x="73" y="80"/>
                </a:lnTo>
                <a:lnTo>
                  <a:pt x="90" y="83"/>
                </a:lnTo>
                <a:lnTo>
                  <a:pt x="120" y="85"/>
                </a:lnTo>
                <a:lnTo>
                  <a:pt x="114" y="65"/>
                </a:lnTo>
                <a:lnTo>
                  <a:pt x="109" y="58"/>
                </a:lnTo>
                <a:lnTo>
                  <a:pt x="103" y="37"/>
                </a:lnTo>
                <a:lnTo>
                  <a:pt x="88" y="24"/>
                </a:lnTo>
                <a:lnTo>
                  <a:pt x="74" y="10"/>
                </a:lnTo>
                <a:lnTo>
                  <a:pt x="55" y="0"/>
                </a:lnTo>
                <a:lnTo>
                  <a:pt x="39" y="2"/>
                </a:lnTo>
                <a:lnTo>
                  <a:pt x="23" y="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0" name="Freeform 155"/>
          <p:cNvSpPr>
            <a:spLocks/>
          </p:cNvSpPr>
          <p:nvPr/>
        </p:nvSpPr>
        <p:spPr bwMode="auto">
          <a:xfrm>
            <a:off x="4610100" y="3236913"/>
            <a:ext cx="95250" cy="239712"/>
          </a:xfrm>
          <a:custGeom>
            <a:avLst/>
            <a:gdLst>
              <a:gd name="T0" fmla="*/ 2147483647 w 76"/>
              <a:gd name="T1" fmla="*/ 2147483647 h 142"/>
              <a:gd name="T2" fmla="*/ 2147483647 w 76"/>
              <a:gd name="T3" fmla="*/ 2147483647 h 142"/>
              <a:gd name="T4" fmla="*/ 2147483647 w 76"/>
              <a:gd name="T5" fmla="*/ 2147483647 h 142"/>
              <a:gd name="T6" fmla="*/ 2147483647 w 76"/>
              <a:gd name="T7" fmla="*/ 2147483647 h 142"/>
              <a:gd name="T8" fmla="*/ 2147483647 w 76"/>
              <a:gd name="T9" fmla="*/ 2147483647 h 142"/>
              <a:gd name="T10" fmla="*/ 0 w 76"/>
              <a:gd name="T11" fmla="*/ 2147483647 h 142"/>
              <a:gd name="T12" fmla="*/ 2147483647 w 76"/>
              <a:gd name="T13" fmla="*/ 2147483647 h 142"/>
              <a:gd name="T14" fmla="*/ 2147483647 w 76"/>
              <a:gd name="T15" fmla="*/ 2147483647 h 142"/>
              <a:gd name="T16" fmla="*/ 2147483647 w 76"/>
              <a:gd name="T17" fmla="*/ 2147483647 h 142"/>
              <a:gd name="T18" fmla="*/ 2147483647 w 76"/>
              <a:gd name="T19" fmla="*/ 2147483647 h 142"/>
              <a:gd name="T20" fmla="*/ 2147483647 w 76"/>
              <a:gd name="T21" fmla="*/ 0 h 142"/>
              <a:gd name="T22" fmla="*/ 2147483647 w 76"/>
              <a:gd name="T23" fmla="*/ 2147483647 h 142"/>
              <a:gd name="T24" fmla="*/ 2147483647 w 76"/>
              <a:gd name="T25" fmla="*/ 2147483647 h 142"/>
              <a:gd name="T26" fmla="*/ 2147483647 w 76"/>
              <a:gd name="T27" fmla="*/ 2147483647 h 142"/>
              <a:gd name="T28" fmla="*/ 2147483647 w 76"/>
              <a:gd name="T29" fmla="*/ 2147483647 h 142"/>
              <a:gd name="T30" fmla="*/ 2147483647 w 76"/>
              <a:gd name="T31" fmla="*/ 2147483647 h 142"/>
              <a:gd name="T32" fmla="*/ 2147483647 w 76"/>
              <a:gd name="T33" fmla="*/ 2147483647 h 142"/>
              <a:gd name="T34" fmla="*/ 2147483647 w 76"/>
              <a:gd name="T35" fmla="*/ 2147483647 h 142"/>
              <a:gd name="T36" fmla="*/ 2147483647 w 76"/>
              <a:gd name="T37" fmla="*/ 2147483647 h 142"/>
              <a:gd name="T38" fmla="*/ 2147483647 w 76"/>
              <a:gd name="T39" fmla="*/ 2147483647 h 142"/>
              <a:gd name="T40" fmla="*/ 2147483647 w 76"/>
              <a:gd name="T41" fmla="*/ 2147483647 h 142"/>
              <a:gd name="T42" fmla="*/ 2147483647 w 76"/>
              <a:gd name="T43" fmla="*/ 2147483647 h 142"/>
              <a:gd name="T44" fmla="*/ 2147483647 w 76"/>
              <a:gd name="T45" fmla="*/ 2147483647 h 142"/>
              <a:gd name="T46" fmla="*/ 2147483647 w 76"/>
              <a:gd name="T47" fmla="*/ 2147483647 h 14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6" h="142">
                <a:moveTo>
                  <a:pt x="50" y="134"/>
                </a:moveTo>
                <a:lnTo>
                  <a:pt x="40" y="142"/>
                </a:lnTo>
                <a:lnTo>
                  <a:pt x="34" y="123"/>
                </a:lnTo>
                <a:lnTo>
                  <a:pt x="29" y="103"/>
                </a:lnTo>
                <a:lnTo>
                  <a:pt x="15" y="89"/>
                </a:lnTo>
                <a:lnTo>
                  <a:pt x="0" y="70"/>
                </a:lnTo>
                <a:lnTo>
                  <a:pt x="7" y="54"/>
                </a:lnTo>
                <a:lnTo>
                  <a:pt x="16" y="40"/>
                </a:lnTo>
                <a:lnTo>
                  <a:pt x="13" y="12"/>
                </a:lnTo>
                <a:lnTo>
                  <a:pt x="18" y="8"/>
                </a:lnTo>
                <a:lnTo>
                  <a:pt x="39" y="0"/>
                </a:lnTo>
                <a:lnTo>
                  <a:pt x="46" y="4"/>
                </a:lnTo>
                <a:lnTo>
                  <a:pt x="51" y="11"/>
                </a:lnTo>
                <a:lnTo>
                  <a:pt x="64" y="4"/>
                </a:lnTo>
                <a:lnTo>
                  <a:pt x="55" y="26"/>
                </a:lnTo>
                <a:lnTo>
                  <a:pt x="66" y="40"/>
                </a:lnTo>
                <a:lnTo>
                  <a:pt x="56" y="53"/>
                </a:lnTo>
                <a:lnTo>
                  <a:pt x="46" y="65"/>
                </a:lnTo>
                <a:lnTo>
                  <a:pt x="64" y="74"/>
                </a:lnTo>
                <a:lnTo>
                  <a:pt x="76" y="83"/>
                </a:lnTo>
                <a:lnTo>
                  <a:pt x="75" y="98"/>
                </a:lnTo>
                <a:lnTo>
                  <a:pt x="62" y="108"/>
                </a:lnTo>
                <a:lnTo>
                  <a:pt x="50" y="118"/>
                </a:lnTo>
                <a:lnTo>
                  <a:pt x="50" y="13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1" name="Freeform 156"/>
          <p:cNvSpPr>
            <a:spLocks/>
          </p:cNvSpPr>
          <p:nvPr/>
        </p:nvSpPr>
        <p:spPr bwMode="auto">
          <a:xfrm>
            <a:off x="4133850" y="4219575"/>
            <a:ext cx="104775" cy="141288"/>
          </a:xfrm>
          <a:custGeom>
            <a:avLst/>
            <a:gdLst>
              <a:gd name="T0" fmla="*/ 2147483647 w 82"/>
              <a:gd name="T1" fmla="*/ 2147483647 h 83"/>
              <a:gd name="T2" fmla="*/ 2147483647 w 82"/>
              <a:gd name="T3" fmla="*/ 2147483647 h 83"/>
              <a:gd name="T4" fmla="*/ 2147483647 w 82"/>
              <a:gd name="T5" fmla="*/ 2147483647 h 83"/>
              <a:gd name="T6" fmla="*/ 2147483647 w 82"/>
              <a:gd name="T7" fmla="*/ 2147483647 h 83"/>
              <a:gd name="T8" fmla="*/ 0 w 82"/>
              <a:gd name="T9" fmla="*/ 2147483647 h 83"/>
              <a:gd name="T10" fmla="*/ 2147483647 w 82"/>
              <a:gd name="T11" fmla="*/ 2147483647 h 83"/>
              <a:gd name="T12" fmla="*/ 2147483647 w 82"/>
              <a:gd name="T13" fmla="*/ 2147483647 h 83"/>
              <a:gd name="T14" fmla="*/ 2147483647 w 82"/>
              <a:gd name="T15" fmla="*/ 0 h 83"/>
              <a:gd name="T16" fmla="*/ 2147483647 w 82"/>
              <a:gd name="T17" fmla="*/ 0 h 83"/>
              <a:gd name="T18" fmla="*/ 2147483647 w 82"/>
              <a:gd name="T19" fmla="*/ 2147483647 h 83"/>
              <a:gd name="T20" fmla="*/ 2147483647 w 82"/>
              <a:gd name="T21" fmla="*/ 2147483647 h 83"/>
              <a:gd name="T22" fmla="*/ 2147483647 w 82"/>
              <a:gd name="T23" fmla="*/ 2147483647 h 83"/>
              <a:gd name="T24" fmla="*/ 2147483647 w 82"/>
              <a:gd name="T25" fmla="*/ 2147483647 h 83"/>
              <a:gd name="T26" fmla="*/ 2147483647 w 82"/>
              <a:gd name="T27" fmla="*/ 2147483647 h 83"/>
              <a:gd name="T28" fmla="*/ 2147483647 w 82"/>
              <a:gd name="T29" fmla="*/ 2147483647 h 83"/>
              <a:gd name="T30" fmla="*/ 2147483647 w 82"/>
              <a:gd name="T31" fmla="*/ 2147483647 h 83"/>
              <a:gd name="T32" fmla="*/ 2147483647 w 82"/>
              <a:gd name="T33" fmla="*/ 2147483647 h 83"/>
              <a:gd name="T34" fmla="*/ 2147483647 w 82"/>
              <a:gd name="T35" fmla="*/ 2147483647 h 8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2" h="83">
                <a:moveTo>
                  <a:pt x="79" y="83"/>
                </a:moveTo>
                <a:lnTo>
                  <a:pt x="58" y="72"/>
                </a:lnTo>
                <a:lnTo>
                  <a:pt x="37" y="60"/>
                </a:lnTo>
                <a:lnTo>
                  <a:pt x="19" y="46"/>
                </a:lnTo>
                <a:lnTo>
                  <a:pt x="0" y="32"/>
                </a:lnTo>
                <a:lnTo>
                  <a:pt x="5" y="26"/>
                </a:lnTo>
                <a:lnTo>
                  <a:pt x="15" y="12"/>
                </a:lnTo>
                <a:lnTo>
                  <a:pt x="25" y="0"/>
                </a:lnTo>
                <a:lnTo>
                  <a:pt x="36" y="0"/>
                </a:lnTo>
                <a:lnTo>
                  <a:pt x="41" y="20"/>
                </a:lnTo>
                <a:lnTo>
                  <a:pt x="46" y="24"/>
                </a:lnTo>
                <a:lnTo>
                  <a:pt x="56" y="20"/>
                </a:lnTo>
                <a:lnTo>
                  <a:pt x="60" y="19"/>
                </a:lnTo>
                <a:lnTo>
                  <a:pt x="60" y="38"/>
                </a:lnTo>
                <a:lnTo>
                  <a:pt x="60" y="41"/>
                </a:lnTo>
                <a:lnTo>
                  <a:pt x="74" y="51"/>
                </a:lnTo>
                <a:lnTo>
                  <a:pt x="82" y="59"/>
                </a:lnTo>
                <a:lnTo>
                  <a:pt x="79" y="8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2" name="Freeform 157"/>
          <p:cNvSpPr>
            <a:spLocks/>
          </p:cNvSpPr>
          <p:nvPr/>
        </p:nvSpPr>
        <p:spPr bwMode="auto">
          <a:xfrm>
            <a:off x="2319338" y="4186238"/>
            <a:ext cx="80962" cy="80962"/>
          </a:xfrm>
          <a:custGeom>
            <a:avLst/>
            <a:gdLst>
              <a:gd name="T0" fmla="*/ 0 w 64"/>
              <a:gd name="T1" fmla="*/ 2147483647 h 48"/>
              <a:gd name="T2" fmla="*/ 2040387879 w 64"/>
              <a:gd name="T3" fmla="*/ 2147483647 h 48"/>
              <a:gd name="T4" fmla="*/ 0 w 64"/>
              <a:gd name="T5" fmla="*/ 2147483647 h 48"/>
              <a:gd name="T6" fmla="*/ 2147483647 w 64"/>
              <a:gd name="T7" fmla="*/ 0 h 48"/>
              <a:gd name="T8" fmla="*/ 2147483647 w 64"/>
              <a:gd name="T9" fmla="*/ 2147483647 h 48"/>
              <a:gd name="T10" fmla="*/ 2147483647 w 64"/>
              <a:gd name="T11" fmla="*/ 2147483647 h 48"/>
              <a:gd name="T12" fmla="*/ 2147483647 w 64"/>
              <a:gd name="T13" fmla="*/ 2147483647 h 48"/>
              <a:gd name="T14" fmla="*/ 2147483647 w 64"/>
              <a:gd name="T15" fmla="*/ 2147483647 h 48"/>
              <a:gd name="T16" fmla="*/ 2147483647 w 64"/>
              <a:gd name="T17" fmla="*/ 2147483647 h 48"/>
              <a:gd name="T18" fmla="*/ 2147483647 w 64"/>
              <a:gd name="T19" fmla="*/ 2147483647 h 48"/>
              <a:gd name="T20" fmla="*/ 2147483647 w 64"/>
              <a:gd name="T21" fmla="*/ 2147483647 h 48"/>
              <a:gd name="T22" fmla="*/ 2147483647 w 64"/>
              <a:gd name="T23" fmla="*/ 2147483647 h 48"/>
              <a:gd name="T24" fmla="*/ 2147483647 w 64"/>
              <a:gd name="T25" fmla="*/ 2147483647 h 48"/>
              <a:gd name="T26" fmla="*/ 2147483647 w 64"/>
              <a:gd name="T27" fmla="*/ 2147483647 h 48"/>
              <a:gd name="T28" fmla="*/ 2147483647 w 64"/>
              <a:gd name="T29" fmla="*/ 2147483647 h 48"/>
              <a:gd name="T30" fmla="*/ 2147483647 w 64"/>
              <a:gd name="T31" fmla="*/ 2147483647 h 48"/>
              <a:gd name="T32" fmla="*/ 2147483647 w 64"/>
              <a:gd name="T33" fmla="*/ 2147483647 h 48"/>
              <a:gd name="T34" fmla="*/ 0 w 64"/>
              <a:gd name="T35" fmla="*/ 2147483647 h 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4" h="48">
                <a:moveTo>
                  <a:pt x="0" y="30"/>
                </a:moveTo>
                <a:lnTo>
                  <a:pt x="1" y="15"/>
                </a:lnTo>
                <a:lnTo>
                  <a:pt x="0" y="2"/>
                </a:lnTo>
                <a:lnTo>
                  <a:pt x="7" y="0"/>
                </a:lnTo>
                <a:lnTo>
                  <a:pt x="13" y="7"/>
                </a:lnTo>
                <a:lnTo>
                  <a:pt x="22" y="11"/>
                </a:lnTo>
                <a:lnTo>
                  <a:pt x="28" y="15"/>
                </a:lnTo>
                <a:lnTo>
                  <a:pt x="56" y="7"/>
                </a:lnTo>
                <a:lnTo>
                  <a:pt x="60" y="10"/>
                </a:lnTo>
                <a:lnTo>
                  <a:pt x="64" y="15"/>
                </a:lnTo>
                <a:lnTo>
                  <a:pt x="48" y="27"/>
                </a:lnTo>
                <a:lnTo>
                  <a:pt x="57" y="41"/>
                </a:lnTo>
                <a:lnTo>
                  <a:pt x="39" y="48"/>
                </a:lnTo>
                <a:lnTo>
                  <a:pt x="37" y="35"/>
                </a:lnTo>
                <a:lnTo>
                  <a:pt x="33" y="39"/>
                </a:lnTo>
                <a:lnTo>
                  <a:pt x="23" y="30"/>
                </a:lnTo>
                <a:lnTo>
                  <a:pt x="5" y="25"/>
                </a:lnTo>
                <a:lnTo>
                  <a:pt x="0" y="3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3" name="Freeform 158"/>
          <p:cNvSpPr>
            <a:spLocks/>
          </p:cNvSpPr>
          <p:nvPr/>
        </p:nvSpPr>
        <p:spPr bwMode="auto">
          <a:xfrm>
            <a:off x="2401888" y="4189413"/>
            <a:ext cx="58737" cy="76200"/>
          </a:xfrm>
          <a:custGeom>
            <a:avLst/>
            <a:gdLst>
              <a:gd name="T0" fmla="*/ 2147483647 w 46"/>
              <a:gd name="T1" fmla="*/ 2147483647 h 45"/>
              <a:gd name="T2" fmla="*/ 2147483647 w 46"/>
              <a:gd name="T3" fmla="*/ 2147483647 h 45"/>
              <a:gd name="T4" fmla="*/ 2147483647 w 46"/>
              <a:gd name="T5" fmla="*/ 2147483647 h 45"/>
              <a:gd name="T6" fmla="*/ 2147483647 w 46"/>
              <a:gd name="T7" fmla="*/ 2147483647 h 45"/>
              <a:gd name="T8" fmla="*/ 2147483647 w 46"/>
              <a:gd name="T9" fmla="*/ 2147483647 h 45"/>
              <a:gd name="T10" fmla="*/ 2147483647 w 46"/>
              <a:gd name="T11" fmla="*/ 2147483647 h 45"/>
              <a:gd name="T12" fmla="*/ 2080455602 w 46"/>
              <a:gd name="T13" fmla="*/ 2147483647 h 45"/>
              <a:gd name="T14" fmla="*/ 0 w 46"/>
              <a:gd name="T15" fmla="*/ 0 h 45"/>
              <a:gd name="T16" fmla="*/ 2147483647 w 46"/>
              <a:gd name="T17" fmla="*/ 0 h 45"/>
              <a:gd name="T18" fmla="*/ 2147483647 w 46"/>
              <a:gd name="T19" fmla="*/ 2147483647 h 45"/>
              <a:gd name="T20" fmla="*/ 2147483647 w 46"/>
              <a:gd name="T21" fmla="*/ 2147483647 h 45"/>
              <a:gd name="T22" fmla="*/ 2147483647 w 46"/>
              <a:gd name="T23" fmla="*/ 2147483647 h 45"/>
              <a:gd name="T24" fmla="*/ 2147483647 w 46"/>
              <a:gd name="T25" fmla="*/ 2147483647 h 45"/>
              <a:gd name="T26" fmla="*/ 2147483647 w 46"/>
              <a:gd name="T27" fmla="*/ 2147483647 h 45"/>
              <a:gd name="T28" fmla="*/ 2147483647 w 46"/>
              <a:gd name="T29" fmla="*/ 2147483647 h 45"/>
              <a:gd name="T30" fmla="*/ 2147483647 w 46"/>
              <a:gd name="T31" fmla="*/ 2147483647 h 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6" h="45">
                <a:moveTo>
                  <a:pt x="27" y="24"/>
                </a:moveTo>
                <a:lnTo>
                  <a:pt x="34" y="25"/>
                </a:lnTo>
                <a:lnTo>
                  <a:pt x="32" y="21"/>
                </a:lnTo>
                <a:lnTo>
                  <a:pt x="26" y="19"/>
                </a:lnTo>
                <a:lnTo>
                  <a:pt x="19" y="14"/>
                </a:lnTo>
                <a:lnTo>
                  <a:pt x="6" y="9"/>
                </a:lnTo>
                <a:lnTo>
                  <a:pt x="1" y="4"/>
                </a:lnTo>
                <a:lnTo>
                  <a:pt x="0" y="0"/>
                </a:lnTo>
                <a:lnTo>
                  <a:pt x="18" y="0"/>
                </a:lnTo>
                <a:lnTo>
                  <a:pt x="32" y="8"/>
                </a:lnTo>
                <a:lnTo>
                  <a:pt x="45" y="15"/>
                </a:lnTo>
                <a:lnTo>
                  <a:pt x="46" y="31"/>
                </a:lnTo>
                <a:lnTo>
                  <a:pt x="39" y="36"/>
                </a:lnTo>
                <a:lnTo>
                  <a:pt x="34" y="45"/>
                </a:lnTo>
                <a:lnTo>
                  <a:pt x="29" y="38"/>
                </a:lnTo>
                <a:lnTo>
                  <a:pt x="27" y="2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4" name="Freeform 159"/>
          <p:cNvSpPr>
            <a:spLocks/>
          </p:cNvSpPr>
          <p:nvPr/>
        </p:nvSpPr>
        <p:spPr bwMode="auto">
          <a:xfrm>
            <a:off x="3033713" y="4316413"/>
            <a:ext cx="76200" cy="120650"/>
          </a:xfrm>
          <a:custGeom>
            <a:avLst/>
            <a:gdLst>
              <a:gd name="T0" fmla="*/ 2147483647 w 59"/>
              <a:gd name="T1" fmla="*/ 2147483647 h 72"/>
              <a:gd name="T2" fmla="*/ 2147483647 w 59"/>
              <a:gd name="T3" fmla="*/ 2147483647 h 72"/>
              <a:gd name="T4" fmla="*/ 2147483647 w 59"/>
              <a:gd name="T5" fmla="*/ 0 h 72"/>
              <a:gd name="T6" fmla="*/ 2147483647 w 59"/>
              <a:gd name="T7" fmla="*/ 2147483647 h 72"/>
              <a:gd name="T8" fmla="*/ 2147483647 w 59"/>
              <a:gd name="T9" fmla="*/ 2147483647 h 72"/>
              <a:gd name="T10" fmla="*/ 2147483647 w 59"/>
              <a:gd name="T11" fmla="*/ 2147483647 h 72"/>
              <a:gd name="T12" fmla="*/ 0 w 59"/>
              <a:gd name="T13" fmla="*/ 2147483647 h 72"/>
              <a:gd name="T14" fmla="*/ 2147483647 w 59"/>
              <a:gd name="T15" fmla="*/ 2147483647 h 72"/>
              <a:gd name="T16" fmla="*/ 2147483647 w 59"/>
              <a:gd name="T17" fmla="*/ 2147483647 h 72"/>
              <a:gd name="T18" fmla="*/ 2147483647 w 59"/>
              <a:gd name="T19" fmla="*/ 2147483647 h 72"/>
              <a:gd name="T20" fmla="*/ 2147483647 w 59"/>
              <a:gd name="T21" fmla="*/ 2147483647 h 72"/>
              <a:gd name="T22" fmla="*/ 2147483647 w 59"/>
              <a:gd name="T23" fmla="*/ 2147483647 h 72"/>
              <a:gd name="T24" fmla="*/ 2147483647 w 59"/>
              <a:gd name="T25" fmla="*/ 2147483647 h 72"/>
              <a:gd name="T26" fmla="*/ 2147483647 w 59"/>
              <a:gd name="T27" fmla="*/ 2147483647 h 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9" h="72">
                <a:moveTo>
                  <a:pt x="47" y="20"/>
                </a:moveTo>
                <a:lnTo>
                  <a:pt x="28" y="3"/>
                </a:lnTo>
                <a:lnTo>
                  <a:pt x="14" y="0"/>
                </a:lnTo>
                <a:lnTo>
                  <a:pt x="10" y="8"/>
                </a:lnTo>
                <a:lnTo>
                  <a:pt x="4" y="24"/>
                </a:lnTo>
                <a:lnTo>
                  <a:pt x="11" y="49"/>
                </a:lnTo>
                <a:lnTo>
                  <a:pt x="0" y="69"/>
                </a:lnTo>
                <a:lnTo>
                  <a:pt x="14" y="71"/>
                </a:lnTo>
                <a:lnTo>
                  <a:pt x="33" y="72"/>
                </a:lnTo>
                <a:lnTo>
                  <a:pt x="46" y="53"/>
                </a:lnTo>
                <a:lnTo>
                  <a:pt x="59" y="34"/>
                </a:lnTo>
                <a:lnTo>
                  <a:pt x="54" y="23"/>
                </a:lnTo>
                <a:lnTo>
                  <a:pt x="54" y="26"/>
                </a:lnTo>
                <a:lnTo>
                  <a:pt x="47" y="2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5" name="Freeform 160"/>
          <p:cNvSpPr>
            <a:spLocks/>
          </p:cNvSpPr>
          <p:nvPr/>
        </p:nvSpPr>
        <p:spPr bwMode="auto">
          <a:xfrm>
            <a:off x="2414588" y="4089400"/>
            <a:ext cx="306387" cy="565150"/>
          </a:xfrm>
          <a:custGeom>
            <a:avLst/>
            <a:gdLst>
              <a:gd name="T0" fmla="*/ 2147483647 w 241"/>
              <a:gd name="T1" fmla="*/ 2147483647 h 333"/>
              <a:gd name="T2" fmla="*/ 2147483647 w 241"/>
              <a:gd name="T3" fmla="*/ 2147483647 h 333"/>
              <a:gd name="T4" fmla="*/ 2147483647 w 241"/>
              <a:gd name="T5" fmla="*/ 2147483647 h 333"/>
              <a:gd name="T6" fmla="*/ 2147483647 w 241"/>
              <a:gd name="T7" fmla="*/ 2147483647 h 333"/>
              <a:gd name="T8" fmla="*/ 2147483647 w 241"/>
              <a:gd name="T9" fmla="*/ 2147483647 h 333"/>
              <a:gd name="T10" fmla="*/ 2147483647 w 241"/>
              <a:gd name="T11" fmla="*/ 2147483647 h 333"/>
              <a:gd name="T12" fmla="*/ 2147483647 w 241"/>
              <a:gd name="T13" fmla="*/ 2147483647 h 333"/>
              <a:gd name="T14" fmla="*/ 2147483647 w 241"/>
              <a:gd name="T15" fmla="*/ 2147483647 h 333"/>
              <a:gd name="T16" fmla="*/ 2147483647 w 241"/>
              <a:gd name="T17" fmla="*/ 2147483647 h 333"/>
              <a:gd name="T18" fmla="*/ 2147483647 w 241"/>
              <a:gd name="T19" fmla="*/ 2147483647 h 333"/>
              <a:gd name="T20" fmla="*/ 2147483647 w 241"/>
              <a:gd name="T21" fmla="*/ 2147483647 h 333"/>
              <a:gd name="T22" fmla="*/ 2055860584 w 241"/>
              <a:gd name="T23" fmla="*/ 2147483647 h 333"/>
              <a:gd name="T24" fmla="*/ 2147483647 w 241"/>
              <a:gd name="T25" fmla="*/ 2147483647 h 333"/>
              <a:gd name="T26" fmla="*/ 2147483647 w 241"/>
              <a:gd name="T27" fmla="*/ 2147483647 h 333"/>
              <a:gd name="T28" fmla="*/ 2147483647 w 241"/>
              <a:gd name="T29" fmla="*/ 2147483647 h 333"/>
              <a:gd name="T30" fmla="*/ 2147483647 w 241"/>
              <a:gd name="T31" fmla="*/ 2147483647 h 333"/>
              <a:gd name="T32" fmla="*/ 2147483647 w 241"/>
              <a:gd name="T33" fmla="*/ 2147483647 h 333"/>
              <a:gd name="T34" fmla="*/ 2147483647 w 241"/>
              <a:gd name="T35" fmla="*/ 2147483647 h 333"/>
              <a:gd name="T36" fmla="*/ 2147483647 w 241"/>
              <a:gd name="T37" fmla="*/ 2147483647 h 333"/>
              <a:gd name="T38" fmla="*/ 2147483647 w 241"/>
              <a:gd name="T39" fmla="*/ 2147483647 h 333"/>
              <a:gd name="T40" fmla="*/ 2147483647 w 241"/>
              <a:gd name="T41" fmla="*/ 2147483647 h 333"/>
              <a:gd name="T42" fmla="*/ 2147483647 w 241"/>
              <a:gd name="T43" fmla="*/ 2147483647 h 333"/>
              <a:gd name="T44" fmla="*/ 2147483647 w 241"/>
              <a:gd name="T45" fmla="*/ 2147483647 h 333"/>
              <a:gd name="T46" fmla="*/ 2147483647 w 241"/>
              <a:gd name="T47" fmla="*/ 2147483647 h 333"/>
              <a:gd name="T48" fmla="*/ 2147483647 w 241"/>
              <a:gd name="T49" fmla="*/ 2147483647 h 333"/>
              <a:gd name="T50" fmla="*/ 2147483647 w 241"/>
              <a:gd name="T51" fmla="*/ 2147483647 h 333"/>
              <a:gd name="T52" fmla="*/ 2147483647 w 241"/>
              <a:gd name="T53" fmla="*/ 2147483647 h 333"/>
              <a:gd name="T54" fmla="*/ 2147483647 w 241"/>
              <a:gd name="T55" fmla="*/ 2147483647 h 333"/>
              <a:gd name="T56" fmla="*/ 2147483647 w 241"/>
              <a:gd name="T57" fmla="*/ 2147483647 h 333"/>
              <a:gd name="T58" fmla="*/ 2147483647 w 241"/>
              <a:gd name="T59" fmla="*/ 2147483647 h 333"/>
              <a:gd name="T60" fmla="*/ 2147483647 w 241"/>
              <a:gd name="T61" fmla="*/ 2147483647 h 333"/>
              <a:gd name="T62" fmla="*/ 2147483647 w 241"/>
              <a:gd name="T63" fmla="*/ 2147483647 h 333"/>
              <a:gd name="T64" fmla="*/ 2147483647 w 241"/>
              <a:gd name="T65" fmla="*/ 2147483647 h 333"/>
              <a:gd name="T66" fmla="*/ 2147483647 w 241"/>
              <a:gd name="T67" fmla="*/ 2147483647 h 333"/>
              <a:gd name="T68" fmla="*/ 2147483647 w 241"/>
              <a:gd name="T69" fmla="*/ 2147483647 h 333"/>
              <a:gd name="T70" fmla="*/ 2147483647 w 241"/>
              <a:gd name="T71" fmla="*/ 2147483647 h 333"/>
              <a:gd name="T72" fmla="*/ 2147483647 w 241"/>
              <a:gd name="T73" fmla="*/ 0 h 333"/>
              <a:gd name="T74" fmla="*/ 2147483647 w 241"/>
              <a:gd name="T75" fmla="*/ 2147483647 h 33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41" h="333">
                <a:moveTo>
                  <a:pt x="101" y="22"/>
                </a:moveTo>
                <a:lnTo>
                  <a:pt x="94" y="31"/>
                </a:lnTo>
                <a:lnTo>
                  <a:pt x="96" y="27"/>
                </a:lnTo>
                <a:lnTo>
                  <a:pt x="85" y="27"/>
                </a:lnTo>
                <a:lnTo>
                  <a:pt x="71" y="44"/>
                </a:lnTo>
                <a:lnTo>
                  <a:pt x="68" y="59"/>
                </a:lnTo>
                <a:lnTo>
                  <a:pt x="46" y="77"/>
                </a:lnTo>
                <a:lnTo>
                  <a:pt x="44" y="88"/>
                </a:lnTo>
                <a:lnTo>
                  <a:pt x="40" y="79"/>
                </a:lnTo>
                <a:lnTo>
                  <a:pt x="35" y="73"/>
                </a:lnTo>
                <a:lnTo>
                  <a:pt x="36" y="89"/>
                </a:lnTo>
                <a:lnTo>
                  <a:pt x="29" y="94"/>
                </a:lnTo>
                <a:lnTo>
                  <a:pt x="24" y="103"/>
                </a:lnTo>
                <a:lnTo>
                  <a:pt x="29" y="111"/>
                </a:lnTo>
                <a:lnTo>
                  <a:pt x="34" y="130"/>
                </a:lnTo>
                <a:lnTo>
                  <a:pt x="29" y="137"/>
                </a:lnTo>
                <a:lnTo>
                  <a:pt x="30" y="153"/>
                </a:lnTo>
                <a:lnTo>
                  <a:pt x="33" y="168"/>
                </a:lnTo>
                <a:lnTo>
                  <a:pt x="35" y="171"/>
                </a:lnTo>
                <a:lnTo>
                  <a:pt x="22" y="193"/>
                </a:lnTo>
                <a:lnTo>
                  <a:pt x="9" y="198"/>
                </a:lnTo>
                <a:lnTo>
                  <a:pt x="6" y="209"/>
                </a:lnTo>
                <a:lnTo>
                  <a:pt x="0" y="213"/>
                </a:lnTo>
                <a:lnTo>
                  <a:pt x="1" y="219"/>
                </a:lnTo>
                <a:lnTo>
                  <a:pt x="18" y="230"/>
                </a:lnTo>
                <a:lnTo>
                  <a:pt x="30" y="241"/>
                </a:lnTo>
                <a:lnTo>
                  <a:pt x="50" y="241"/>
                </a:lnTo>
                <a:lnTo>
                  <a:pt x="72" y="251"/>
                </a:lnTo>
                <a:lnTo>
                  <a:pt x="73" y="250"/>
                </a:lnTo>
                <a:lnTo>
                  <a:pt x="84" y="259"/>
                </a:lnTo>
                <a:lnTo>
                  <a:pt x="95" y="269"/>
                </a:lnTo>
                <a:lnTo>
                  <a:pt x="111" y="284"/>
                </a:lnTo>
                <a:lnTo>
                  <a:pt x="115" y="294"/>
                </a:lnTo>
                <a:lnTo>
                  <a:pt x="139" y="294"/>
                </a:lnTo>
                <a:lnTo>
                  <a:pt x="155" y="295"/>
                </a:lnTo>
                <a:lnTo>
                  <a:pt x="175" y="301"/>
                </a:lnTo>
                <a:lnTo>
                  <a:pt x="168" y="326"/>
                </a:lnTo>
                <a:lnTo>
                  <a:pt x="180" y="333"/>
                </a:lnTo>
                <a:lnTo>
                  <a:pt x="185" y="305"/>
                </a:lnTo>
                <a:lnTo>
                  <a:pt x="190" y="277"/>
                </a:lnTo>
                <a:lnTo>
                  <a:pt x="181" y="256"/>
                </a:lnTo>
                <a:lnTo>
                  <a:pt x="177" y="237"/>
                </a:lnTo>
                <a:lnTo>
                  <a:pt x="191" y="235"/>
                </a:lnTo>
                <a:lnTo>
                  <a:pt x="194" y="231"/>
                </a:lnTo>
                <a:lnTo>
                  <a:pt x="183" y="227"/>
                </a:lnTo>
                <a:lnTo>
                  <a:pt x="181" y="214"/>
                </a:lnTo>
                <a:lnTo>
                  <a:pt x="198" y="214"/>
                </a:lnTo>
                <a:lnTo>
                  <a:pt x="215" y="214"/>
                </a:lnTo>
                <a:lnTo>
                  <a:pt x="213" y="210"/>
                </a:lnTo>
                <a:lnTo>
                  <a:pt x="218" y="213"/>
                </a:lnTo>
                <a:lnTo>
                  <a:pt x="229" y="206"/>
                </a:lnTo>
                <a:lnTo>
                  <a:pt x="236" y="222"/>
                </a:lnTo>
                <a:lnTo>
                  <a:pt x="241" y="223"/>
                </a:lnTo>
                <a:lnTo>
                  <a:pt x="236" y="207"/>
                </a:lnTo>
                <a:lnTo>
                  <a:pt x="225" y="192"/>
                </a:lnTo>
                <a:lnTo>
                  <a:pt x="231" y="182"/>
                </a:lnTo>
                <a:lnTo>
                  <a:pt x="223" y="157"/>
                </a:lnTo>
                <a:lnTo>
                  <a:pt x="226" y="141"/>
                </a:lnTo>
                <a:lnTo>
                  <a:pt x="231" y="123"/>
                </a:lnTo>
                <a:lnTo>
                  <a:pt x="214" y="124"/>
                </a:lnTo>
                <a:lnTo>
                  <a:pt x="197" y="125"/>
                </a:lnTo>
                <a:lnTo>
                  <a:pt x="179" y="108"/>
                </a:lnTo>
                <a:lnTo>
                  <a:pt x="164" y="107"/>
                </a:lnTo>
                <a:lnTo>
                  <a:pt x="148" y="106"/>
                </a:lnTo>
                <a:lnTo>
                  <a:pt x="133" y="99"/>
                </a:lnTo>
                <a:lnTo>
                  <a:pt x="134" y="86"/>
                </a:lnTo>
                <a:lnTo>
                  <a:pt x="123" y="63"/>
                </a:lnTo>
                <a:lnTo>
                  <a:pt x="116" y="63"/>
                </a:lnTo>
                <a:lnTo>
                  <a:pt x="125" y="47"/>
                </a:lnTo>
                <a:lnTo>
                  <a:pt x="136" y="30"/>
                </a:lnTo>
                <a:lnTo>
                  <a:pt x="147" y="13"/>
                </a:lnTo>
                <a:lnTo>
                  <a:pt x="160" y="9"/>
                </a:lnTo>
                <a:lnTo>
                  <a:pt x="163" y="0"/>
                </a:lnTo>
                <a:lnTo>
                  <a:pt x="150" y="0"/>
                </a:lnTo>
                <a:lnTo>
                  <a:pt x="132" y="11"/>
                </a:lnTo>
                <a:lnTo>
                  <a:pt x="112" y="21"/>
                </a:lnTo>
                <a:lnTo>
                  <a:pt x="101" y="2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6" name="Freeform 161"/>
          <p:cNvSpPr>
            <a:spLocks/>
          </p:cNvSpPr>
          <p:nvPr/>
        </p:nvSpPr>
        <p:spPr bwMode="auto">
          <a:xfrm>
            <a:off x="2863850" y="4219575"/>
            <a:ext cx="122238" cy="246063"/>
          </a:xfrm>
          <a:custGeom>
            <a:avLst/>
            <a:gdLst>
              <a:gd name="T0" fmla="*/ 2147483647 w 95"/>
              <a:gd name="T1" fmla="*/ 2147483647 h 145"/>
              <a:gd name="T2" fmla="*/ 2147483647 w 95"/>
              <a:gd name="T3" fmla="*/ 2147483647 h 145"/>
              <a:gd name="T4" fmla="*/ 2147483647 w 95"/>
              <a:gd name="T5" fmla="*/ 2147483647 h 145"/>
              <a:gd name="T6" fmla="*/ 2147483647 w 95"/>
              <a:gd name="T7" fmla="*/ 2147483647 h 145"/>
              <a:gd name="T8" fmla="*/ 2147483647 w 95"/>
              <a:gd name="T9" fmla="*/ 2147483647 h 145"/>
              <a:gd name="T10" fmla="*/ 2147483647 w 95"/>
              <a:gd name="T11" fmla="*/ 2147483647 h 145"/>
              <a:gd name="T12" fmla="*/ 2147483647 w 95"/>
              <a:gd name="T13" fmla="*/ 2147483647 h 145"/>
              <a:gd name="T14" fmla="*/ 2147483647 w 95"/>
              <a:gd name="T15" fmla="*/ 2147483647 h 145"/>
              <a:gd name="T16" fmla="*/ 2147483647 w 95"/>
              <a:gd name="T17" fmla="*/ 2147483647 h 145"/>
              <a:gd name="T18" fmla="*/ 2147483647 w 95"/>
              <a:gd name="T19" fmla="*/ 2147483647 h 145"/>
              <a:gd name="T20" fmla="*/ 2147483647 w 95"/>
              <a:gd name="T21" fmla="*/ 2147483647 h 145"/>
              <a:gd name="T22" fmla="*/ 2147483647 w 95"/>
              <a:gd name="T23" fmla="*/ 2147483647 h 145"/>
              <a:gd name="T24" fmla="*/ 2147483647 w 95"/>
              <a:gd name="T25" fmla="*/ 0 h 145"/>
              <a:gd name="T26" fmla="*/ 2147483647 w 95"/>
              <a:gd name="T27" fmla="*/ 2147483647 h 145"/>
              <a:gd name="T28" fmla="*/ 2147483647 w 95"/>
              <a:gd name="T29" fmla="*/ 2147483647 h 145"/>
              <a:gd name="T30" fmla="*/ 2147483647 w 95"/>
              <a:gd name="T31" fmla="*/ 2147483647 h 145"/>
              <a:gd name="T32" fmla="*/ 2147483647 w 95"/>
              <a:gd name="T33" fmla="*/ 2147483647 h 145"/>
              <a:gd name="T34" fmla="*/ 0 w 95"/>
              <a:gd name="T35" fmla="*/ 2147483647 h 145"/>
              <a:gd name="T36" fmla="*/ 2147483647 w 95"/>
              <a:gd name="T37" fmla="*/ 2147483647 h 145"/>
              <a:gd name="T38" fmla="*/ 2147483647 w 95"/>
              <a:gd name="T39" fmla="*/ 2147483647 h 145"/>
              <a:gd name="T40" fmla="*/ 2147483647 w 95"/>
              <a:gd name="T41" fmla="*/ 2147483647 h 145"/>
              <a:gd name="T42" fmla="*/ 2147483647 w 95"/>
              <a:gd name="T43" fmla="*/ 2147483647 h 145"/>
              <a:gd name="T44" fmla="*/ 2147483647 w 95"/>
              <a:gd name="T45" fmla="*/ 2147483647 h 145"/>
              <a:gd name="T46" fmla="*/ 2147483647 w 95"/>
              <a:gd name="T47" fmla="*/ 2147483647 h 145"/>
              <a:gd name="T48" fmla="*/ 2147483647 w 95"/>
              <a:gd name="T49" fmla="*/ 2147483647 h 145"/>
              <a:gd name="T50" fmla="*/ 2147483647 w 95"/>
              <a:gd name="T51" fmla="*/ 2147483647 h 145"/>
              <a:gd name="T52" fmla="*/ 2147483647 w 95"/>
              <a:gd name="T53" fmla="*/ 2147483647 h 145"/>
              <a:gd name="T54" fmla="*/ 2147483647 w 95"/>
              <a:gd name="T55" fmla="*/ 2147483647 h 145"/>
              <a:gd name="T56" fmla="*/ 2147483647 w 95"/>
              <a:gd name="T57" fmla="*/ 2147483647 h 145"/>
              <a:gd name="T58" fmla="*/ 2147483647 w 95"/>
              <a:gd name="T59" fmla="*/ 2147483647 h 1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95" h="145">
                <a:moveTo>
                  <a:pt x="77" y="105"/>
                </a:moveTo>
                <a:lnTo>
                  <a:pt x="66" y="94"/>
                </a:lnTo>
                <a:lnTo>
                  <a:pt x="68" y="77"/>
                </a:lnTo>
                <a:lnTo>
                  <a:pt x="77" y="72"/>
                </a:lnTo>
                <a:lnTo>
                  <a:pt x="81" y="61"/>
                </a:lnTo>
                <a:lnTo>
                  <a:pt x="81" y="46"/>
                </a:lnTo>
                <a:lnTo>
                  <a:pt x="59" y="34"/>
                </a:lnTo>
                <a:lnTo>
                  <a:pt x="55" y="42"/>
                </a:lnTo>
                <a:lnTo>
                  <a:pt x="56" y="21"/>
                </a:lnTo>
                <a:lnTo>
                  <a:pt x="45" y="12"/>
                </a:lnTo>
                <a:lnTo>
                  <a:pt x="33" y="4"/>
                </a:lnTo>
                <a:lnTo>
                  <a:pt x="38" y="7"/>
                </a:lnTo>
                <a:lnTo>
                  <a:pt x="29" y="0"/>
                </a:lnTo>
                <a:lnTo>
                  <a:pt x="32" y="5"/>
                </a:lnTo>
                <a:lnTo>
                  <a:pt x="13" y="20"/>
                </a:lnTo>
                <a:lnTo>
                  <a:pt x="22" y="29"/>
                </a:lnTo>
                <a:lnTo>
                  <a:pt x="7" y="36"/>
                </a:lnTo>
                <a:lnTo>
                  <a:pt x="0" y="52"/>
                </a:lnTo>
                <a:lnTo>
                  <a:pt x="11" y="68"/>
                </a:lnTo>
                <a:lnTo>
                  <a:pt x="23" y="67"/>
                </a:lnTo>
                <a:lnTo>
                  <a:pt x="24" y="79"/>
                </a:lnTo>
                <a:lnTo>
                  <a:pt x="33" y="89"/>
                </a:lnTo>
                <a:lnTo>
                  <a:pt x="28" y="107"/>
                </a:lnTo>
                <a:lnTo>
                  <a:pt x="30" y="131"/>
                </a:lnTo>
                <a:lnTo>
                  <a:pt x="43" y="145"/>
                </a:lnTo>
                <a:lnTo>
                  <a:pt x="55" y="145"/>
                </a:lnTo>
                <a:lnTo>
                  <a:pt x="76" y="137"/>
                </a:lnTo>
                <a:lnTo>
                  <a:pt x="95" y="133"/>
                </a:lnTo>
                <a:lnTo>
                  <a:pt x="86" y="119"/>
                </a:lnTo>
                <a:lnTo>
                  <a:pt x="77" y="10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7" name="Freeform 162"/>
          <p:cNvSpPr>
            <a:spLocks/>
          </p:cNvSpPr>
          <p:nvPr/>
        </p:nvSpPr>
        <p:spPr bwMode="auto">
          <a:xfrm>
            <a:off x="2949575" y="4310063"/>
            <a:ext cx="98425" cy="138112"/>
          </a:xfrm>
          <a:custGeom>
            <a:avLst/>
            <a:gdLst>
              <a:gd name="T0" fmla="*/ 2147483647 w 78"/>
              <a:gd name="T1" fmla="*/ 2147483647 h 81"/>
              <a:gd name="T2" fmla="*/ 0 w 78"/>
              <a:gd name="T3" fmla="*/ 2147483647 h 81"/>
              <a:gd name="T4" fmla="*/ 2147483647 w 78"/>
              <a:gd name="T5" fmla="*/ 2147483647 h 81"/>
              <a:gd name="T6" fmla="*/ 2147483647 w 78"/>
              <a:gd name="T7" fmla="*/ 2147483647 h 81"/>
              <a:gd name="T8" fmla="*/ 2147483647 w 78"/>
              <a:gd name="T9" fmla="*/ 2147483647 h 81"/>
              <a:gd name="T10" fmla="*/ 2147483647 w 78"/>
              <a:gd name="T11" fmla="*/ 0 h 81"/>
              <a:gd name="T12" fmla="*/ 2147483647 w 78"/>
              <a:gd name="T13" fmla="*/ 2147483647 h 81"/>
              <a:gd name="T14" fmla="*/ 2147483647 w 78"/>
              <a:gd name="T15" fmla="*/ 2147483647 h 81"/>
              <a:gd name="T16" fmla="*/ 2147483647 w 78"/>
              <a:gd name="T17" fmla="*/ 0 h 81"/>
              <a:gd name="T18" fmla="*/ 2147483647 w 78"/>
              <a:gd name="T19" fmla="*/ 2147483647 h 81"/>
              <a:gd name="T20" fmla="*/ 2147483647 w 78"/>
              <a:gd name="T21" fmla="*/ 2147483647 h 81"/>
              <a:gd name="T22" fmla="*/ 2147483647 w 78"/>
              <a:gd name="T23" fmla="*/ 2147483647 h 81"/>
              <a:gd name="T24" fmla="*/ 2147483647 w 78"/>
              <a:gd name="T25" fmla="*/ 2147483647 h 81"/>
              <a:gd name="T26" fmla="*/ 2147483647 w 78"/>
              <a:gd name="T27" fmla="*/ 2147483647 h 81"/>
              <a:gd name="T28" fmla="*/ 2147483647 w 78"/>
              <a:gd name="T29" fmla="*/ 2147483647 h 81"/>
              <a:gd name="T30" fmla="*/ 2147483647 w 78"/>
              <a:gd name="T31" fmla="*/ 2147483647 h 81"/>
              <a:gd name="T32" fmla="*/ 2147483647 w 78"/>
              <a:gd name="T33" fmla="*/ 2147483647 h 81"/>
              <a:gd name="T34" fmla="*/ 2147483647 w 78"/>
              <a:gd name="T35" fmla="*/ 2147483647 h 81"/>
              <a:gd name="T36" fmla="*/ 2147483647 w 78"/>
              <a:gd name="T37" fmla="*/ 2147483647 h 81"/>
              <a:gd name="T38" fmla="*/ 2147483647 w 78"/>
              <a:gd name="T39" fmla="*/ 2147483647 h 8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8" h="81">
                <a:moveTo>
                  <a:pt x="11" y="51"/>
                </a:moveTo>
                <a:lnTo>
                  <a:pt x="0" y="40"/>
                </a:lnTo>
                <a:lnTo>
                  <a:pt x="2" y="23"/>
                </a:lnTo>
                <a:lnTo>
                  <a:pt x="11" y="18"/>
                </a:lnTo>
                <a:lnTo>
                  <a:pt x="15" y="7"/>
                </a:lnTo>
                <a:lnTo>
                  <a:pt x="18" y="0"/>
                </a:lnTo>
                <a:lnTo>
                  <a:pt x="43" y="2"/>
                </a:lnTo>
                <a:lnTo>
                  <a:pt x="60" y="1"/>
                </a:lnTo>
                <a:lnTo>
                  <a:pt x="60" y="0"/>
                </a:lnTo>
                <a:lnTo>
                  <a:pt x="78" y="1"/>
                </a:lnTo>
                <a:lnTo>
                  <a:pt x="77" y="11"/>
                </a:lnTo>
                <a:lnTo>
                  <a:pt x="71" y="27"/>
                </a:lnTo>
                <a:lnTo>
                  <a:pt x="78" y="52"/>
                </a:lnTo>
                <a:lnTo>
                  <a:pt x="67" y="72"/>
                </a:lnTo>
                <a:lnTo>
                  <a:pt x="55" y="67"/>
                </a:lnTo>
                <a:lnTo>
                  <a:pt x="38" y="71"/>
                </a:lnTo>
                <a:lnTo>
                  <a:pt x="39" y="81"/>
                </a:lnTo>
                <a:lnTo>
                  <a:pt x="29" y="79"/>
                </a:lnTo>
                <a:lnTo>
                  <a:pt x="20" y="65"/>
                </a:lnTo>
                <a:lnTo>
                  <a:pt x="11" y="5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8" name="Freeform 163"/>
          <p:cNvSpPr>
            <a:spLocks/>
          </p:cNvSpPr>
          <p:nvPr/>
        </p:nvSpPr>
        <p:spPr bwMode="auto">
          <a:xfrm>
            <a:off x="2857500" y="4143375"/>
            <a:ext cx="22225" cy="23813"/>
          </a:xfrm>
          <a:custGeom>
            <a:avLst/>
            <a:gdLst>
              <a:gd name="T0" fmla="*/ 2147483647 w 18"/>
              <a:gd name="T1" fmla="*/ 0 h 14"/>
              <a:gd name="T2" fmla="*/ 2147483647 w 18"/>
              <a:gd name="T3" fmla="*/ 0 h 14"/>
              <a:gd name="T4" fmla="*/ 2147483647 w 18"/>
              <a:gd name="T5" fmla="*/ 2147483647 h 14"/>
              <a:gd name="T6" fmla="*/ 0 w 18"/>
              <a:gd name="T7" fmla="*/ 2147483647 h 14"/>
              <a:gd name="T8" fmla="*/ 2147483647 w 18"/>
              <a:gd name="T9" fmla="*/ 2147483647 h 14"/>
              <a:gd name="T10" fmla="*/ 2147483647 w 18"/>
              <a:gd name="T11" fmla="*/ 0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14">
                <a:moveTo>
                  <a:pt x="5" y="0"/>
                </a:moveTo>
                <a:lnTo>
                  <a:pt x="18" y="0"/>
                </a:lnTo>
                <a:lnTo>
                  <a:pt x="12" y="14"/>
                </a:lnTo>
                <a:lnTo>
                  <a:pt x="0" y="12"/>
                </a:lnTo>
                <a:lnTo>
                  <a:pt x="7" y="4"/>
                </a:lnTo>
                <a:lnTo>
                  <a:pt x="5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9" name="Freeform 164"/>
          <p:cNvSpPr>
            <a:spLocks/>
          </p:cNvSpPr>
          <p:nvPr/>
        </p:nvSpPr>
        <p:spPr bwMode="auto">
          <a:xfrm>
            <a:off x="2562225" y="4092575"/>
            <a:ext cx="342900" cy="393700"/>
          </a:xfrm>
          <a:custGeom>
            <a:avLst/>
            <a:gdLst>
              <a:gd name="T0" fmla="*/ 2147483647 w 270"/>
              <a:gd name="T1" fmla="*/ 2147483647 h 231"/>
              <a:gd name="T2" fmla="*/ 2147483647 w 270"/>
              <a:gd name="T3" fmla="*/ 2147483647 h 231"/>
              <a:gd name="T4" fmla="*/ 2147483647 w 270"/>
              <a:gd name="T5" fmla="*/ 2147483647 h 231"/>
              <a:gd name="T6" fmla="*/ 2147483647 w 270"/>
              <a:gd name="T7" fmla="*/ 2147483647 h 231"/>
              <a:gd name="T8" fmla="*/ 2147483647 w 270"/>
              <a:gd name="T9" fmla="*/ 2147483647 h 231"/>
              <a:gd name="T10" fmla="*/ 2147483647 w 270"/>
              <a:gd name="T11" fmla="*/ 2147483647 h 231"/>
              <a:gd name="T12" fmla="*/ 2147483647 w 270"/>
              <a:gd name="T13" fmla="*/ 2147483647 h 231"/>
              <a:gd name="T14" fmla="*/ 2147483647 w 270"/>
              <a:gd name="T15" fmla="*/ 2147483647 h 231"/>
              <a:gd name="T16" fmla="*/ 2147483647 w 270"/>
              <a:gd name="T17" fmla="*/ 2147483647 h 231"/>
              <a:gd name="T18" fmla="*/ 2147483647 w 270"/>
              <a:gd name="T19" fmla="*/ 2147483647 h 231"/>
              <a:gd name="T20" fmla="*/ 2147483647 w 270"/>
              <a:gd name="T21" fmla="*/ 2147483647 h 231"/>
              <a:gd name="T22" fmla="*/ 2147483647 w 270"/>
              <a:gd name="T23" fmla="*/ 2147483647 h 231"/>
              <a:gd name="T24" fmla="*/ 2147483647 w 270"/>
              <a:gd name="T25" fmla="*/ 2147483647 h 231"/>
              <a:gd name="T26" fmla="*/ 2147483647 w 270"/>
              <a:gd name="T27" fmla="*/ 2147483647 h 231"/>
              <a:gd name="T28" fmla="*/ 2147483647 w 270"/>
              <a:gd name="T29" fmla="*/ 2147483647 h 231"/>
              <a:gd name="T30" fmla="*/ 0 w 270"/>
              <a:gd name="T31" fmla="*/ 2147483647 h 231"/>
              <a:gd name="T32" fmla="*/ 2147483647 w 270"/>
              <a:gd name="T33" fmla="*/ 2147483647 h 231"/>
              <a:gd name="T34" fmla="*/ 2147483647 w 270"/>
              <a:gd name="T35" fmla="*/ 2147483647 h 231"/>
              <a:gd name="T36" fmla="*/ 2147483647 w 270"/>
              <a:gd name="T37" fmla="*/ 2147483647 h 231"/>
              <a:gd name="T38" fmla="*/ 2147483647 w 270"/>
              <a:gd name="T39" fmla="*/ 2147483647 h 231"/>
              <a:gd name="T40" fmla="*/ 2147483647 w 270"/>
              <a:gd name="T41" fmla="*/ 2147483647 h 231"/>
              <a:gd name="T42" fmla="*/ 2147483647 w 270"/>
              <a:gd name="T43" fmla="*/ 2147483647 h 231"/>
              <a:gd name="T44" fmla="*/ 2147483647 w 270"/>
              <a:gd name="T45" fmla="*/ 2147483647 h 231"/>
              <a:gd name="T46" fmla="*/ 2147483647 w 270"/>
              <a:gd name="T47" fmla="*/ 2147483647 h 231"/>
              <a:gd name="T48" fmla="*/ 2147483647 w 270"/>
              <a:gd name="T49" fmla="*/ 2147483647 h 231"/>
              <a:gd name="T50" fmla="*/ 2147483647 w 270"/>
              <a:gd name="T51" fmla="*/ 2147483647 h 231"/>
              <a:gd name="T52" fmla="*/ 2147483647 w 270"/>
              <a:gd name="T53" fmla="*/ 2147483647 h 231"/>
              <a:gd name="T54" fmla="*/ 2147483647 w 270"/>
              <a:gd name="T55" fmla="*/ 2147483647 h 231"/>
              <a:gd name="T56" fmla="*/ 2147483647 w 270"/>
              <a:gd name="T57" fmla="*/ 2147483647 h 231"/>
              <a:gd name="T58" fmla="*/ 2147483647 w 270"/>
              <a:gd name="T59" fmla="*/ 2147483647 h 231"/>
              <a:gd name="T60" fmla="*/ 2147483647 w 270"/>
              <a:gd name="T61" fmla="*/ 2147483647 h 231"/>
              <a:gd name="T62" fmla="*/ 2147483647 w 270"/>
              <a:gd name="T63" fmla="*/ 2147483647 h 231"/>
              <a:gd name="T64" fmla="*/ 2147483647 w 270"/>
              <a:gd name="T65" fmla="*/ 2147483647 h 231"/>
              <a:gd name="T66" fmla="*/ 2147483647 w 270"/>
              <a:gd name="T67" fmla="*/ 2147483647 h 231"/>
              <a:gd name="T68" fmla="*/ 2147483647 w 270"/>
              <a:gd name="T69" fmla="*/ 2147483647 h 231"/>
              <a:gd name="T70" fmla="*/ 2147483647 w 270"/>
              <a:gd name="T71" fmla="*/ 2147483647 h 231"/>
              <a:gd name="T72" fmla="*/ 2147483647 w 270"/>
              <a:gd name="T73" fmla="*/ 2147483647 h 231"/>
              <a:gd name="T74" fmla="*/ 2147483647 w 270"/>
              <a:gd name="T75" fmla="*/ 2147483647 h 231"/>
              <a:gd name="T76" fmla="*/ 2147483647 w 270"/>
              <a:gd name="T77" fmla="*/ 2147483647 h 2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70" h="231">
                <a:moveTo>
                  <a:pt x="224" y="50"/>
                </a:moveTo>
                <a:lnTo>
                  <a:pt x="223" y="48"/>
                </a:lnTo>
                <a:lnTo>
                  <a:pt x="218" y="44"/>
                </a:lnTo>
                <a:lnTo>
                  <a:pt x="211" y="44"/>
                </a:lnTo>
                <a:lnTo>
                  <a:pt x="214" y="43"/>
                </a:lnTo>
                <a:lnTo>
                  <a:pt x="210" y="37"/>
                </a:lnTo>
                <a:lnTo>
                  <a:pt x="229" y="32"/>
                </a:lnTo>
                <a:lnTo>
                  <a:pt x="208" y="32"/>
                </a:lnTo>
                <a:lnTo>
                  <a:pt x="186" y="32"/>
                </a:lnTo>
                <a:lnTo>
                  <a:pt x="194" y="34"/>
                </a:lnTo>
                <a:lnTo>
                  <a:pt x="173" y="43"/>
                </a:lnTo>
                <a:lnTo>
                  <a:pt x="146" y="34"/>
                </a:lnTo>
                <a:lnTo>
                  <a:pt x="127" y="35"/>
                </a:lnTo>
                <a:lnTo>
                  <a:pt x="109" y="35"/>
                </a:lnTo>
                <a:lnTo>
                  <a:pt x="102" y="22"/>
                </a:lnTo>
                <a:lnTo>
                  <a:pt x="80" y="14"/>
                </a:lnTo>
                <a:lnTo>
                  <a:pt x="71" y="0"/>
                </a:lnTo>
                <a:lnTo>
                  <a:pt x="66" y="9"/>
                </a:lnTo>
                <a:lnTo>
                  <a:pt x="76" y="14"/>
                </a:lnTo>
                <a:lnTo>
                  <a:pt x="71" y="14"/>
                </a:lnTo>
                <a:lnTo>
                  <a:pt x="44" y="24"/>
                </a:lnTo>
                <a:lnTo>
                  <a:pt x="40" y="29"/>
                </a:lnTo>
                <a:lnTo>
                  <a:pt x="45" y="54"/>
                </a:lnTo>
                <a:lnTo>
                  <a:pt x="37" y="64"/>
                </a:lnTo>
                <a:lnTo>
                  <a:pt x="26" y="50"/>
                </a:lnTo>
                <a:lnTo>
                  <a:pt x="37" y="33"/>
                </a:lnTo>
                <a:lnTo>
                  <a:pt x="31" y="17"/>
                </a:lnTo>
                <a:lnTo>
                  <a:pt x="44" y="7"/>
                </a:lnTo>
                <a:lnTo>
                  <a:pt x="31" y="11"/>
                </a:lnTo>
                <a:lnTo>
                  <a:pt x="20" y="28"/>
                </a:lnTo>
                <a:lnTo>
                  <a:pt x="9" y="45"/>
                </a:lnTo>
                <a:lnTo>
                  <a:pt x="0" y="61"/>
                </a:lnTo>
                <a:lnTo>
                  <a:pt x="7" y="61"/>
                </a:lnTo>
                <a:lnTo>
                  <a:pt x="18" y="84"/>
                </a:lnTo>
                <a:lnTo>
                  <a:pt x="17" y="97"/>
                </a:lnTo>
                <a:lnTo>
                  <a:pt x="32" y="104"/>
                </a:lnTo>
                <a:lnTo>
                  <a:pt x="48" y="105"/>
                </a:lnTo>
                <a:lnTo>
                  <a:pt x="63" y="106"/>
                </a:lnTo>
                <a:lnTo>
                  <a:pt x="81" y="123"/>
                </a:lnTo>
                <a:lnTo>
                  <a:pt x="98" y="122"/>
                </a:lnTo>
                <a:lnTo>
                  <a:pt x="115" y="121"/>
                </a:lnTo>
                <a:lnTo>
                  <a:pt x="110" y="139"/>
                </a:lnTo>
                <a:lnTo>
                  <a:pt x="107" y="155"/>
                </a:lnTo>
                <a:lnTo>
                  <a:pt x="115" y="180"/>
                </a:lnTo>
                <a:lnTo>
                  <a:pt x="109" y="190"/>
                </a:lnTo>
                <a:lnTo>
                  <a:pt x="120" y="205"/>
                </a:lnTo>
                <a:lnTo>
                  <a:pt x="125" y="221"/>
                </a:lnTo>
                <a:lnTo>
                  <a:pt x="141" y="230"/>
                </a:lnTo>
                <a:lnTo>
                  <a:pt x="152" y="230"/>
                </a:lnTo>
                <a:lnTo>
                  <a:pt x="154" y="231"/>
                </a:lnTo>
                <a:lnTo>
                  <a:pt x="175" y="217"/>
                </a:lnTo>
                <a:lnTo>
                  <a:pt x="192" y="203"/>
                </a:lnTo>
                <a:lnTo>
                  <a:pt x="195" y="197"/>
                </a:lnTo>
                <a:lnTo>
                  <a:pt x="183" y="194"/>
                </a:lnTo>
                <a:lnTo>
                  <a:pt x="176" y="171"/>
                </a:lnTo>
                <a:lnTo>
                  <a:pt x="170" y="160"/>
                </a:lnTo>
                <a:lnTo>
                  <a:pt x="190" y="167"/>
                </a:lnTo>
                <a:lnTo>
                  <a:pt x="208" y="172"/>
                </a:lnTo>
                <a:lnTo>
                  <a:pt x="212" y="165"/>
                </a:lnTo>
                <a:lnTo>
                  <a:pt x="229" y="159"/>
                </a:lnTo>
                <a:lnTo>
                  <a:pt x="245" y="153"/>
                </a:lnTo>
                <a:lnTo>
                  <a:pt x="251" y="142"/>
                </a:lnTo>
                <a:lnTo>
                  <a:pt x="249" y="142"/>
                </a:lnTo>
                <a:lnTo>
                  <a:pt x="238" y="126"/>
                </a:lnTo>
                <a:lnTo>
                  <a:pt x="245" y="110"/>
                </a:lnTo>
                <a:lnTo>
                  <a:pt x="260" y="103"/>
                </a:lnTo>
                <a:lnTo>
                  <a:pt x="251" y="94"/>
                </a:lnTo>
                <a:lnTo>
                  <a:pt x="270" y="79"/>
                </a:lnTo>
                <a:lnTo>
                  <a:pt x="267" y="74"/>
                </a:lnTo>
                <a:lnTo>
                  <a:pt x="246" y="73"/>
                </a:lnTo>
                <a:lnTo>
                  <a:pt x="234" y="73"/>
                </a:lnTo>
                <a:lnTo>
                  <a:pt x="239" y="72"/>
                </a:lnTo>
                <a:lnTo>
                  <a:pt x="245" y="64"/>
                </a:lnTo>
                <a:lnTo>
                  <a:pt x="251" y="59"/>
                </a:lnTo>
                <a:lnTo>
                  <a:pt x="239" y="49"/>
                </a:lnTo>
                <a:lnTo>
                  <a:pt x="232" y="50"/>
                </a:lnTo>
                <a:lnTo>
                  <a:pt x="224" y="46"/>
                </a:lnTo>
                <a:lnTo>
                  <a:pt x="224" y="5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0" name="Freeform 165"/>
          <p:cNvSpPr>
            <a:spLocks/>
          </p:cNvSpPr>
          <p:nvPr/>
        </p:nvSpPr>
        <p:spPr bwMode="auto">
          <a:xfrm>
            <a:off x="2795588" y="4133850"/>
            <a:ext cx="12700" cy="3175"/>
          </a:xfrm>
          <a:custGeom>
            <a:avLst/>
            <a:gdLst>
              <a:gd name="T0" fmla="*/ 2147483647 w 10"/>
              <a:gd name="T1" fmla="*/ 2147483647 h 2"/>
              <a:gd name="T2" fmla="*/ 0 w 10"/>
              <a:gd name="T3" fmla="*/ 0 h 2"/>
              <a:gd name="T4" fmla="*/ 2147483647 w 10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" h="2">
                <a:moveTo>
                  <a:pt x="10" y="2"/>
                </a:moveTo>
                <a:lnTo>
                  <a:pt x="0" y="0"/>
                </a:lnTo>
                <a:lnTo>
                  <a:pt x="10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1" name="Freeform 166"/>
          <p:cNvSpPr>
            <a:spLocks/>
          </p:cNvSpPr>
          <p:nvPr/>
        </p:nvSpPr>
        <p:spPr bwMode="auto">
          <a:xfrm>
            <a:off x="2306638" y="3717925"/>
            <a:ext cx="261937" cy="112713"/>
          </a:xfrm>
          <a:custGeom>
            <a:avLst/>
            <a:gdLst>
              <a:gd name="T0" fmla="*/ 2147483647 w 206"/>
              <a:gd name="T1" fmla="*/ 2147483647 h 66"/>
              <a:gd name="T2" fmla="*/ 2147483647 w 206"/>
              <a:gd name="T3" fmla="*/ 2147483647 h 66"/>
              <a:gd name="T4" fmla="*/ 2147483647 w 206"/>
              <a:gd name="T5" fmla="*/ 2147483647 h 66"/>
              <a:gd name="T6" fmla="*/ 2147483647 w 206"/>
              <a:gd name="T7" fmla="*/ 2147483647 h 66"/>
              <a:gd name="T8" fmla="*/ 2147483647 w 206"/>
              <a:gd name="T9" fmla="*/ 2147483647 h 66"/>
              <a:gd name="T10" fmla="*/ 2147483647 w 206"/>
              <a:gd name="T11" fmla="*/ 2147483647 h 66"/>
              <a:gd name="T12" fmla="*/ 2147483647 w 206"/>
              <a:gd name="T13" fmla="*/ 0 h 66"/>
              <a:gd name="T14" fmla="*/ 2147483647 w 206"/>
              <a:gd name="T15" fmla="*/ 2147483647 h 66"/>
              <a:gd name="T16" fmla="*/ 2147483647 w 206"/>
              <a:gd name="T17" fmla="*/ 2147483647 h 66"/>
              <a:gd name="T18" fmla="*/ 2147483647 w 206"/>
              <a:gd name="T19" fmla="*/ 2147483647 h 66"/>
              <a:gd name="T20" fmla="*/ 0 w 206"/>
              <a:gd name="T21" fmla="*/ 2147483647 h 66"/>
              <a:gd name="T22" fmla="*/ 2147483647 w 206"/>
              <a:gd name="T23" fmla="*/ 2147483647 h 66"/>
              <a:gd name="T24" fmla="*/ 2147483647 w 206"/>
              <a:gd name="T25" fmla="*/ 2147483647 h 66"/>
              <a:gd name="T26" fmla="*/ 2147483647 w 206"/>
              <a:gd name="T27" fmla="*/ 2147483647 h 66"/>
              <a:gd name="T28" fmla="*/ 2147483647 w 206"/>
              <a:gd name="T29" fmla="*/ 2147483647 h 66"/>
              <a:gd name="T30" fmla="*/ 2147483647 w 206"/>
              <a:gd name="T31" fmla="*/ 2147483647 h 66"/>
              <a:gd name="T32" fmla="*/ 2147483647 w 206"/>
              <a:gd name="T33" fmla="*/ 2147483647 h 66"/>
              <a:gd name="T34" fmla="*/ 2147483647 w 206"/>
              <a:gd name="T35" fmla="*/ 2147483647 h 66"/>
              <a:gd name="T36" fmla="*/ 2147483647 w 206"/>
              <a:gd name="T37" fmla="*/ 2147483647 h 66"/>
              <a:gd name="T38" fmla="*/ 2147483647 w 206"/>
              <a:gd name="T39" fmla="*/ 2147483647 h 66"/>
              <a:gd name="T40" fmla="*/ 2147483647 w 206"/>
              <a:gd name="T41" fmla="*/ 2147483647 h 66"/>
              <a:gd name="T42" fmla="*/ 2147483647 w 206"/>
              <a:gd name="T43" fmla="*/ 2147483647 h 66"/>
              <a:gd name="T44" fmla="*/ 2147483647 w 206"/>
              <a:gd name="T45" fmla="*/ 2147483647 h 66"/>
              <a:gd name="T46" fmla="*/ 2147483647 w 206"/>
              <a:gd name="T47" fmla="*/ 2147483647 h 66"/>
              <a:gd name="T48" fmla="*/ 2147483647 w 206"/>
              <a:gd name="T49" fmla="*/ 2147483647 h 66"/>
              <a:gd name="T50" fmla="*/ 2147483647 w 206"/>
              <a:gd name="T51" fmla="*/ 2147483647 h 66"/>
              <a:gd name="T52" fmla="*/ 2147483647 w 206"/>
              <a:gd name="T53" fmla="*/ 2147483647 h 66"/>
              <a:gd name="T54" fmla="*/ 2147483647 w 206"/>
              <a:gd name="T55" fmla="*/ 2147483647 h 66"/>
              <a:gd name="T56" fmla="*/ 2147483647 w 206"/>
              <a:gd name="T57" fmla="*/ 2147483647 h 66"/>
              <a:gd name="T58" fmla="*/ 2147483647 w 206"/>
              <a:gd name="T59" fmla="*/ 2147483647 h 66"/>
              <a:gd name="T60" fmla="*/ 2147483647 w 206"/>
              <a:gd name="T61" fmla="*/ 2147483647 h 66"/>
              <a:gd name="T62" fmla="*/ 2147483647 w 206"/>
              <a:gd name="T63" fmla="*/ 2147483647 h 66"/>
              <a:gd name="T64" fmla="*/ 2147483647 w 206"/>
              <a:gd name="T65" fmla="*/ 2147483647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06" h="66">
                <a:moveTo>
                  <a:pt x="145" y="27"/>
                </a:moveTo>
                <a:lnTo>
                  <a:pt x="145" y="29"/>
                </a:lnTo>
                <a:lnTo>
                  <a:pt x="125" y="20"/>
                </a:lnTo>
                <a:lnTo>
                  <a:pt x="104" y="10"/>
                </a:lnTo>
                <a:lnTo>
                  <a:pt x="90" y="5"/>
                </a:lnTo>
                <a:lnTo>
                  <a:pt x="75" y="1"/>
                </a:lnTo>
                <a:lnTo>
                  <a:pt x="68" y="0"/>
                </a:lnTo>
                <a:lnTo>
                  <a:pt x="44" y="5"/>
                </a:lnTo>
                <a:lnTo>
                  <a:pt x="21" y="9"/>
                </a:lnTo>
                <a:lnTo>
                  <a:pt x="11" y="21"/>
                </a:lnTo>
                <a:lnTo>
                  <a:pt x="0" y="27"/>
                </a:lnTo>
                <a:lnTo>
                  <a:pt x="8" y="25"/>
                </a:lnTo>
                <a:lnTo>
                  <a:pt x="24" y="19"/>
                </a:lnTo>
                <a:lnTo>
                  <a:pt x="40" y="12"/>
                </a:lnTo>
                <a:lnTo>
                  <a:pt x="65" y="12"/>
                </a:lnTo>
                <a:lnTo>
                  <a:pt x="55" y="14"/>
                </a:lnTo>
                <a:lnTo>
                  <a:pt x="73" y="20"/>
                </a:lnTo>
                <a:lnTo>
                  <a:pt x="84" y="23"/>
                </a:lnTo>
                <a:lnTo>
                  <a:pt x="90" y="25"/>
                </a:lnTo>
                <a:lnTo>
                  <a:pt x="117" y="32"/>
                </a:lnTo>
                <a:lnTo>
                  <a:pt x="122" y="43"/>
                </a:lnTo>
                <a:lnTo>
                  <a:pt x="146" y="54"/>
                </a:lnTo>
                <a:lnTo>
                  <a:pt x="135" y="66"/>
                </a:lnTo>
                <a:lnTo>
                  <a:pt x="155" y="66"/>
                </a:lnTo>
                <a:lnTo>
                  <a:pt x="174" y="64"/>
                </a:lnTo>
                <a:lnTo>
                  <a:pt x="190" y="62"/>
                </a:lnTo>
                <a:lnTo>
                  <a:pt x="206" y="60"/>
                </a:lnTo>
                <a:lnTo>
                  <a:pt x="191" y="54"/>
                </a:lnTo>
                <a:lnTo>
                  <a:pt x="177" y="47"/>
                </a:lnTo>
                <a:lnTo>
                  <a:pt x="176" y="42"/>
                </a:lnTo>
                <a:lnTo>
                  <a:pt x="162" y="36"/>
                </a:lnTo>
                <a:lnTo>
                  <a:pt x="147" y="32"/>
                </a:lnTo>
                <a:lnTo>
                  <a:pt x="145" y="2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2" name="Freeform 167"/>
          <p:cNvSpPr>
            <a:spLocks/>
          </p:cNvSpPr>
          <p:nvPr/>
        </p:nvSpPr>
        <p:spPr bwMode="auto">
          <a:xfrm>
            <a:off x="2349500" y="3759200"/>
            <a:ext cx="14288" cy="15875"/>
          </a:xfrm>
          <a:custGeom>
            <a:avLst/>
            <a:gdLst>
              <a:gd name="T0" fmla="*/ 0 w 11"/>
              <a:gd name="T1" fmla="*/ 2147483647 h 9"/>
              <a:gd name="T2" fmla="*/ 2147483647 w 11"/>
              <a:gd name="T3" fmla="*/ 2147483647 h 9"/>
              <a:gd name="T4" fmla="*/ 2147483647 w 11"/>
              <a:gd name="T5" fmla="*/ 0 h 9"/>
              <a:gd name="T6" fmla="*/ 0 w 1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" h="9">
                <a:moveTo>
                  <a:pt x="0" y="9"/>
                </a:moveTo>
                <a:lnTo>
                  <a:pt x="11" y="8"/>
                </a:lnTo>
                <a:lnTo>
                  <a:pt x="4" y="0"/>
                </a:lnTo>
                <a:lnTo>
                  <a:pt x="0" y="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3" name="Freeform 168"/>
          <p:cNvSpPr>
            <a:spLocks/>
          </p:cNvSpPr>
          <p:nvPr/>
        </p:nvSpPr>
        <p:spPr bwMode="auto">
          <a:xfrm>
            <a:off x="2382838" y="3846513"/>
            <a:ext cx="9525" cy="6350"/>
          </a:xfrm>
          <a:custGeom>
            <a:avLst/>
            <a:gdLst>
              <a:gd name="T0" fmla="*/ 2147483647 w 6"/>
              <a:gd name="T1" fmla="*/ 2147483647 h 3"/>
              <a:gd name="T2" fmla="*/ 2147483647 w 6"/>
              <a:gd name="T3" fmla="*/ 0 h 3"/>
              <a:gd name="T4" fmla="*/ 2147483647 w 6"/>
              <a:gd name="T5" fmla="*/ 0 h 3"/>
              <a:gd name="T6" fmla="*/ 2147483647 w 6"/>
              <a:gd name="T7" fmla="*/ 2147483647 h 3"/>
              <a:gd name="T8" fmla="*/ 2147483647 w 6"/>
              <a:gd name="T9" fmla="*/ 2147483647 h 3"/>
              <a:gd name="T10" fmla="*/ 2147483647 w 6"/>
              <a:gd name="T11" fmla="*/ 0 h 3"/>
              <a:gd name="T12" fmla="*/ 2147483647 w 6"/>
              <a:gd name="T13" fmla="*/ 0 h 3"/>
              <a:gd name="T14" fmla="*/ 2147483647 w 6"/>
              <a:gd name="T15" fmla="*/ 2147483647 h 3"/>
              <a:gd name="T16" fmla="*/ 2147483647 w 6"/>
              <a:gd name="T17" fmla="*/ 2147483647 h 3"/>
              <a:gd name="T18" fmla="*/ 0 w 6"/>
              <a:gd name="T19" fmla="*/ 2147483647 h 3"/>
              <a:gd name="T20" fmla="*/ 0 w 6"/>
              <a:gd name="T21" fmla="*/ 0 h 3"/>
              <a:gd name="T22" fmla="*/ 0 w 6"/>
              <a:gd name="T23" fmla="*/ 2147483647 h 3"/>
              <a:gd name="T24" fmla="*/ 0 w 6"/>
              <a:gd name="T25" fmla="*/ 2147483647 h 3"/>
              <a:gd name="T26" fmla="*/ 2147483647 w 6"/>
              <a:gd name="T27" fmla="*/ 2147483647 h 3"/>
              <a:gd name="T28" fmla="*/ 2147483647 w 6"/>
              <a:gd name="T29" fmla="*/ 2147483647 h 3"/>
              <a:gd name="T30" fmla="*/ 2147483647 w 6"/>
              <a:gd name="T31" fmla="*/ 2147483647 h 3"/>
              <a:gd name="T32" fmla="*/ 2147483647 w 6"/>
              <a:gd name="T33" fmla="*/ 2147483647 h 3"/>
              <a:gd name="T34" fmla="*/ 2147483647 w 6"/>
              <a:gd name="T35" fmla="*/ 2147483647 h 3"/>
              <a:gd name="T36" fmla="*/ 2147483647 w 6"/>
              <a:gd name="T37" fmla="*/ 2147483647 h 3"/>
              <a:gd name="T38" fmla="*/ 2147483647 w 6"/>
              <a:gd name="T39" fmla="*/ 2147483647 h 3"/>
              <a:gd name="T40" fmla="*/ 2147483647 w 6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" h="3">
                <a:moveTo>
                  <a:pt x="6" y="2"/>
                </a:moveTo>
                <a:lnTo>
                  <a:pt x="6" y="0"/>
                </a:lnTo>
                <a:lnTo>
                  <a:pt x="5" y="0"/>
                </a:lnTo>
                <a:lnTo>
                  <a:pt x="5" y="2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3"/>
                </a:lnTo>
                <a:lnTo>
                  <a:pt x="5" y="2"/>
                </a:lnTo>
                <a:lnTo>
                  <a:pt x="6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4" name="Freeform 169"/>
          <p:cNvSpPr>
            <a:spLocks/>
          </p:cNvSpPr>
          <p:nvPr/>
        </p:nvSpPr>
        <p:spPr bwMode="auto">
          <a:xfrm>
            <a:off x="2422525" y="3835400"/>
            <a:ext cx="4763" cy="1588"/>
          </a:xfrm>
          <a:custGeom>
            <a:avLst/>
            <a:gdLst>
              <a:gd name="T0" fmla="*/ 2147483647 w 4"/>
              <a:gd name="T1" fmla="*/ 0 h 1"/>
              <a:gd name="T2" fmla="*/ 2147483647 w 4"/>
              <a:gd name="T3" fmla="*/ 0 h 1"/>
              <a:gd name="T4" fmla="*/ 1522809690 w 4"/>
              <a:gd name="T5" fmla="*/ 0 h 1"/>
              <a:gd name="T6" fmla="*/ 1522809690 w 4"/>
              <a:gd name="T7" fmla="*/ 2147483647 h 1"/>
              <a:gd name="T8" fmla="*/ 0 w 4"/>
              <a:gd name="T9" fmla="*/ 2147483647 h 1"/>
              <a:gd name="T10" fmla="*/ 1522809690 w 4"/>
              <a:gd name="T11" fmla="*/ 2147483647 h 1"/>
              <a:gd name="T12" fmla="*/ 2147483647 w 4"/>
              <a:gd name="T13" fmla="*/ 2147483647 h 1"/>
              <a:gd name="T14" fmla="*/ 2147483647 w 4"/>
              <a:gd name="T15" fmla="*/ 0 h 1"/>
              <a:gd name="T16" fmla="*/ 2147483647 w 4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1">
                <a:moveTo>
                  <a:pt x="4" y="0"/>
                </a:move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4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5" name="Freeform 170"/>
          <p:cNvSpPr>
            <a:spLocks/>
          </p:cNvSpPr>
          <p:nvPr/>
        </p:nvSpPr>
        <p:spPr bwMode="auto">
          <a:xfrm>
            <a:off x="2416175" y="3836988"/>
            <a:ext cx="6350" cy="3175"/>
          </a:xfrm>
          <a:custGeom>
            <a:avLst/>
            <a:gdLst>
              <a:gd name="T0" fmla="*/ 2147483647 w 4"/>
              <a:gd name="T1" fmla="*/ 0 h 1"/>
              <a:gd name="T2" fmla="*/ 2147483647 w 4"/>
              <a:gd name="T3" fmla="*/ 0 h 1"/>
              <a:gd name="T4" fmla="*/ 2147483647 w 4"/>
              <a:gd name="T5" fmla="*/ 0 h 1"/>
              <a:gd name="T6" fmla="*/ 0 w 4"/>
              <a:gd name="T7" fmla="*/ 2147483647 h 1"/>
              <a:gd name="T8" fmla="*/ 2147483647 w 4"/>
              <a:gd name="T9" fmla="*/ 2147483647 h 1"/>
              <a:gd name="T10" fmla="*/ 2147483647 w 4"/>
              <a:gd name="T11" fmla="*/ 0 h 1"/>
              <a:gd name="T12" fmla="*/ 2147483647 w 4"/>
              <a:gd name="T13" fmla="*/ 0 h 1"/>
              <a:gd name="T14" fmla="*/ 2147483647 w 4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" h="1">
                <a:moveTo>
                  <a:pt x="4" y="0"/>
                </a:moveTo>
                <a:lnTo>
                  <a:pt x="3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6" name="Freeform 171"/>
          <p:cNvSpPr>
            <a:spLocks/>
          </p:cNvSpPr>
          <p:nvPr/>
        </p:nvSpPr>
        <p:spPr bwMode="auto">
          <a:xfrm>
            <a:off x="2801938" y="3879850"/>
            <a:ext cx="1587" cy="1588"/>
          </a:xfrm>
          <a:custGeom>
            <a:avLst/>
            <a:gdLst>
              <a:gd name="T0" fmla="*/ 801464624 w 3"/>
              <a:gd name="T1" fmla="*/ 0 h 1"/>
              <a:gd name="T2" fmla="*/ 534216469 w 3"/>
              <a:gd name="T3" fmla="*/ 0 h 1"/>
              <a:gd name="T4" fmla="*/ 267248155 w 3"/>
              <a:gd name="T5" fmla="*/ 0 h 1"/>
              <a:gd name="T6" fmla="*/ 267248155 w 3"/>
              <a:gd name="T7" fmla="*/ 2147483647 h 1"/>
              <a:gd name="T8" fmla="*/ 0 w 3"/>
              <a:gd name="T9" fmla="*/ 2147483647 h 1"/>
              <a:gd name="T10" fmla="*/ 267248155 w 3"/>
              <a:gd name="T11" fmla="*/ 2147483647 h 1"/>
              <a:gd name="T12" fmla="*/ 534216469 w 3"/>
              <a:gd name="T13" fmla="*/ 2147483647 h 1"/>
              <a:gd name="T14" fmla="*/ 534216469 w 3"/>
              <a:gd name="T15" fmla="*/ 0 h 1"/>
              <a:gd name="T16" fmla="*/ 801464624 w 3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1">
                <a:moveTo>
                  <a:pt x="3" y="0"/>
                </a:move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7" name="Freeform 172"/>
          <p:cNvSpPr>
            <a:spLocks/>
          </p:cNvSpPr>
          <p:nvPr/>
        </p:nvSpPr>
        <p:spPr bwMode="auto">
          <a:xfrm>
            <a:off x="2808288" y="3870325"/>
            <a:ext cx="4762" cy="1588"/>
          </a:xfrm>
          <a:custGeom>
            <a:avLst/>
            <a:gdLst>
              <a:gd name="T0" fmla="*/ 2147483647 w 3"/>
              <a:gd name="T1" fmla="*/ 2147483647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0 w 3"/>
              <a:gd name="T9" fmla="*/ 0 h 1"/>
              <a:gd name="T10" fmla="*/ 2147483647 w 3"/>
              <a:gd name="T11" fmla="*/ 0 h 1"/>
              <a:gd name="T12" fmla="*/ 2147483647 w 3"/>
              <a:gd name="T13" fmla="*/ 0 h 1"/>
              <a:gd name="T14" fmla="*/ 2147483647 w 3"/>
              <a:gd name="T15" fmla="*/ 2147483647 h 1"/>
              <a:gd name="T16" fmla="*/ 2147483647 w 3"/>
              <a:gd name="T17" fmla="*/ 2147483647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1">
                <a:moveTo>
                  <a:pt x="3" y="1"/>
                </a:move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3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8" name="Freeform 173"/>
          <p:cNvSpPr>
            <a:spLocks/>
          </p:cNvSpPr>
          <p:nvPr/>
        </p:nvSpPr>
        <p:spPr bwMode="auto">
          <a:xfrm>
            <a:off x="2805113" y="3878263"/>
            <a:ext cx="4762" cy="3175"/>
          </a:xfrm>
          <a:custGeom>
            <a:avLst/>
            <a:gdLst>
              <a:gd name="T0" fmla="*/ 2147483647 w 3"/>
              <a:gd name="T1" fmla="*/ 0 h 2"/>
              <a:gd name="T2" fmla="*/ 2147483647 w 3"/>
              <a:gd name="T3" fmla="*/ 2147483647 h 2"/>
              <a:gd name="T4" fmla="*/ 2147483647 w 3"/>
              <a:gd name="T5" fmla="*/ 2147483647 h 2"/>
              <a:gd name="T6" fmla="*/ 2147483647 w 3"/>
              <a:gd name="T7" fmla="*/ 2147483647 h 2"/>
              <a:gd name="T8" fmla="*/ 0 w 3"/>
              <a:gd name="T9" fmla="*/ 2147483647 h 2"/>
              <a:gd name="T10" fmla="*/ 0 w 3"/>
              <a:gd name="T11" fmla="*/ 2147483647 h 2"/>
              <a:gd name="T12" fmla="*/ 2147483647 w 3"/>
              <a:gd name="T13" fmla="*/ 2147483647 h 2"/>
              <a:gd name="T14" fmla="*/ 2147483647 w 3"/>
              <a:gd name="T15" fmla="*/ 0 h 2"/>
              <a:gd name="T16" fmla="*/ 2147483647 w 3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3" y="1"/>
                </a:lnTo>
                <a:lnTo>
                  <a:pt x="2" y="1"/>
                </a:lnTo>
                <a:lnTo>
                  <a:pt x="2" y="2"/>
                </a:lnTo>
                <a:lnTo>
                  <a:pt x="0" y="2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9" name="Freeform 174"/>
          <p:cNvSpPr>
            <a:spLocks/>
          </p:cNvSpPr>
          <p:nvPr/>
        </p:nvSpPr>
        <p:spPr bwMode="auto">
          <a:xfrm>
            <a:off x="2798763" y="3879850"/>
            <a:ext cx="3175" cy="1588"/>
          </a:xfrm>
          <a:custGeom>
            <a:avLst/>
            <a:gdLst>
              <a:gd name="T0" fmla="*/ 2147483647 w 2"/>
              <a:gd name="T1" fmla="*/ 0 h 1"/>
              <a:gd name="T2" fmla="*/ 2147483647 w 2"/>
              <a:gd name="T3" fmla="*/ 2147483647 h 1"/>
              <a:gd name="T4" fmla="*/ 0 w 2"/>
              <a:gd name="T5" fmla="*/ 0 h 1"/>
              <a:gd name="T6" fmla="*/ 2147483647 w 2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lnTo>
                  <a:pt x="2" y="1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0" name="Rectangle 175"/>
          <p:cNvSpPr>
            <a:spLocks noChangeArrowheads="1"/>
          </p:cNvSpPr>
          <p:nvPr/>
        </p:nvSpPr>
        <p:spPr bwMode="auto">
          <a:xfrm>
            <a:off x="2803525" y="3883025"/>
            <a:ext cx="0" cy="1588"/>
          </a:xfrm>
          <a:prstGeom prst="rect">
            <a:avLst/>
          </a:prstGeom>
          <a:solidFill>
            <a:srgbClr val="CC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51" name="Freeform 176"/>
          <p:cNvSpPr>
            <a:spLocks/>
          </p:cNvSpPr>
          <p:nvPr/>
        </p:nvSpPr>
        <p:spPr bwMode="auto">
          <a:xfrm>
            <a:off x="2619375" y="3832225"/>
            <a:ext cx="90488" cy="76200"/>
          </a:xfrm>
          <a:custGeom>
            <a:avLst/>
            <a:gdLst>
              <a:gd name="T0" fmla="*/ 2147483647 w 71"/>
              <a:gd name="T1" fmla="*/ 2147483647 h 45"/>
              <a:gd name="T2" fmla="*/ 2147483647 w 71"/>
              <a:gd name="T3" fmla="*/ 2147483647 h 45"/>
              <a:gd name="T4" fmla="*/ 0 w 71"/>
              <a:gd name="T5" fmla="*/ 2147483647 h 45"/>
              <a:gd name="T6" fmla="*/ 2147483647 w 71"/>
              <a:gd name="T7" fmla="*/ 2147483647 h 45"/>
              <a:gd name="T8" fmla="*/ 2147483647 w 71"/>
              <a:gd name="T9" fmla="*/ 2147483647 h 45"/>
              <a:gd name="T10" fmla="*/ 2147483647 w 71"/>
              <a:gd name="T11" fmla="*/ 2147483647 h 45"/>
              <a:gd name="T12" fmla="*/ 2147483647 w 71"/>
              <a:gd name="T13" fmla="*/ 2147483647 h 45"/>
              <a:gd name="T14" fmla="*/ 2147483647 w 71"/>
              <a:gd name="T15" fmla="*/ 2147483647 h 45"/>
              <a:gd name="T16" fmla="*/ 2147483647 w 71"/>
              <a:gd name="T17" fmla="*/ 2147483647 h 45"/>
              <a:gd name="T18" fmla="*/ 2147483647 w 71"/>
              <a:gd name="T19" fmla="*/ 2147483647 h 45"/>
              <a:gd name="T20" fmla="*/ 2147483647 w 71"/>
              <a:gd name="T21" fmla="*/ 2147483647 h 45"/>
              <a:gd name="T22" fmla="*/ 2147483647 w 71"/>
              <a:gd name="T23" fmla="*/ 2147483647 h 45"/>
              <a:gd name="T24" fmla="*/ 2147483647 w 71"/>
              <a:gd name="T25" fmla="*/ 2147483647 h 45"/>
              <a:gd name="T26" fmla="*/ 2147483647 w 71"/>
              <a:gd name="T27" fmla="*/ 0 h 45"/>
              <a:gd name="T28" fmla="*/ 2147483647 w 71"/>
              <a:gd name="T29" fmla="*/ 2147483647 h 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1" h="45">
                <a:moveTo>
                  <a:pt x="7" y="3"/>
                </a:moveTo>
                <a:lnTo>
                  <a:pt x="3" y="17"/>
                </a:lnTo>
                <a:lnTo>
                  <a:pt x="0" y="25"/>
                </a:lnTo>
                <a:lnTo>
                  <a:pt x="2" y="37"/>
                </a:lnTo>
                <a:lnTo>
                  <a:pt x="8" y="45"/>
                </a:lnTo>
                <a:lnTo>
                  <a:pt x="16" y="35"/>
                </a:lnTo>
                <a:lnTo>
                  <a:pt x="27" y="30"/>
                </a:lnTo>
                <a:lnTo>
                  <a:pt x="37" y="30"/>
                </a:lnTo>
                <a:lnTo>
                  <a:pt x="62" y="32"/>
                </a:lnTo>
                <a:lnTo>
                  <a:pt x="71" y="25"/>
                </a:lnTo>
                <a:lnTo>
                  <a:pt x="48" y="15"/>
                </a:lnTo>
                <a:lnTo>
                  <a:pt x="53" y="11"/>
                </a:lnTo>
                <a:lnTo>
                  <a:pt x="43" y="6"/>
                </a:lnTo>
                <a:lnTo>
                  <a:pt x="15" y="0"/>
                </a:lnTo>
                <a:lnTo>
                  <a:pt x="7" y="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2" name="Freeform 177"/>
          <p:cNvSpPr>
            <a:spLocks/>
          </p:cNvSpPr>
          <p:nvPr/>
        </p:nvSpPr>
        <p:spPr bwMode="auto">
          <a:xfrm>
            <a:off x="2554288" y="3833813"/>
            <a:ext cx="73025" cy="60325"/>
          </a:xfrm>
          <a:custGeom>
            <a:avLst/>
            <a:gdLst>
              <a:gd name="T0" fmla="*/ 2147483647 w 57"/>
              <a:gd name="T1" fmla="*/ 2147483647 h 36"/>
              <a:gd name="T2" fmla="*/ 2147483647 w 57"/>
              <a:gd name="T3" fmla="*/ 2147483647 h 36"/>
              <a:gd name="T4" fmla="*/ 2147483647 w 57"/>
              <a:gd name="T5" fmla="*/ 2147483647 h 36"/>
              <a:gd name="T6" fmla="*/ 2147483647 w 57"/>
              <a:gd name="T7" fmla="*/ 2147483647 h 36"/>
              <a:gd name="T8" fmla="*/ 2147483647 w 57"/>
              <a:gd name="T9" fmla="*/ 2147483647 h 36"/>
              <a:gd name="T10" fmla="*/ 2147483647 w 57"/>
              <a:gd name="T11" fmla="*/ 2147483647 h 36"/>
              <a:gd name="T12" fmla="*/ 0 w 57"/>
              <a:gd name="T13" fmla="*/ 2147483647 h 36"/>
              <a:gd name="T14" fmla="*/ 2147483647 w 57"/>
              <a:gd name="T15" fmla="*/ 2147483647 h 36"/>
              <a:gd name="T16" fmla="*/ 2147483647 w 57"/>
              <a:gd name="T17" fmla="*/ 2147483647 h 36"/>
              <a:gd name="T18" fmla="*/ 2147483647 w 57"/>
              <a:gd name="T19" fmla="*/ 2147483647 h 36"/>
              <a:gd name="T20" fmla="*/ 2147483647 w 57"/>
              <a:gd name="T21" fmla="*/ 2147483647 h 36"/>
              <a:gd name="T22" fmla="*/ 2147483647 w 57"/>
              <a:gd name="T23" fmla="*/ 2147483647 h 36"/>
              <a:gd name="T24" fmla="*/ 2147483647 w 57"/>
              <a:gd name="T25" fmla="*/ 0 h 36"/>
              <a:gd name="T26" fmla="*/ 2147483647 w 57"/>
              <a:gd name="T27" fmla="*/ 2147483647 h 36"/>
              <a:gd name="T28" fmla="*/ 2147483647 w 57"/>
              <a:gd name="T29" fmla="*/ 2147483647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7" h="36">
                <a:moveTo>
                  <a:pt x="57" y="2"/>
                </a:moveTo>
                <a:lnTo>
                  <a:pt x="53" y="16"/>
                </a:lnTo>
                <a:lnTo>
                  <a:pt x="50" y="24"/>
                </a:lnTo>
                <a:lnTo>
                  <a:pt x="52" y="36"/>
                </a:lnTo>
                <a:lnTo>
                  <a:pt x="32" y="35"/>
                </a:lnTo>
                <a:lnTo>
                  <a:pt x="11" y="34"/>
                </a:lnTo>
                <a:lnTo>
                  <a:pt x="0" y="28"/>
                </a:lnTo>
                <a:lnTo>
                  <a:pt x="10" y="24"/>
                </a:lnTo>
                <a:lnTo>
                  <a:pt x="26" y="25"/>
                </a:lnTo>
                <a:lnTo>
                  <a:pt x="42" y="26"/>
                </a:lnTo>
                <a:lnTo>
                  <a:pt x="36" y="11"/>
                </a:lnTo>
                <a:lnTo>
                  <a:pt x="27" y="4"/>
                </a:lnTo>
                <a:lnTo>
                  <a:pt x="25" y="0"/>
                </a:lnTo>
                <a:lnTo>
                  <a:pt x="44" y="1"/>
                </a:lnTo>
                <a:lnTo>
                  <a:pt x="57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3" name="Freeform 178"/>
          <p:cNvSpPr>
            <a:spLocks/>
          </p:cNvSpPr>
          <p:nvPr/>
        </p:nvSpPr>
        <p:spPr bwMode="auto">
          <a:xfrm>
            <a:off x="2619375" y="3762375"/>
            <a:ext cx="4763" cy="4763"/>
          </a:xfrm>
          <a:custGeom>
            <a:avLst/>
            <a:gdLst>
              <a:gd name="T0" fmla="*/ 2147483647 w 4"/>
              <a:gd name="T1" fmla="*/ 2147483647 h 3"/>
              <a:gd name="T2" fmla="*/ 0 w 4"/>
              <a:gd name="T3" fmla="*/ 2147483647 h 3"/>
              <a:gd name="T4" fmla="*/ 0 w 4"/>
              <a:gd name="T5" fmla="*/ 0 h 3"/>
              <a:gd name="T6" fmla="*/ 2147483647 w 4"/>
              <a:gd name="T7" fmla="*/ 2147483647 h 3"/>
              <a:gd name="T8" fmla="*/ 2147483647 w 4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3">
                <a:moveTo>
                  <a:pt x="3" y="3"/>
                </a:moveTo>
                <a:lnTo>
                  <a:pt x="0" y="1"/>
                </a:lnTo>
                <a:lnTo>
                  <a:pt x="0" y="0"/>
                </a:lnTo>
                <a:lnTo>
                  <a:pt x="4" y="1"/>
                </a:lnTo>
                <a:lnTo>
                  <a:pt x="3" y="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4" name="Freeform 179"/>
          <p:cNvSpPr>
            <a:spLocks/>
          </p:cNvSpPr>
          <p:nvPr/>
        </p:nvSpPr>
        <p:spPr bwMode="auto">
          <a:xfrm>
            <a:off x="2632075" y="3763963"/>
            <a:ext cx="4763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0 h 2"/>
              <a:gd name="T4" fmla="*/ 0 w 4"/>
              <a:gd name="T5" fmla="*/ 0 h 2"/>
              <a:gd name="T6" fmla="*/ 2147483647 w 4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0"/>
                </a:lnTo>
                <a:lnTo>
                  <a:pt x="0" y="0"/>
                </a:lnTo>
                <a:lnTo>
                  <a:pt x="4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5" name="Freeform 180"/>
          <p:cNvSpPr>
            <a:spLocks/>
          </p:cNvSpPr>
          <p:nvPr/>
        </p:nvSpPr>
        <p:spPr bwMode="auto">
          <a:xfrm>
            <a:off x="2881313" y="4030663"/>
            <a:ext cx="4762" cy="11112"/>
          </a:xfrm>
          <a:custGeom>
            <a:avLst/>
            <a:gdLst>
              <a:gd name="T0" fmla="*/ 2147483647 w 4"/>
              <a:gd name="T1" fmla="*/ 2147483647 h 7"/>
              <a:gd name="T2" fmla="*/ 0 w 4"/>
              <a:gd name="T3" fmla="*/ 2147483647 h 7"/>
              <a:gd name="T4" fmla="*/ 2147483647 w 4"/>
              <a:gd name="T5" fmla="*/ 0 h 7"/>
              <a:gd name="T6" fmla="*/ 2147483647 w 4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7">
                <a:moveTo>
                  <a:pt x="3" y="7"/>
                </a:moveTo>
                <a:lnTo>
                  <a:pt x="0" y="4"/>
                </a:lnTo>
                <a:lnTo>
                  <a:pt x="4" y="0"/>
                </a:lnTo>
                <a:lnTo>
                  <a:pt x="3" y="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6" name="Freeform 181"/>
          <p:cNvSpPr>
            <a:spLocks/>
          </p:cNvSpPr>
          <p:nvPr/>
        </p:nvSpPr>
        <p:spPr bwMode="auto">
          <a:xfrm>
            <a:off x="2244725" y="4133850"/>
            <a:ext cx="82550" cy="103188"/>
          </a:xfrm>
          <a:custGeom>
            <a:avLst/>
            <a:gdLst>
              <a:gd name="T0" fmla="*/ 2147483647 w 65"/>
              <a:gd name="T1" fmla="*/ 2147483647 h 61"/>
              <a:gd name="T2" fmla="*/ 0 w 65"/>
              <a:gd name="T3" fmla="*/ 2147483647 h 61"/>
              <a:gd name="T4" fmla="*/ 2147483647 w 65"/>
              <a:gd name="T5" fmla="*/ 2147483647 h 61"/>
              <a:gd name="T6" fmla="*/ 2147483647 w 65"/>
              <a:gd name="T7" fmla="*/ 2147483647 h 61"/>
              <a:gd name="T8" fmla="*/ 2147483647 w 65"/>
              <a:gd name="T9" fmla="*/ 0 h 61"/>
              <a:gd name="T10" fmla="*/ 2147483647 w 65"/>
              <a:gd name="T11" fmla="*/ 2147483647 h 61"/>
              <a:gd name="T12" fmla="*/ 2147483647 w 65"/>
              <a:gd name="T13" fmla="*/ 2147483647 h 61"/>
              <a:gd name="T14" fmla="*/ 2147483647 w 65"/>
              <a:gd name="T15" fmla="*/ 2147483647 h 61"/>
              <a:gd name="T16" fmla="*/ 2147483647 w 65"/>
              <a:gd name="T17" fmla="*/ 2147483647 h 61"/>
              <a:gd name="T18" fmla="*/ 2147483647 w 65"/>
              <a:gd name="T19" fmla="*/ 2147483647 h 61"/>
              <a:gd name="T20" fmla="*/ 2147483647 w 65"/>
              <a:gd name="T21" fmla="*/ 2147483647 h 61"/>
              <a:gd name="T22" fmla="*/ 2147483647 w 65"/>
              <a:gd name="T23" fmla="*/ 2147483647 h 61"/>
              <a:gd name="T24" fmla="*/ 2147483647 w 65"/>
              <a:gd name="T25" fmla="*/ 2147483647 h 61"/>
              <a:gd name="T26" fmla="*/ 2147483647 w 65"/>
              <a:gd name="T27" fmla="*/ 2147483647 h 61"/>
              <a:gd name="T28" fmla="*/ 2147483647 w 65"/>
              <a:gd name="T29" fmla="*/ 2147483647 h 61"/>
              <a:gd name="T30" fmla="*/ 2147483647 w 65"/>
              <a:gd name="T31" fmla="*/ 2147483647 h 61"/>
              <a:gd name="T32" fmla="*/ 2147483647 w 65"/>
              <a:gd name="T33" fmla="*/ 2147483647 h 61"/>
              <a:gd name="T34" fmla="*/ 2147483647 w 65"/>
              <a:gd name="T35" fmla="*/ 2147483647 h 61"/>
              <a:gd name="T36" fmla="*/ 2147483647 w 65"/>
              <a:gd name="T37" fmla="*/ 2147483647 h 61"/>
              <a:gd name="T38" fmla="*/ 2147483647 w 65"/>
              <a:gd name="T39" fmla="*/ 2147483647 h 6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5" h="61">
                <a:moveTo>
                  <a:pt x="15" y="31"/>
                </a:moveTo>
                <a:lnTo>
                  <a:pt x="0" y="14"/>
                </a:lnTo>
                <a:lnTo>
                  <a:pt x="4" y="6"/>
                </a:lnTo>
                <a:lnTo>
                  <a:pt x="4" y="2"/>
                </a:lnTo>
                <a:lnTo>
                  <a:pt x="6" y="0"/>
                </a:lnTo>
                <a:lnTo>
                  <a:pt x="35" y="6"/>
                </a:lnTo>
                <a:lnTo>
                  <a:pt x="46" y="3"/>
                </a:lnTo>
                <a:lnTo>
                  <a:pt x="55" y="17"/>
                </a:lnTo>
                <a:lnTo>
                  <a:pt x="65" y="31"/>
                </a:lnTo>
                <a:lnTo>
                  <a:pt x="58" y="33"/>
                </a:lnTo>
                <a:lnTo>
                  <a:pt x="59" y="46"/>
                </a:lnTo>
                <a:lnTo>
                  <a:pt x="58" y="61"/>
                </a:lnTo>
                <a:lnTo>
                  <a:pt x="48" y="48"/>
                </a:lnTo>
                <a:lnTo>
                  <a:pt x="48" y="54"/>
                </a:lnTo>
                <a:lnTo>
                  <a:pt x="43" y="47"/>
                </a:lnTo>
                <a:lnTo>
                  <a:pt x="38" y="36"/>
                </a:lnTo>
                <a:lnTo>
                  <a:pt x="25" y="26"/>
                </a:lnTo>
                <a:lnTo>
                  <a:pt x="13" y="17"/>
                </a:lnTo>
                <a:lnTo>
                  <a:pt x="17" y="27"/>
                </a:lnTo>
                <a:lnTo>
                  <a:pt x="15" y="3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7" name="Freeform 182"/>
          <p:cNvSpPr>
            <a:spLocks/>
          </p:cNvSpPr>
          <p:nvPr/>
        </p:nvSpPr>
        <p:spPr bwMode="auto">
          <a:xfrm>
            <a:off x="2652713" y="4079875"/>
            <a:ext cx="4762" cy="6350"/>
          </a:xfrm>
          <a:custGeom>
            <a:avLst/>
            <a:gdLst>
              <a:gd name="T0" fmla="*/ 0 w 4"/>
              <a:gd name="T1" fmla="*/ 0 h 4"/>
              <a:gd name="T2" fmla="*/ 0 w 4"/>
              <a:gd name="T3" fmla="*/ 2147483647 h 4"/>
              <a:gd name="T4" fmla="*/ 2147483647 w 4"/>
              <a:gd name="T5" fmla="*/ 2147483647 h 4"/>
              <a:gd name="T6" fmla="*/ 0 w 4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4">
                <a:moveTo>
                  <a:pt x="0" y="0"/>
                </a:moveTo>
                <a:lnTo>
                  <a:pt x="0" y="1"/>
                </a:lnTo>
                <a:lnTo>
                  <a:pt x="4" y="4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8" name="Freeform 183"/>
          <p:cNvSpPr>
            <a:spLocks/>
          </p:cNvSpPr>
          <p:nvPr/>
        </p:nvSpPr>
        <p:spPr bwMode="auto">
          <a:xfrm>
            <a:off x="2917825" y="4054475"/>
            <a:ext cx="3175" cy="9525"/>
          </a:xfrm>
          <a:custGeom>
            <a:avLst/>
            <a:gdLst>
              <a:gd name="T0" fmla="*/ 2147483647 w 4"/>
              <a:gd name="T1" fmla="*/ 2147483647 h 6"/>
              <a:gd name="T2" fmla="*/ 1353323906 w 4"/>
              <a:gd name="T3" fmla="*/ 2147483647 h 6"/>
              <a:gd name="T4" fmla="*/ 0 w 4"/>
              <a:gd name="T5" fmla="*/ 0 h 6"/>
              <a:gd name="T6" fmla="*/ 2147483647 w 4"/>
              <a:gd name="T7" fmla="*/ 2147483647 h 6"/>
              <a:gd name="T8" fmla="*/ 2147483647 w 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6">
                <a:moveTo>
                  <a:pt x="4" y="5"/>
                </a:moveTo>
                <a:lnTo>
                  <a:pt x="2" y="6"/>
                </a:lnTo>
                <a:lnTo>
                  <a:pt x="0" y="0"/>
                </a:lnTo>
                <a:lnTo>
                  <a:pt x="4" y="4"/>
                </a:lnTo>
                <a:lnTo>
                  <a:pt x="4" y="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9" name="Freeform 184"/>
          <p:cNvSpPr>
            <a:spLocks/>
          </p:cNvSpPr>
          <p:nvPr/>
        </p:nvSpPr>
        <p:spPr bwMode="auto">
          <a:xfrm>
            <a:off x="2874963" y="3976688"/>
            <a:ext cx="4762" cy="12700"/>
          </a:xfrm>
          <a:custGeom>
            <a:avLst/>
            <a:gdLst>
              <a:gd name="T0" fmla="*/ 2147483647 w 4"/>
              <a:gd name="T1" fmla="*/ 2147483647 h 7"/>
              <a:gd name="T2" fmla="*/ 2147483647 w 4"/>
              <a:gd name="T3" fmla="*/ 2147483647 h 7"/>
              <a:gd name="T4" fmla="*/ 0 w 4"/>
              <a:gd name="T5" fmla="*/ 2147483647 h 7"/>
              <a:gd name="T6" fmla="*/ 2147483647 w 4"/>
              <a:gd name="T7" fmla="*/ 0 h 7"/>
              <a:gd name="T8" fmla="*/ 2147483647 w 4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7">
                <a:moveTo>
                  <a:pt x="4" y="5"/>
                </a:moveTo>
                <a:lnTo>
                  <a:pt x="2" y="7"/>
                </a:lnTo>
                <a:lnTo>
                  <a:pt x="0" y="1"/>
                </a:lnTo>
                <a:lnTo>
                  <a:pt x="3" y="0"/>
                </a:lnTo>
                <a:lnTo>
                  <a:pt x="4" y="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0" name="Freeform 185"/>
          <p:cNvSpPr>
            <a:spLocks/>
          </p:cNvSpPr>
          <p:nvPr/>
        </p:nvSpPr>
        <p:spPr bwMode="auto">
          <a:xfrm>
            <a:off x="2146300" y="4019550"/>
            <a:ext cx="57150" cy="41275"/>
          </a:xfrm>
          <a:custGeom>
            <a:avLst/>
            <a:gdLst>
              <a:gd name="T0" fmla="*/ 2147483647 w 44"/>
              <a:gd name="T1" fmla="*/ 2147483647 h 25"/>
              <a:gd name="T2" fmla="*/ 2147483647 w 44"/>
              <a:gd name="T3" fmla="*/ 2147483647 h 25"/>
              <a:gd name="T4" fmla="*/ 2147483647 w 44"/>
              <a:gd name="T5" fmla="*/ 2147483647 h 25"/>
              <a:gd name="T6" fmla="*/ 2147483647 w 44"/>
              <a:gd name="T7" fmla="*/ 2147483647 h 25"/>
              <a:gd name="T8" fmla="*/ 0 w 44"/>
              <a:gd name="T9" fmla="*/ 2147483647 h 25"/>
              <a:gd name="T10" fmla="*/ 2147483647 w 44"/>
              <a:gd name="T11" fmla="*/ 0 h 25"/>
              <a:gd name="T12" fmla="*/ 2147483647 w 44"/>
              <a:gd name="T13" fmla="*/ 2147483647 h 25"/>
              <a:gd name="T14" fmla="*/ 2147483647 w 44"/>
              <a:gd name="T15" fmla="*/ 2147483647 h 25"/>
              <a:gd name="T16" fmla="*/ 2147483647 w 44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" h="25">
                <a:moveTo>
                  <a:pt x="44" y="19"/>
                </a:moveTo>
                <a:lnTo>
                  <a:pt x="39" y="25"/>
                </a:lnTo>
                <a:lnTo>
                  <a:pt x="30" y="23"/>
                </a:lnTo>
                <a:lnTo>
                  <a:pt x="15" y="18"/>
                </a:lnTo>
                <a:lnTo>
                  <a:pt x="0" y="13"/>
                </a:lnTo>
                <a:lnTo>
                  <a:pt x="16" y="0"/>
                </a:lnTo>
                <a:lnTo>
                  <a:pt x="28" y="7"/>
                </a:lnTo>
                <a:lnTo>
                  <a:pt x="44" y="9"/>
                </a:lnTo>
                <a:lnTo>
                  <a:pt x="44" y="1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1" name="Freeform 186"/>
          <p:cNvSpPr>
            <a:spLocks/>
          </p:cNvSpPr>
          <p:nvPr/>
        </p:nvSpPr>
        <p:spPr bwMode="auto">
          <a:xfrm>
            <a:off x="2860675" y="4090988"/>
            <a:ext cx="4763" cy="11112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0 h 6"/>
              <a:gd name="T6" fmla="*/ 2147483647 w 5"/>
              <a:gd name="T7" fmla="*/ 0 h 6"/>
              <a:gd name="T8" fmla="*/ 2147483647 w 5"/>
              <a:gd name="T9" fmla="*/ 2147483647 h 6"/>
              <a:gd name="T10" fmla="*/ 2147483647 w 5"/>
              <a:gd name="T11" fmla="*/ 2147483647 h 6"/>
              <a:gd name="T12" fmla="*/ 1039934368 w 5"/>
              <a:gd name="T13" fmla="*/ 2147483647 h 6"/>
              <a:gd name="T14" fmla="*/ 1039934368 w 5"/>
              <a:gd name="T15" fmla="*/ 2147483647 h 6"/>
              <a:gd name="T16" fmla="*/ 1039934368 w 5"/>
              <a:gd name="T17" fmla="*/ 2147483647 h 6"/>
              <a:gd name="T18" fmla="*/ 1039934368 w 5"/>
              <a:gd name="T19" fmla="*/ 2147483647 h 6"/>
              <a:gd name="T20" fmla="*/ 0 w 5"/>
              <a:gd name="T21" fmla="*/ 2147483647 h 6"/>
              <a:gd name="T22" fmla="*/ 1039934368 w 5"/>
              <a:gd name="T23" fmla="*/ 2147483647 h 6"/>
              <a:gd name="T24" fmla="*/ 2147483647 w 5"/>
              <a:gd name="T25" fmla="*/ 2147483647 h 6"/>
              <a:gd name="T26" fmla="*/ 2147483647 w 5"/>
              <a:gd name="T27" fmla="*/ 2147483647 h 6"/>
              <a:gd name="T28" fmla="*/ 2147483647 w 5"/>
              <a:gd name="T29" fmla="*/ 2147483647 h 6"/>
              <a:gd name="T30" fmla="*/ 2147483647 w 5"/>
              <a:gd name="T31" fmla="*/ 2147483647 h 6"/>
              <a:gd name="T32" fmla="*/ 2147483647 w 5"/>
              <a:gd name="T33" fmla="*/ 2147483647 h 6"/>
              <a:gd name="T34" fmla="*/ 2147483647 w 5"/>
              <a:gd name="T35" fmla="*/ 2147483647 h 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" h="6">
                <a:moveTo>
                  <a:pt x="5" y="2"/>
                </a:moveTo>
                <a:lnTo>
                  <a:pt x="5" y="1"/>
                </a:lnTo>
                <a:lnTo>
                  <a:pt x="5" y="0"/>
                </a:lnTo>
                <a:lnTo>
                  <a:pt x="4" y="0"/>
                </a:lnTo>
                <a:lnTo>
                  <a:pt x="3" y="1"/>
                </a:lnTo>
                <a:lnTo>
                  <a:pt x="3" y="2"/>
                </a:lnTo>
                <a:lnTo>
                  <a:pt x="1" y="2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0" y="6"/>
                </a:lnTo>
                <a:lnTo>
                  <a:pt x="1" y="6"/>
                </a:lnTo>
                <a:lnTo>
                  <a:pt x="3" y="6"/>
                </a:lnTo>
                <a:lnTo>
                  <a:pt x="3" y="5"/>
                </a:lnTo>
                <a:lnTo>
                  <a:pt x="4" y="5"/>
                </a:lnTo>
                <a:lnTo>
                  <a:pt x="4" y="4"/>
                </a:lnTo>
                <a:lnTo>
                  <a:pt x="4" y="2"/>
                </a:lnTo>
                <a:lnTo>
                  <a:pt x="5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2" name="Freeform 187"/>
          <p:cNvSpPr>
            <a:spLocks/>
          </p:cNvSpPr>
          <p:nvPr/>
        </p:nvSpPr>
        <p:spPr bwMode="auto">
          <a:xfrm>
            <a:off x="2166938" y="3968750"/>
            <a:ext cx="158750" cy="96838"/>
          </a:xfrm>
          <a:custGeom>
            <a:avLst/>
            <a:gdLst>
              <a:gd name="T0" fmla="*/ 2147483647 w 125"/>
              <a:gd name="T1" fmla="*/ 2147483647 h 58"/>
              <a:gd name="T2" fmla="*/ 2147483647 w 125"/>
              <a:gd name="T3" fmla="*/ 2147483647 h 58"/>
              <a:gd name="T4" fmla="*/ 2147483647 w 125"/>
              <a:gd name="T5" fmla="*/ 2147483647 h 58"/>
              <a:gd name="T6" fmla="*/ 2147483647 w 125"/>
              <a:gd name="T7" fmla="*/ 2147483647 h 58"/>
              <a:gd name="T8" fmla="*/ 2147483647 w 125"/>
              <a:gd name="T9" fmla="*/ 2147483647 h 58"/>
              <a:gd name="T10" fmla="*/ 2147483647 w 125"/>
              <a:gd name="T11" fmla="*/ 2147483647 h 58"/>
              <a:gd name="T12" fmla="*/ 2147483647 w 125"/>
              <a:gd name="T13" fmla="*/ 2147483647 h 58"/>
              <a:gd name="T14" fmla="*/ 2147483647 w 125"/>
              <a:gd name="T15" fmla="*/ 2147483647 h 58"/>
              <a:gd name="T16" fmla="*/ 2147483647 w 125"/>
              <a:gd name="T17" fmla="*/ 2147483647 h 58"/>
              <a:gd name="T18" fmla="*/ 0 w 125"/>
              <a:gd name="T19" fmla="*/ 2147483647 h 58"/>
              <a:gd name="T20" fmla="*/ 2147483647 w 125"/>
              <a:gd name="T21" fmla="*/ 2147483647 h 58"/>
              <a:gd name="T22" fmla="*/ 2147483647 w 125"/>
              <a:gd name="T23" fmla="*/ 2147483647 h 58"/>
              <a:gd name="T24" fmla="*/ 2147483647 w 125"/>
              <a:gd name="T25" fmla="*/ 2147483647 h 58"/>
              <a:gd name="T26" fmla="*/ 2147483647 w 125"/>
              <a:gd name="T27" fmla="*/ 2147483647 h 58"/>
              <a:gd name="T28" fmla="*/ 2147483647 w 125"/>
              <a:gd name="T29" fmla="*/ 0 h 58"/>
              <a:gd name="T30" fmla="*/ 2147483647 w 125"/>
              <a:gd name="T31" fmla="*/ 0 h 58"/>
              <a:gd name="T32" fmla="*/ 2147483647 w 125"/>
              <a:gd name="T33" fmla="*/ 0 h 58"/>
              <a:gd name="T34" fmla="*/ 2147483647 w 125"/>
              <a:gd name="T35" fmla="*/ 2147483647 h 58"/>
              <a:gd name="T36" fmla="*/ 2147483647 w 125"/>
              <a:gd name="T37" fmla="*/ 2147483647 h 58"/>
              <a:gd name="T38" fmla="*/ 2147483647 w 125"/>
              <a:gd name="T39" fmla="*/ 2147483647 h 58"/>
              <a:gd name="T40" fmla="*/ 2147483647 w 125"/>
              <a:gd name="T41" fmla="*/ 2147483647 h 58"/>
              <a:gd name="T42" fmla="*/ 2147483647 w 125"/>
              <a:gd name="T43" fmla="*/ 2147483647 h 58"/>
              <a:gd name="T44" fmla="*/ 2147483647 w 125"/>
              <a:gd name="T45" fmla="*/ 2147483647 h 58"/>
              <a:gd name="T46" fmla="*/ 2147483647 w 125"/>
              <a:gd name="T47" fmla="*/ 2147483647 h 58"/>
              <a:gd name="T48" fmla="*/ 2147483647 w 125"/>
              <a:gd name="T49" fmla="*/ 2147483647 h 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5" h="58">
                <a:moveTo>
                  <a:pt x="67" y="39"/>
                </a:moveTo>
                <a:lnTo>
                  <a:pt x="60" y="42"/>
                </a:lnTo>
                <a:lnTo>
                  <a:pt x="50" y="46"/>
                </a:lnTo>
                <a:lnTo>
                  <a:pt x="43" y="58"/>
                </a:lnTo>
                <a:lnTo>
                  <a:pt x="38" y="58"/>
                </a:lnTo>
                <a:lnTo>
                  <a:pt x="36" y="51"/>
                </a:lnTo>
                <a:lnTo>
                  <a:pt x="28" y="49"/>
                </a:lnTo>
                <a:lnTo>
                  <a:pt x="28" y="39"/>
                </a:lnTo>
                <a:lnTo>
                  <a:pt x="12" y="37"/>
                </a:lnTo>
                <a:lnTo>
                  <a:pt x="0" y="30"/>
                </a:lnTo>
                <a:lnTo>
                  <a:pt x="12" y="12"/>
                </a:lnTo>
                <a:lnTo>
                  <a:pt x="26" y="4"/>
                </a:lnTo>
                <a:lnTo>
                  <a:pt x="28" y="4"/>
                </a:lnTo>
                <a:lnTo>
                  <a:pt x="48" y="1"/>
                </a:lnTo>
                <a:lnTo>
                  <a:pt x="66" y="0"/>
                </a:lnTo>
                <a:lnTo>
                  <a:pt x="82" y="0"/>
                </a:lnTo>
                <a:lnTo>
                  <a:pt x="98" y="0"/>
                </a:lnTo>
                <a:lnTo>
                  <a:pt x="112" y="9"/>
                </a:lnTo>
                <a:lnTo>
                  <a:pt x="108" y="8"/>
                </a:lnTo>
                <a:lnTo>
                  <a:pt x="110" y="11"/>
                </a:lnTo>
                <a:lnTo>
                  <a:pt x="116" y="11"/>
                </a:lnTo>
                <a:lnTo>
                  <a:pt x="125" y="18"/>
                </a:lnTo>
                <a:lnTo>
                  <a:pt x="109" y="20"/>
                </a:lnTo>
                <a:lnTo>
                  <a:pt x="92" y="23"/>
                </a:lnTo>
                <a:lnTo>
                  <a:pt x="67" y="3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3" name="Freeform 188"/>
          <p:cNvSpPr>
            <a:spLocks/>
          </p:cNvSpPr>
          <p:nvPr/>
        </p:nvSpPr>
        <p:spPr bwMode="auto">
          <a:xfrm>
            <a:off x="2879725" y="4005263"/>
            <a:ext cx="9525" cy="12700"/>
          </a:xfrm>
          <a:custGeom>
            <a:avLst/>
            <a:gdLst>
              <a:gd name="T0" fmla="*/ 2147483647 w 7"/>
              <a:gd name="T1" fmla="*/ 2147483647 h 7"/>
              <a:gd name="T2" fmla="*/ 0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7">
                <a:moveTo>
                  <a:pt x="7" y="5"/>
                </a:moveTo>
                <a:lnTo>
                  <a:pt x="0" y="0"/>
                </a:lnTo>
                <a:lnTo>
                  <a:pt x="7" y="7"/>
                </a:lnTo>
                <a:lnTo>
                  <a:pt x="7" y="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4" name="Freeform 189"/>
          <p:cNvSpPr>
            <a:spLocks/>
          </p:cNvSpPr>
          <p:nvPr/>
        </p:nvSpPr>
        <p:spPr bwMode="auto">
          <a:xfrm>
            <a:off x="2206625" y="3998913"/>
            <a:ext cx="119063" cy="142875"/>
          </a:xfrm>
          <a:custGeom>
            <a:avLst/>
            <a:gdLst>
              <a:gd name="T0" fmla="*/ 2147483647 w 94"/>
              <a:gd name="T1" fmla="*/ 2147483647 h 85"/>
              <a:gd name="T2" fmla="*/ 2147483647 w 94"/>
              <a:gd name="T3" fmla="*/ 2147483647 h 85"/>
              <a:gd name="T4" fmla="*/ 2147483647 w 94"/>
              <a:gd name="T5" fmla="*/ 2147483647 h 85"/>
              <a:gd name="T6" fmla="*/ 2147483647 w 94"/>
              <a:gd name="T7" fmla="*/ 2147483647 h 85"/>
              <a:gd name="T8" fmla="*/ 2147483647 w 94"/>
              <a:gd name="T9" fmla="*/ 2147483647 h 85"/>
              <a:gd name="T10" fmla="*/ 0 w 94"/>
              <a:gd name="T11" fmla="*/ 2147483647 h 85"/>
              <a:gd name="T12" fmla="*/ 2147483647 w 94"/>
              <a:gd name="T13" fmla="*/ 2147483647 h 85"/>
              <a:gd name="T14" fmla="*/ 2147483647 w 94"/>
              <a:gd name="T15" fmla="*/ 2147483647 h 85"/>
              <a:gd name="T16" fmla="*/ 2147483647 w 94"/>
              <a:gd name="T17" fmla="*/ 2147483647 h 85"/>
              <a:gd name="T18" fmla="*/ 2147483647 w 94"/>
              <a:gd name="T19" fmla="*/ 2147483647 h 85"/>
              <a:gd name="T20" fmla="*/ 2147483647 w 94"/>
              <a:gd name="T21" fmla="*/ 2147483647 h 85"/>
              <a:gd name="T22" fmla="*/ 2147483647 w 94"/>
              <a:gd name="T23" fmla="*/ 2147483647 h 85"/>
              <a:gd name="T24" fmla="*/ 2147483647 w 94"/>
              <a:gd name="T25" fmla="*/ 2147483647 h 85"/>
              <a:gd name="T26" fmla="*/ 2147483647 w 94"/>
              <a:gd name="T27" fmla="*/ 2147483647 h 85"/>
              <a:gd name="T28" fmla="*/ 2147483647 w 94"/>
              <a:gd name="T29" fmla="*/ 2147483647 h 85"/>
              <a:gd name="T30" fmla="*/ 2147483647 w 94"/>
              <a:gd name="T31" fmla="*/ 2147483647 h 85"/>
              <a:gd name="T32" fmla="*/ 2147483647 w 94"/>
              <a:gd name="T33" fmla="*/ 2147483647 h 85"/>
              <a:gd name="T34" fmla="*/ 2147483647 w 94"/>
              <a:gd name="T35" fmla="*/ 0 h 85"/>
              <a:gd name="T36" fmla="*/ 2147483647 w 94"/>
              <a:gd name="T37" fmla="*/ 2147483647 h 85"/>
              <a:gd name="T38" fmla="*/ 2147483647 w 94"/>
              <a:gd name="T39" fmla="*/ 2147483647 h 85"/>
              <a:gd name="T40" fmla="*/ 2147483647 w 94"/>
              <a:gd name="T41" fmla="*/ 2147483647 h 8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4" h="85">
                <a:moveTo>
                  <a:pt x="36" y="21"/>
                </a:moveTo>
                <a:lnTo>
                  <a:pt x="29" y="24"/>
                </a:lnTo>
                <a:lnTo>
                  <a:pt x="19" y="28"/>
                </a:lnTo>
                <a:lnTo>
                  <a:pt x="12" y="40"/>
                </a:lnTo>
                <a:lnTo>
                  <a:pt x="7" y="40"/>
                </a:lnTo>
                <a:lnTo>
                  <a:pt x="0" y="42"/>
                </a:lnTo>
                <a:lnTo>
                  <a:pt x="18" y="61"/>
                </a:lnTo>
                <a:lnTo>
                  <a:pt x="36" y="79"/>
                </a:lnTo>
                <a:lnTo>
                  <a:pt x="65" y="85"/>
                </a:lnTo>
                <a:lnTo>
                  <a:pt x="76" y="82"/>
                </a:lnTo>
                <a:lnTo>
                  <a:pt x="76" y="69"/>
                </a:lnTo>
                <a:lnTo>
                  <a:pt x="77" y="59"/>
                </a:lnTo>
                <a:lnTo>
                  <a:pt x="81" y="47"/>
                </a:lnTo>
                <a:lnTo>
                  <a:pt x="82" y="51"/>
                </a:lnTo>
                <a:lnTo>
                  <a:pt x="85" y="35"/>
                </a:lnTo>
                <a:lnTo>
                  <a:pt x="88" y="19"/>
                </a:lnTo>
                <a:lnTo>
                  <a:pt x="88" y="4"/>
                </a:lnTo>
                <a:lnTo>
                  <a:pt x="94" y="0"/>
                </a:lnTo>
                <a:lnTo>
                  <a:pt x="78" y="2"/>
                </a:lnTo>
                <a:lnTo>
                  <a:pt x="61" y="5"/>
                </a:lnTo>
                <a:lnTo>
                  <a:pt x="36" y="2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5" name="Freeform 190"/>
          <p:cNvSpPr>
            <a:spLocks/>
          </p:cNvSpPr>
          <p:nvPr/>
        </p:nvSpPr>
        <p:spPr bwMode="auto">
          <a:xfrm>
            <a:off x="2874963" y="4052888"/>
            <a:ext cx="3175" cy="9525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0 h 6"/>
              <a:gd name="T4" fmla="*/ 0 w 3"/>
              <a:gd name="T5" fmla="*/ 2147483647 h 6"/>
              <a:gd name="T6" fmla="*/ 2147483647 w 3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" h="6">
                <a:moveTo>
                  <a:pt x="3" y="6"/>
                </a:moveTo>
                <a:lnTo>
                  <a:pt x="3" y="0"/>
                </a:lnTo>
                <a:lnTo>
                  <a:pt x="0" y="3"/>
                </a:lnTo>
                <a:lnTo>
                  <a:pt x="3" y="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6" name="Freeform 191"/>
          <p:cNvSpPr>
            <a:spLocks/>
          </p:cNvSpPr>
          <p:nvPr/>
        </p:nvSpPr>
        <p:spPr bwMode="auto">
          <a:xfrm>
            <a:off x="2849563" y="3922713"/>
            <a:ext cx="1587" cy="1587"/>
          </a:xfrm>
          <a:custGeom>
            <a:avLst/>
            <a:gdLst>
              <a:gd name="T0" fmla="*/ 2147483647 w 1"/>
              <a:gd name="T1" fmla="*/ 2147483647 h 1"/>
              <a:gd name="T2" fmla="*/ 0 w 1"/>
              <a:gd name="T3" fmla="*/ 0 h 1"/>
              <a:gd name="T4" fmla="*/ 2147483647 w 1"/>
              <a:gd name="T5" fmla="*/ 2147483647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7" name="Freeform 192"/>
          <p:cNvSpPr>
            <a:spLocks/>
          </p:cNvSpPr>
          <p:nvPr/>
        </p:nvSpPr>
        <p:spPr bwMode="auto">
          <a:xfrm>
            <a:off x="2844800" y="3917950"/>
            <a:ext cx="4763" cy="3175"/>
          </a:xfrm>
          <a:custGeom>
            <a:avLst/>
            <a:gdLst>
              <a:gd name="T0" fmla="*/ 2147483647 w 5"/>
              <a:gd name="T1" fmla="*/ 2147483647 h 3"/>
              <a:gd name="T2" fmla="*/ 0 w 5"/>
              <a:gd name="T3" fmla="*/ 0 h 3"/>
              <a:gd name="T4" fmla="*/ 2147483647 w 5"/>
              <a:gd name="T5" fmla="*/ 2147483647 h 3"/>
              <a:gd name="T6" fmla="*/ 2147483647 w 5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3">
                <a:moveTo>
                  <a:pt x="5" y="3"/>
                </a:moveTo>
                <a:lnTo>
                  <a:pt x="0" y="0"/>
                </a:lnTo>
                <a:lnTo>
                  <a:pt x="3" y="2"/>
                </a:lnTo>
                <a:lnTo>
                  <a:pt x="5" y="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8" name="Freeform 193"/>
          <p:cNvSpPr>
            <a:spLocks/>
          </p:cNvSpPr>
          <p:nvPr/>
        </p:nvSpPr>
        <p:spPr bwMode="auto">
          <a:xfrm>
            <a:off x="2868613" y="3954463"/>
            <a:ext cx="4762" cy="7937"/>
          </a:xfrm>
          <a:custGeom>
            <a:avLst/>
            <a:gdLst>
              <a:gd name="T0" fmla="*/ 2147483647 w 4"/>
              <a:gd name="T1" fmla="*/ 0 h 5"/>
              <a:gd name="T2" fmla="*/ 2147483647 w 4"/>
              <a:gd name="T3" fmla="*/ 2147483647 h 5"/>
              <a:gd name="T4" fmla="*/ 0 w 4"/>
              <a:gd name="T5" fmla="*/ 2147483647 h 5"/>
              <a:gd name="T6" fmla="*/ 2147483647 w 4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5">
                <a:moveTo>
                  <a:pt x="4" y="0"/>
                </a:moveTo>
                <a:lnTo>
                  <a:pt x="4" y="1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9" name="Freeform 194"/>
          <p:cNvSpPr>
            <a:spLocks/>
          </p:cNvSpPr>
          <p:nvPr/>
        </p:nvSpPr>
        <p:spPr bwMode="auto">
          <a:xfrm>
            <a:off x="2838450" y="3884613"/>
            <a:ext cx="6350" cy="3175"/>
          </a:xfrm>
          <a:custGeom>
            <a:avLst/>
            <a:gdLst>
              <a:gd name="T0" fmla="*/ 2147483647 w 5"/>
              <a:gd name="T1" fmla="*/ 2147483647 h 2"/>
              <a:gd name="T2" fmla="*/ 2147483647 w 5"/>
              <a:gd name="T3" fmla="*/ 0 h 2"/>
              <a:gd name="T4" fmla="*/ 2147483647 w 5"/>
              <a:gd name="T5" fmla="*/ 2147483647 h 2"/>
              <a:gd name="T6" fmla="*/ 2147483647 w 5"/>
              <a:gd name="T7" fmla="*/ 2147483647 h 2"/>
              <a:gd name="T8" fmla="*/ 2147483647 w 5"/>
              <a:gd name="T9" fmla="*/ 2147483647 h 2"/>
              <a:gd name="T10" fmla="*/ 1848383400 w 5"/>
              <a:gd name="T11" fmla="*/ 2147483647 h 2"/>
              <a:gd name="T12" fmla="*/ 0 w 5"/>
              <a:gd name="T13" fmla="*/ 2147483647 h 2"/>
              <a:gd name="T14" fmla="*/ 1848383400 w 5"/>
              <a:gd name="T15" fmla="*/ 2147483647 h 2"/>
              <a:gd name="T16" fmla="*/ 2147483647 w 5"/>
              <a:gd name="T17" fmla="*/ 2147483647 h 2"/>
              <a:gd name="T18" fmla="*/ 2147483647 w 5"/>
              <a:gd name="T19" fmla="*/ 2147483647 h 2"/>
              <a:gd name="T20" fmla="*/ 2147483647 w 5"/>
              <a:gd name="T21" fmla="*/ 2147483647 h 2"/>
              <a:gd name="T22" fmla="*/ 2147483647 w 5"/>
              <a:gd name="T23" fmla="*/ 2147483647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" h="2">
                <a:moveTo>
                  <a:pt x="5" y="1"/>
                </a:moveTo>
                <a:lnTo>
                  <a:pt x="5" y="0"/>
                </a:lnTo>
                <a:lnTo>
                  <a:pt x="4" y="1"/>
                </a:ln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0" name="Freeform 195"/>
          <p:cNvSpPr>
            <a:spLocks/>
          </p:cNvSpPr>
          <p:nvPr/>
        </p:nvSpPr>
        <p:spPr bwMode="auto">
          <a:xfrm>
            <a:off x="2868613" y="3922713"/>
            <a:ext cx="4762" cy="6350"/>
          </a:xfrm>
          <a:custGeom>
            <a:avLst/>
            <a:gdLst>
              <a:gd name="T0" fmla="*/ 2147483647 w 4"/>
              <a:gd name="T1" fmla="*/ 0 h 3"/>
              <a:gd name="T2" fmla="*/ 0 w 4"/>
              <a:gd name="T3" fmla="*/ 2147483647 h 3"/>
              <a:gd name="T4" fmla="*/ 0 w 4"/>
              <a:gd name="T5" fmla="*/ 2147483647 h 3"/>
              <a:gd name="T6" fmla="*/ 2147483647 w 4"/>
              <a:gd name="T7" fmla="*/ 2147483647 h 3"/>
              <a:gd name="T8" fmla="*/ 2147483647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0" y="1"/>
                </a:lnTo>
                <a:lnTo>
                  <a:pt x="0" y="3"/>
                </a:lnTo>
                <a:lnTo>
                  <a:pt x="4" y="2"/>
                </a:lnTo>
                <a:lnTo>
                  <a:pt x="2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1" name="Freeform 196"/>
          <p:cNvSpPr>
            <a:spLocks/>
          </p:cNvSpPr>
          <p:nvPr/>
        </p:nvSpPr>
        <p:spPr bwMode="auto">
          <a:xfrm>
            <a:off x="2871788" y="3905250"/>
            <a:ext cx="1587" cy="4763"/>
          </a:xfrm>
          <a:custGeom>
            <a:avLst/>
            <a:gdLst>
              <a:gd name="T0" fmla="*/ 901647702 w 2"/>
              <a:gd name="T1" fmla="*/ 2147483647 h 3"/>
              <a:gd name="T2" fmla="*/ 450823851 w 2"/>
              <a:gd name="T3" fmla="*/ 2147483647 h 3"/>
              <a:gd name="T4" fmla="*/ 0 w 2"/>
              <a:gd name="T5" fmla="*/ 2147483647 h 3"/>
              <a:gd name="T6" fmla="*/ 0 w 2"/>
              <a:gd name="T7" fmla="*/ 0 h 3"/>
              <a:gd name="T8" fmla="*/ 901647702 w 2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3">
                <a:moveTo>
                  <a:pt x="2" y="2"/>
                </a:moveTo>
                <a:lnTo>
                  <a:pt x="1" y="3"/>
                </a:lnTo>
                <a:lnTo>
                  <a:pt x="0" y="1"/>
                </a:lnTo>
                <a:lnTo>
                  <a:pt x="0" y="0"/>
                </a:lnTo>
                <a:lnTo>
                  <a:pt x="2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2" name="Freeform 197"/>
          <p:cNvSpPr>
            <a:spLocks/>
          </p:cNvSpPr>
          <p:nvPr/>
        </p:nvSpPr>
        <p:spPr bwMode="auto">
          <a:xfrm>
            <a:off x="2174875" y="3879850"/>
            <a:ext cx="33338" cy="87313"/>
          </a:xfrm>
          <a:custGeom>
            <a:avLst/>
            <a:gdLst>
              <a:gd name="T0" fmla="*/ 2147483647 w 27"/>
              <a:gd name="T1" fmla="*/ 2147483647 h 51"/>
              <a:gd name="T2" fmla="*/ 2147483647 w 27"/>
              <a:gd name="T3" fmla="*/ 2147483647 h 51"/>
              <a:gd name="T4" fmla="*/ 0 w 27"/>
              <a:gd name="T5" fmla="*/ 2147483647 h 51"/>
              <a:gd name="T6" fmla="*/ 2147483647 w 27"/>
              <a:gd name="T7" fmla="*/ 2147483647 h 51"/>
              <a:gd name="T8" fmla="*/ 2147483647 w 27"/>
              <a:gd name="T9" fmla="*/ 2147483647 h 51"/>
              <a:gd name="T10" fmla="*/ 2147483647 w 27"/>
              <a:gd name="T11" fmla="*/ 0 h 51"/>
              <a:gd name="T12" fmla="*/ 2147483647 w 27"/>
              <a:gd name="T13" fmla="*/ 2147483647 h 51"/>
              <a:gd name="T14" fmla="*/ 2147483647 w 27"/>
              <a:gd name="T15" fmla="*/ 2147483647 h 51"/>
              <a:gd name="T16" fmla="*/ 2147483647 w 27"/>
              <a:gd name="T17" fmla="*/ 2147483647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" h="51">
                <a:moveTo>
                  <a:pt x="17" y="41"/>
                </a:moveTo>
                <a:lnTo>
                  <a:pt x="6" y="51"/>
                </a:lnTo>
                <a:lnTo>
                  <a:pt x="0" y="51"/>
                </a:lnTo>
                <a:lnTo>
                  <a:pt x="4" y="33"/>
                </a:lnTo>
                <a:lnTo>
                  <a:pt x="8" y="13"/>
                </a:lnTo>
                <a:lnTo>
                  <a:pt x="26" y="0"/>
                </a:lnTo>
                <a:lnTo>
                  <a:pt x="27" y="2"/>
                </a:lnTo>
                <a:lnTo>
                  <a:pt x="22" y="22"/>
                </a:lnTo>
                <a:lnTo>
                  <a:pt x="17" y="4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3" name="Freeform 198"/>
          <p:cNvSpPr>
            <a:spLocks/>
          </p:cNvSpPr>
          <p:nvPr/>
        </p:nvSpPr>
        <p:spPr bwMode="auto">
          <a:xfrm>
            <a:off x="2093913" y="3900488"/>
            <a:ext cx="106362" cy="139700"/>
          </a:xfrm>
          <a:custGeom>
            <a:avLst/>
            <a:gdLst>
              <a:gd name="T0" fmla="*/ 2147483647 w 84"/>
              <a:gd name="T1" fmla="*/ 2147483647 h 82"/>
              <a:gd name="T2" fmla="*/ 0 w 84"/>
              <a:gd name="T3" fmla="*/ 2147483647 h 82"/>
              <a:gd name="T4" fmla="*/ 2147483647 w 84"/>
              <a:gd name="T5" fmla="*/ 2147483647 h 82"/>
              <a:gd name="T6" fmla="*/ 2147483647 w 84"/>
              <a:gd name="T7" fmla="*/ 2147483647 h 82"/>
              <a:gd name="T8" fmla="*/ 2147483647 w 84"/>
              <a:gd name="T9" fmla="*/ 2147483647 h 82"/>
              <a:gd name="T10" fmla="*/ 2147483647 w 84"/>
              <a:gd name="T11" fmla="*/ 2147483647 h 82"/>
              <a:gd name="T12" fmla="*/ 2147483647 w 84"/>
              <a:gd name="T13" fmla="*/ 2147483647 h 82"/>
              <a:gd name="T14" fmla="*/ 2147483647 w 84"/>
              <a:gd name="T15" fmla="*/ 0 h 82"/>
              <a:gd name="T16" fmla="*/ 2147483647 w 84"/>
              <a:gd name="T17" fmla="*/ 0 h 82"/>
              <a:gd name="T18" fmla="*/ 2147483647 w 84"/>
              <a:gd name="T19" fmla="*/ 0 h 82"/>
              <a:gd name="T20" fmla="*/ 2147483647 w 84"/>
              <a:gd name="T21" fmla="*/ 2147483647 h 82"/>
              <a:gd name="T22" fmla="*/ 2147483647 w 84"/>
              <a:gd name="T23" fmla="*/ 2147483647 h 82"/>
              <a:gd name="T24" fmla="*/ 2147483647 w 84"/>
              <a:gd name="T25" fmla="*/ 2147483647 h 82"/>
              <a:gd name="T26" fmla="*/ 2147483647 w 84"/>
              <a:gd name="T27" fmla="*/ 2147483647 h 82"/>
              <a:gd name="T28" fmla="*/ 2147483647 w 84"/>
              <a:gd name="T29" fmla="*/ 2147483647 h 82"/>
              <a:gd name="T30" fmla="*/ 2147483647 w 84"/>
              <a:gd name="T31" fmla="*/ 2147483647 h 82"/>
              <a:gd name="T32" fmla="*/ 2147483647 w 84"/>
              <a:gd name="T33" fmla="*/ 2147483647 h 82"/>
              <a:gd name="T34" fmla="*/ 2147483647 w 84"/>
              <a:gd name="T35" fmla="*/ 2147483647 h 82"/>
              <a:gd name="T36" fmla="*/ 2147483647 w 84"/>
              <a:gd name="T37" fmla="*/ 2147483647 h 82"/>
              <a:gd name="T38" fmla="*/ 2147483647 w 84"/>
              <a:gd name="T39" fmla="*/ 2147483647 h 8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4" h="82">
                <a:moveTo>
                  <a:pt x="9" y="73"/>
                </a:moveTo>
                <a:lnTo>
                  <a:pt x="0" y="65"/>
                </a:lnTo>
                <a:lnTo>
                  <a:pt x="3" y="51"/>
                </a:lnTo>
                <a:lnTo>
                  <a:pt x="15" y="35"/>
                </a:lnTo>
                <a:lnTo>
                  <a:pt x="41" y="32"/>
                </a:lnTo>
                <a:lnTo>
                  <a:pt x="27" y="13"/>
                </a:lnTo>
                <a:lnTo>
                  <a:pt x="34" y="11"/>
                </a:lnTo>
                <a:lnTo>
                  <a:pt x="35" y="0"/>
                </a:lnTo>
                <a:lnTo>
                  <a:pt x="53" y="0"/>
                </a:lnTo>
                <a:lnTo>
                  <a:pt x="72" y="0"/>
                </a:lnTo>
                <a:lnTo>
                  <a:pt x="68" y="20"/>
                </a:lnTo>
                <a:lnTo>
                  <a:pt x="64" y="38"/>
                </a:lnTo>
                <a:lnTo>
                  <a:pt x="70" y="38"/>
                </a:lnTo>
                <a:lnTo>
                  <a:pt x="78" y="39"/>
                </a:lnTo>
                <a:lnTo>
                  <a:pt x="84" y="43"/>
                </a:lnTo>
                <a:lnTo>
                  <a:pt x="70" y="51"/>
                </a:lnTo>
                <a:lnTo>
                  <a:pt x="58" y="69"/>
                </a:lnTo>
                <a:lnTo>
                  <a:pt x="42" y="82"/>
                </a:lnTo>
                <a:lnTo>
                  <a:pt x="25" y="77"/>
                </a:lnTo>
                <a:lnTo>
                  <a:pt x="9" y="7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4" name="Freeform 199"/>
          <p:cNvSpPr>
            <a:spLocks/>
          </p:cNvSpPr>
          <p:nvPr/>
        </p:nvSpPr>
        <p:spPr bwMode="auto">
          <a:xfrm>
            <a:off x="2457450" y="3879850"/>
            <a:ext cx="52388" cy="20638"/>
          </a:xfrm>
          <a:custGeom>
            <a:avLst/>
            <a:gdLst>
              <a:gd name="T0" fmla="*/ 2147483647 w 42"/>
              <a:gd name="T1" fmla="*/ 0 h 13"/>
              <a:gd name="T2" fmla="*/ 0 w 42"/>
              <a:gd name="T3" fmla="*/ 2147483647 h 13"/>
              <a:gd name="T4" fmla="*/ 2147483647 w 42"/>
              <a:gd name="T5" fmla="*/ 2147483647 h 13"/>
              <a:gd name="T6" fmla="*/ 2147483647 w 42"/>
              <a:gd name="T7" fmla="*/ 2147483647 h 13"/>
              <a:gd name="T8" fmla="*/ 2147483647 w 42"/>
              <a:gd name="T9" fmla="*/ 0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13">
                <a:moveTo>
                  <a:pt x="16" y="0"/>
                </a:moveTo>
                <a:lnTo>
                  <a:pt x="0" y="4"/>
                </a:lnTo>
                <a:lnTo>
                  <a:pt x="22" y="13"/>
                </a:lnTo>
                <a:lnTo>
                  <a:pt x="42" y="11"/>
                </a:lnTo>
                <a:lnTo>
                  <a:pt x="16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5" name="Freeform 200"/>
          <p:cNvSpPr>
            <a:spLocks/>
          </p:cNvSpPr>
          <p:nvPr/>
        </p:nvSpPr>
        <p:spPr bwMode="auto">
          <a:xfrm>
            <a:off x="2738438" y="3878263"/>
            <a:ext cx="38100" cy="17462"/>
          </a:xfrm>
          <a:custGeom>
            <a:avLst/>
            <a:gdLst>
              <a:gd name="T0" fmla="*/ 2147483647 w 30"/>
              <a:gd name="T1" fmla="*/ 2147483647 h 11"/>
              <a:gd name="T2" fmla="*/ 2147483647 w 30"/>
              <a:gd name="T3" fmla="*/ 2147483647 h 11"/>
              <a:gd name="T4" fmla="*/ 2147483647 w 30"/>
              <a:gd name="T5" fmla="*/ 2147483647 h 11"/>
              <a:gd name="T6" fmla="*/ 0 w 30"/>
              <a:gd name="T7" fmla="*/ 2147483647 h 11"/>
              <a:gd name="T8" fmla="*/ 2147483647 w 30"/>
              <a:gd name="T9" fmla="*/ 0 h 11"/>
              <a:gd name="T10" fmla="*/ 2147483647 w 30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" h="11">
                <a:moveTo>
                  <a:pt x="30" y="5"/>
                </a:moveTo>
                <a:lnTo>
                  <a:pt x="29" y="6"/>
                </a:lnTo>
                <a:lnTo>
                  <a:pt x="7" y="11"/>
                </a:lnTo>
                <a:lnTo>
                  <a:pt x="0" y="9"/>
                </a:lnTo>
                <a:lnTo>
                  <a:pt x="2" y="0"/>
                </a:lnTo>
                <a:lnTo>
                  <a:pt x="30" y="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6" name="Freeform 201"/>
          <p:cNvSpPr>
            <a:spLocks/>
          </p:cNvSpPr>
          <p:nvPr/>
        </p:nvSpPr>
        <p:spPr bwMode="auto">
          <a:xfrm>
            <a:off x="2794000" y="3900488"/>
            <a:ext cx="9525" cy="4762"/>
          </a:xfrm>
          <a:custGeom>
            <a:avLst/>
            <a:gdLst>
              <a:gd name="T0" fmla="*/ 2147483647 w 6"/>
              <a:gd name="T1" fmla="*/ 2147483647 h 2"/>
              <a:gd name="T2" fmla="*/ 2147483647 w 6"/>
              <a:gd name="T3" fmla="*/ 0 h 2"/>
              <a:gd name="T4" fmla="*/ 0 w 6"/>
              <a:gd name="T5" fmla="*/ 2147483647 h 2"/>
              <a:gd name="T6" fmla="*/ 2147483647 w 6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2">
                <a:moveTo>
                  <a:pt x="6" y="1"/>
                </a:moveTo>
                <a:lnTo>
                  <a:pt x="2" y="0"/>
                </a:lnTo>
                <a:lnTo>
                  <a:pt x="0" y="2"/>
                </a:lnTo>
                <a:lnTo>
                  <a:pt x="6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7" name="Freeform 202"/>
          <p:cNvSpPr>
            <a:spLocks/>
          </p:cNvSpPr>
          <p:nvPr/>
        </p:nvSpPr>
        <p:spPr bwMode="auto">
          <a:xfrm>
            <a:off x="1582738" y="3392488"/>
            <a:ext cx="674687" cy="619125"/>
          </a:xfrm>
          <a:custGeom>
            <a:avLst/>
            <a:gdLst>
              <a:gd name="T0" fmla="*/ 2147483647 w 530"/>
              <a:gd name="T1" fmla="*/ 2147483647 h 365"/>
              <a:gd name="T2" fmla="*/ 2147483647 w 530"/>
              <a:gd name="T3" fmla="*/ 2147483647 h 365"/>
              <a:gd name="T4" fmla="*/ 2147483647 w 530"/>
              <a:gd name="T5" fmla="*/ 2147483647 h 365"/>
              <a:gd name="T6" fmla="*/ 2147483647 w 530"/>
              <a:gd name="T7" fmla="*/ 2147483647 h 365"/>
              <a:gd name="T8" fmla="*/ 2147483647 w 530"/>
              <a:gd name="T9" fmla="*/ 2147483647 h 365"/>
              <a:gd name="T10" fmla="*/ 2147483647 w 530"/>
              <a:gd name="T11" fmla="*/ 0 h 365"/>
              <a:gd name="T12" fmla="*/ 2147483647 w 530"/>
              <a:gd name="T13" fmla="*/ 2147483647 h 365"/>
              <a:gd name="T14" fmla="*/ 2147483647 w 530"/>
              <a:gd name="T15" fmla="*/ 2147483647 h 365"/>
              <a:gd name="T16" fmla="*/ 2147483647 w 530"/>
              <a:gd name="T17" fmla="*/ 2147483647 h 365"/>
              <a:gd name="T18" fmla="*/ 2147483647 w 530"/>
              <a:gd name="T19" fmla="*/ 2147483647 h 365"/>
              <a:gd name="T20" fmla="*/ 2147483647 w 530"/>
              <a:gd name="T21" fmla="*/ 2147483647 h 365"/>
              <a:gd name="T22" fmla="*/ 2147483647 w 530"/>
              <a:gd name="T23" fmla="*/ 2147483647 h 365"/>
              <a:gd name="T24" fmla="*/ 2147483647 w 530"/>
              <a:gd name="T25" fmla="*/ 2147483647 h 365"/>
              <a:gd name="T26" fmla="*/ 2147483647 w 530"/>
              <a:gd name="T27" fmla="*/ 2147483647 h 365"/>
              <a:gd name="T28" fmla="*/ 2147483647 w 530"/>
              <a:gd name="T29" fmla="*/ 2147483647 h 365"/>
              <a:gd name="T30" fmla="*/ 2147483647 w 530"/>
              <a:gd name="T31" fmla="*/ 2147483647 h 365"/>
              <a:gd name="T32" fmla="*/ 2147483647 w 530"/>
              <a:gd name="T33" fmla="*/ 2147483647 h 365"/>
              <a:gd name="T34" fmla="*/ 2147483647 w 530"/>
              <a:gd name="T35" fmla="*/ 2147483647 h 365"/>
              <a:gd name="T36" fmla="*/ 2147483647 w 530"/>
              <a:gd name="T37" fmla="*/ 2147483647 h 365"/>
              <a:gd name="T38" fmla="*/ 2147483647 w 530"/>
              <a:gd name="T39" fmla="*/ 2147483647 h 365"/>
              <a:gd name="T40" fmla="*/ 2147483647 w 530"/>
              <a:gd name="T41" fmla="*/ 2147483647 h 365"/>
              <a:gd name="T42" fmla="*/ 2147483647 w 530"/>
              <a:gd name="T43" fmla="*/ 2147483647 h 365"/>
              <a:gd name="T44" fmla="*/ 2147483647 w 530"/>
              <a:gd name="T45" fmla="*/ 2147483647 h 365"/>
              <a:gd name="T46" fmla="*/ 2147483647 w 530"/>
              <a:gd name="T47" fmla="*/ 2147483647 h 365"/>
              <a:gd name="T48" fmla="*/ 2147483647 w 530"/>
              <a:gd name="T49" fmla="*/ 2147483647 h 365"/>
              <a:gd name="T50" fmla="*/ 2147483647 w 530"/>
              <a:gd name="T51" fmla="*/ 2147483647 h 365"/>
              <a:gd name="T52" fmla="*/ 2147483647 w 530"/>
              <a:gd name="T53" fmla="*/ 2147483647 h 365"/>
              <a:gd name="T54" fmla="*/ 2147483647 w 530"/>
              <a:gd name="T55" fmla="*/ 2147483647 h 365"/>
              <a:gd name="T56" fmla="*/ 2147483647 w 530"/>
              <a:gd name="T57" fmla="*/ 2147483647 h 365"/>
              <a:gd name="T58" fmla="*/ 2147483647 w 530"/>
              <a:gd name="T59" fmla="*/ 2147483647 h 365"/>
              <a:gd name="T60" fmla="*/ 2147483647 w 530"/>
              <a:gd name="T61" fmla="*/ 2147483647 h 365"/>
              <a:gd name="T62" fmla="*/ 2147483647 w 530"/>
              <a:gd name="T63" fmla="*/ 2147483647 h 365"/>
              <a:gd name="T64" fmla="*/ 2147483647 w 530"/>
              <a:gd name="T65" fmla="*/ 2147483647 h 365"/>
              <a:gd name="T66" fmla="*/ 2147483647 w 530"/>
              <a:gd name="T67" fmla="*/ 2147483647 h 365"/>
              <a:gd name="T68" fmla="*/ 2147483647 w 530"/>
              <a:gd name="T69" fmla="*/ 2147483647 h 365"/>
              <a:gd name="T70" fmla="*/ 2147483647 w 530"/>
              <a:gd name="T71" fmla="*/ 2147483647 h 365"/>
              <a:gd name="T72" fmla="*/ 2147483647 w 530"/>
              <a:gd name="T73" fmla="*/ 2147483647 h 365"/>
              <a:gd name="T74" fmla="*/ 2147483647 w 530"/>
              <a:gd name="T75" fmla="*/ 2147483647 h 365"/>
              <a:gd name="T76" fmla="*/ 2147483647 w 530"/>
              <a:gd name="T77" fmla="*/ 2147483647 h 365"/>
              <a:gd name="T78" fmla="*/ 2147483647 w 530"/>
              <a:gd name="T79" fmla="*/ 2147483647 h 365"/>
              <a:gd name="T80" fmla="*/ 2147483647 w 530"/>
              <a:gd name="T81" fmla="*/ 2147483647 h 365"/>
              <a:gd name="T82" fmla="*/ 2147483647 w 530"/>
              <a:gd name="T83" fmla="*/ 2147483647 h 365"/>
              <a:gd name="T84" fmla="*/ 2147483647 w 530"/>
              <a:gd name="T85" fmla="*/ 2147483647 h 36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30" h="365">
                <a:moveTo>
                  <a:pt x="91" y="191"/>
                </a:moveTo>
                <a:lnTo>
                  <a:pt x="78" y="195"/>
                </a:lnTo>
                <a:lnTo>
                  <a:pt x="67" y="177"/>
                </a:lnTo>
                <a:lnTo>
                  <a:pt x="47" y="160"/>
                </a:lnTo>
                <a:lnTo>
                  <a:pt x="51" y="143"/>
                </a:lnTo>
                <a:lnTo>
                  <a:pt x="44" y="128"/>
                </a:lnTo>
                <a:lnTo>
                  <a:pt x="38" y="117"/>
                </a:lnTo>
                <a:lnTo>
                  <a:pt x="27" y="117"/>
                </a:lnTo>
                <a:lnTo>
                  <a:pt x="17" y="107"/>
                </a:lnTo>
                <a:lnTo>
                  <a:pt x="7" y="97"/>
                </a:lnTo>
                <a:lnTo>
                  <a:pt x="23" y="101"/>
                </a:lnTo>
                <a:lnTo>
                  <a:pt x="27" y="80"/>
                </a:lnTo>
                <a:lnTo>
                  <a:pt x="15" y="67"/>
                </a:lnTo>
                <a:lnTo>
                  <a:pt x="6" y="53"/>
                </a:lnTo>
                <a:lnTo>
                  <a:pt x="3" y="28"/>
                </a:lnTo>
                <a:lnTo>
                  <a:pt x="0" y="3"/>
                </a:lnTo>
                <a:lnTo>
                  <a:pt x="23" y="2"/>
                </a:lnTo>
                <a:lnTo>
                  <a:pt x="46" y="0"/>
                </a:lnTo>
                <a:lnTo>
                  <a:pt x="61" y="7"/>
                </a:lnTo>
                <a:lnTo>
                  <a:pt x="77" y="14"/>
                </a:lnTo>
                <a:lnTo>
                  <a:pt x="91" y="20"/>
                </a:lnTo>
                <a:lnTo>
                  <a:pt x="106" y="28"/>
                </a:lnTo>
                <a:lnTo>
                  <a:pt x="134" y="28"/>
                </a:lnTo>
                <a:lnTo>
                  <a:pt x="161" y="28"/>
                </a:lnTo>
                <a:lnTo>
                  <a:pt x="165" y="18"/>
                </a:lnTo>
                <a:lnTo>
                  <a:pt x="197" y="18"/>
                </a:lnTo>
                <a:lnTo>
                  <a:pt x="213" y="38"/>
                </a:lnTo>
                <a:lnTo>
                  <a:pt x="219" y="58"/>
                </a:lnTo>
                <a:lnTo>
                  <a:pt x="231" y="66"/>
                </a:lnTo>
                <a:lnTo>
                  <a:pt x="243" y="75"/>
                </a:lnTo>
                <a:lnTo>
                  <a:pt x="257" y="59"/>
                </a:lnTo>
                <a:lnTo>
                  <a:pt x="284" y="61"/>
                </a:lnTo>
                <a:lnTo>
                  <a:pt x="292" y="80"/>
                </a:lnTo>
                <a:lnTo>
                  <a:pt x="301" y="99"/>
                </a:lnTo>
                <a:lnTo>
                  <a:pt x="307" y="122"/>
                </a:lnTo>
                <a:lnTo>
                  <a:pt x="321" y="132"/>
                </a:lnTo>
                <a:lnTo>
                  <a:pt x="344" y="136"/>
                </a:lnTo>
                <a:lnTo>
                  <a:pt x="332" y="163"/>
                </a:lnTo>
                <a:lnTo>
                  <a:pt x="321" y="189"/>
                </a:lnTo>
                <a:lnTo>
                  <a:pt x="317" y="216"/>
                </a:lnTo>
                <a:lnTo>
                  <a:pt x="323" y="236"/>
                </a:lnTo>
                <a:lnTo>
                  <a:pt x="330" y="254"/>
                </a:lnTo>
                <a:lnTo>
                  <a:pt x="337" y="267"/>
                </a:lnTo>
                <a:lnTo>
                  <a:pt x="343" y="279"/>
                </a:lnTo>
                <a:lnTo>
                  <a:pt x="345" y="282"/>
                </a:lnTo>
                <a:lnTo>
                  <a:pt x="366" y="290"/>
                </a:lnTo>
                <a:lnTo>
                  <a:pt x="383" y="289"/>
                </a:lnTo>
                <a:lnTo>
                  <a:pt x="405" y="285"/>
                </a:lnTo>
                <a:lnTo>
                  <a:pt x="419" y="285"/>
                </a:lnTo>
                <a:lnTo>
                  <a:pt x="427" y="287"/>
                </a:lnTo>
                <a:lnTo>
                  <a:pt x="433" y="282"/>
                </a:lnTo>
                <a:lnTo>
                  <a:pt x="431" y="278"/>
                </a:lnTo>
                <a:lnTo>
                  <a:pt x="447" y="263"/>
                </a:lnTo>
                <a:lnTo>
                  <a:pt x="457" y="239"/>
                </a:lnTo>
                <a:lnTo>
                  <a:pt x="477" y="229"/>
                </a:lnTo>
                <a:lnTo>
                  <a:pt x="497" y="227"/>
                </a:lnTo>
                <a:lnTo>
                  <a:pt x="515" y="226"/>
                </a:lnTo>
                <a:lnTo>
                  <a:pt x="520" y="225"/>
                </a:lnTo>
                <a:lnTo>
                  <a:pt x="528" y="229"/>
                </a:lnTo>
                <a:lnTo>
                  <a:pt x="530" y="233"/>
                </a:lnTo>
                <a:lnTo>
                  <a:pt x="512" y="258"/>
                </a:lnTo>
                <a:lnTo>
                  <a:pt x="508" y="265"/>
                </a:lnTo>
                <a:lnTo>
                  <a:pt x="508" y="267"/>
                </a:lnTo>
                <a:lnTo>
                  <a:pt x="508" y="270"/>
                </a:lnTo>
                <a:lnTo>
                  <a:pt x="498" y="289"/>
                </a:lnTo>
                <a:lnTo>
                  <a:pt x="495" y="282"/>
                </a:lnTo>
                <a:lnTo>
                  <a:pt x="491" y="287"/>
                </a:lnTo>
                <a:lnTo>
                  <a:pt x="473" y="300"/>
                </a:lnTo>
                <a:lnTo>
                  <a:pt x="454" y="300"/>
                </a:lnTo>
                <a:lnTo>
                  <a:pt x="436" y="300"/>
                </a:lnTo>
                <a:lnTo>
                  <a:pt x="435" y="311"/>
                </a:lnTo>
                <a:lnTo>
                  <a:pt x="428" y="313"/>
                </a:lnTo>
                <a:lnTo>
                  <a:pt x="442" y="332"/>
                </a:lnTo>
                <a:lnTo>
                  <a:pt x="416" y="335"/>
                </a:lnTo>
                <a:lnTo>
                  <a:pt x="404" y="351"/>
                </a:lnTo>
                <a:lnTo>
                  <a:pt x="401" y="365"/>
                </a:lnTo>
                <a:lnTo>
                  <a:pt x="383" y="348"/>
                </a:lnTo>
                <a:lnTo>
                  <a:pt x="363" y="331"/>
                </a:lnTo>
                <a:lnTo>
                  <a:pt x="372" y="337"/>
                </a:lnTo>
                <a:lnTo>
                  <a:pt x="360" y="331"/>
                </a:lnTo>
                <a:lnTo>
                  <a:pt x="351" y="332"/>
                </a:lnTo>
                <a:lnTo>
                  <a:pt x="355" y="333"/>
                </a:lnTo>
                <a:lnTo>
                  <a:pt x="335" y="337"/>
                </a:lnTo>
                <a:lnTo>
                  <a:pt x="316" y="343"/>
                </a:lnTo>
                <a:lnTo>
                  <a:pt x="294" y="333"/>
                </a:lnTo>
                <a:lnTo>
                  <a:pt x="272" y="324"/>
                </a:lnTo>
                <a:lnTo>
                  <a:pt x="250" y="315"/>
                </a:lnTo>
                <a:lnTo>
                  <a:pt x="229" y="305"/>
                </a:lnTo>
                <a:lnTo>
                  <a:pt x="215" y="298"/>
                </a:lnTo>
                <a:lnTo>
                  <a:pt x="202" y="291"/>
                </a:lnTo>
                <a:lnTo>
                  <a:pt x="187" y="285"/>
                </a:lnTo>
                <a:lnTo>
                  <a:pt x="172" y="273"/>
                </a:lnTo>
                <a:lnTo>
                  <a:pt x="159" y="261"/>
                </a:lnTo>
                <a:lnTo>
                  <a:pt x="156" y="247"/>
                </a:lnTo>
                <a:lnTo>
                  <a:pt x="164" y="242"/>
                </a:lnTo>
                <a:lnTo>
                  <a:pt x="161" y="238"/>
                </a:lnTo>
                <a:lnTo>
                  <a:pt x="166" y="225"/>
                </a:lnTo>
                <a:lnTo>
                  <a:pt x="160" y="210"/>
                </a:lnTo>
                <a:lnTo>
                  <a:pt x="153" y="193"/>
                </a:lnTo>
                <a:lnTo>
                  <a:pt x="142" y="179"/>
                </a:lnTo>
                <a:lnTo>
                  <a:pt x="129" y="165"/>
                </a:lnTo>
                <a:lnTo>
                  <a:pt x="134" y="167"/>
                </a:lnTo>
                <a:lnTo>
                  <a:pt x="127" y="157"/>
                </a:lnTo>
                <a:lnTo>
                  <a:pt x="122" y="154"/>
                </a:lnTo>
                <a:lnTo>
                  <a:pt x="125" y="153"/>
                </a:lnTo>
                <a:lnTo>
                  <a:pt x="110" y="145"/>
                </a:lnTo>
                <a:lnTo>
                  <a:pt x="114" y="141"/>
                </a:lnTo>
                <a:lnTo>
                  <a:pt x="106" y="140"/>
                </a:lnTo>
                <a:lnTo>
                  <a:pt x="111" y="128"/>
                </a:lnTo>
                <a:lnTo>
                  <a:pt x="104" y="121"/>
                </a:lnTo>
                <a:lnTo>
                  <a:pt x="91" y="102"/>
                </a:lnTo>
                <a:lnTo>
                  <a:pt x="91" y="96"/>
                </a:lnTo>
                <a:lnTo>
                  <a:pt x="79" y="88"/>
                </a:lnTo>
                <a:lnTo>
                  <a:pt x="71" y="70"/>
                </a:lnTo>
                <a:lnTo>
                  <a:pt x="64" y="53"/>
                </a:lnTo>
                <a:lnTo>
                  <a:pt x="64" y="29"/>
                </a:lnTo>
                <a:lnTo>
                  <a:pt x="51" y="23"/>
                </a:lnTo>
                <a:lnTo>
                  <a:pt x="36" y="16"/>
                </a:lnTo>
                <a:lnTo>
                  <a:pt x="34" y="36"/>
                </a:lnTo>
                <a:lnTo>
                  <a:pt x="31" y="58"/>
                </a:lnTo>
                <a:lnTo>
                  <a:pt x="41" y="75"/>
                </a:lnTo>
                <a:lnTo>
                  <a:pt x="52" y="92"/>
                </a:lnTo>
                <a:lnTo>
                  <a:pt x="57" y="106"/>
                </a:lnTo>
                <a:lnTo>
                  <a:pt x="62" y="120"/>
                </a:lnTo>
                <a:lnTo>
                  <a:pt x="64" y="118"/>
                </a:lnTo>
                <a:lnTo>
                  <a:pt x="68" y="142"/>
                </a:lnTo>
                <a:lnTo>
                  <a:pt x="72" y="166"/>
                </a:lnTo>
                <a:lnTo>
                  <a:pt x="79" y="170"/>
                </a:lnTo>
                <a:lnTo>
                  <a:pt x="89" y="180"/>
                </a:lnTo>
                <a:lnTo>
                  <a:pt x="91" y="19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8" name="Freeform 203"/>
          <p:cNvSpPr>
            <a:spLocks/>
          </p:cNvSpPr>
          <p:nvPr/>
        </p:nvSpPr>
        <p:spPr bwMode="auto">
          <a:xfrm>
            <a:off x="2481263" y="3649663"/>
            <a:ext cx="14287" cy="26987"/>
          </a:xfrm>
          <a:custGeom>
            <a:avLst/>
            <a:gdLst>
              <a:gd name="T0" fmla="*/ 2147483647 w 11"/>
              <a:gd name="T1" fmla="*/ 2147483647 h 16"/>
              <a:gd name="T2" fmla="*/ 2147483647 w 11"/>
              <a:gd name="T3" fmla="*/ 0 h 16"/>
              <a:gd name="T4" fmla="*/ 0 w 11"/>
              <a:gd name="T5" fmla="*/ 2147483647 h 16"/>
              <a:gd name="T6" fmla="*/ 2147483647 w 11"/>
              <a:gd name="T7" fmla="*/ 2147483647 h 16"/>
              <a:gd name="T8" fmla="*/ 2147483647 w 11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" h="16">
                <a:moveTo>
                  <a:pt x="11" y="15"/>
                </a:moveTo>
                <a:lnTo>
                  <a:pt x="8" y="0"/>
                </a:lnTo>
                <a:lnTo>
                  <a:pt x="0" y="13"/>
                </a:lnTo>
                <a:lnTo>
                  <a:pt x="3" y="16"/>
                </a:lnTo>
                <a:lnTo>
                  <a:pt x="11" y="1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9" name="Freeform 204"/>
          <p:cNvSpPr>
            <a:spLocks/>
          </p:cNvSpPr>
          <p:nvPr/>
        </p:nvSpPr>
        <p:spPr bwMode="auto">
          <a:xfrm>
            <a:off x="2505075" y="3589338"/>
            <a:ext cx="15875" cy="34925"/>
          </a:xfrm>
          <a:custGeom>
            <a:avLst/>
            <a:gdLst>
              <a:gd name="T0" fmla="*/ 2147483647 w 13"/>
              <a:gd name="T1" fmla="*/ 2147483647 h 20"/>
              <a:gd name="T2" fmla="*/ 2147483647 w 13"/>
              <a:gd name="T3" fmla="*/ 2147483647 h 20"/>
              <a:gd name="T4" fmla="*/ 0 w 13"/>
              <a:gd name="T5" fmla="*/ 0 h 20"/>
              <a:gd name="T6" fmla="*/ 2147483647 w 13"/>
              <a:gd name="T7" fmla="*/ 2147483647 h 20"/>
              <a:gd name="T8" fmla="*/ 2147483647 w 13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20">
                <a:moveTo>
                  <a:pt x="6" y="20"/>
                </a:moveTo>
                <a:lnTo>
                  <a:pt x="10" y="11"/>
                </a:lnTo>
                <a:lnTo>
                  <a:pt x="0" y="0"/>
                </a:lnTo>
                <a:lnTo>
                  <a:pt x="13" y="13"/>
                </a:lnTo>
                <a:lnTo>
                  <a:pt x="6" y="2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0" name="Freeform 205"/>
          <p:cNvSpPr>
            <a:spLocks/>
          </p:cNvSpPr>
          <p:nvPr/>
        </p:nvSpPr>
        <p:spPr bwMode="auto">
          <a:xfrm>
            <a:off x="2525713" y="3638550"/>
            <a:ext cx="11112" cy="25400"/>
          </a:xfrm>
          <a:custGeom>
            <a:avLst/>
            <a:gdLst>
              <a:gd name="T0" fmla="*/ 2147483647 w 8"/>
              <a:gd name="T1" fmla="*/ 2147483647 h 15"/>
              <a:gd name="T2" fmla="*/ 2147483647 w 8"/>
              <a:gd name="T3" fmla="*/ 2147483647 h 15"/>
              <a:gd name="T4" fmla="*/ 0 w 8"/>
              <a:gd name="T5" fmla="*/ 0 h 15"/>
              <a:gd name="T6" fmla="*/ 0 w 8"/>
              <a:gd name="T7" fmla="*/ 2147483647 h 15"/>
              <a:gd name="T8" fmla="*/ 2147483647 w 8"/>
              <a:gd name="T9" fmla="*/ 2147483647 h 15"/>
              <a:gd name="T10" fmla="*/ 2147483647 w 8"/>
              <a:gd name="T11" fmla="*/ 2147483647 h 15"/>
              <a:gd name="T12" fmla="*/ 2147483647 w 8"/>
              <a:gd name="T13" fmla="*/ 2147483647 h 15"/>
              <a:gd name="T14" fmla="*/ 2147483647 w 8"/>
              <a:gd name="T15" fmla="*/ 2147483647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" h="15">
                <a:moveTo>
                  <a:pt x="5" y="15"/>
                </a:moveTo>
                <a:lnTo>
                  <a:pt x="8" y="9"/>
                </a:lnTo>
                <a:lnTo>
                  <a:pt x="0" y="0"/>
                </a:lnTo>
                <a:lnTo>
                  <a:pt x="0" y="1"/>
                </a:lnTo>
                <a:lnTo>
                  <a:pt x="4" y="6"/>
                </a:lnTo>
                <a:lnTo>
                  <a:pt x="7" y="9"/>
                </a:lnTo>
                <a:lnTo>
                  <a:pt x="4" y="15"/>
                </a:lnTo>
                <a:lnTo>
                  <a:pt x="5" y="1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1" name="Freeform 206"/>
          <p:cNvSpPr>
            <a:spLocks/>
          </p:cNvSpPr>
          <p:nvPr/>
        </p:nvSpPr>
        <p:spPr bwMode="auto">
          <a:xfrm>
            <a:off x="2584450" y="3781425"/>
            <a:ext cx="15875" cy="12700"/>
          </a:xfrm>
          <a:custGeom>
            <a:avLst/>
            <a:gdLst>
              <a:gd name="T0" fmla="*/ 2147483647 w 13"/>
              <a:gd name="T1" fmla="*/ 0 h 8"/>
              <a:gd name="T2" fmla="*/ 2147483647 w 13"/>
              <a:gd name="T3" fmla="*/ 2147483647 h 8"/>
              <a:gd name="T4" fmla="*/ 0 w 13"/>
              <a:gd name="T5" fmla="*/ 2147483647 h 8"/>
              <a:gd name="T6" fmla="*/ 2147483647 w 13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" h="8">
                <a:moveTo>
                  <a:pt x="13" y="0"/>
                </a:moveTo>
                <a:lnTo>
                  <a:pt x="13" y="4"/>
                </a:lnTo>
                <a:lnTo>
                  <a:pt x="0" y="8"/>
                </a:lnTo>
                <a:lnTo>
                  <a:pt x="13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2" name="Freeform 207"/>
          <p:cNvSpPr>
            <a:spLocks/>
          </p:cNvSpPr>
          <p:nvPr/>
        </p:nvSpPr>
        <p:spPr bwMode="auto">
          <a:xfrm>
            <a:off x="2574925" y="3736975"/>
            <a:ext cx="9525" cy="12700"/>
          </a:xfrm>
          <a:custGeom>
            <a:avLst/>
            <a:gdLst>
              <a:gd name="T0" fmla="*/ 2147483647 w 7"/>
              <a:gd name="T1" fmla="*/ 2147483647 h 7"/>
              <a:gd name="T2" fmla="*/ 2147483647 w 7"/>
              <a:gd name="T3" fmla="*/ 0 h 7"/>
              <a:gd name="T4" fmla="*/ 0 w 7"/>
              <a:gd name="T5" fmla="*/ 2147483647 h 7"/>
              <a:gd name="T6" fmla="*/ 2147483647 w 7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7">
                <a:moveTo>
                  <a:pt x="7" y="1"/>
                </a:moveTo>
                <a:lnTo>
                  <a:pt x="4" y="0"/>
                </a:lnTo>
                <a:lnTo>
                  <a:pt x="0" y="7"/>
                </a:lnTo>
                <a:lnTo>
                  <a:pt x="7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3" name="Freeform 208"/>
          <p:cNvSpPr>
            <a:spLocks/>
          </p:cNvSpPr>
          <p:nvPr/>
        </p:nvSpPr>
        <p:spPr bwMode="auto">
          <a:xfrm>
            <a:off x="2473325" y="3597275"/>
            <a:ext cx="26988" cy="1588"/>
          </a:xfrm>
          <a:custGeom>
            <a:avLst/>
            <a:gdLst>
              <a:gd name="T0" fmla="*/ 2147483647 w 21"/>
              <a:gd name="T1" fmla="*/ 0 h 1"/>
              <a:gd name="T2" fmla="*/ 2147483647 w 21"/>
              <a:gd name="T3" fmla="*/ 0 h 1"/>
              <a:gd name="T4" fmla="*/ 2147483647 w 21"/>
              <a:gd name="T5" fmla="*/ 2147483647 h 1"/>
              <a:gd name="T6" fmla="*/ 0 w 21"/>
              <a:gd name="T7" fmla="*/ 0 h 1"/>
              <a:gd name="T8" fmla="*/ 2147483647 w 2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1">
                <a:moveTo>
                  <a:pt x="8" y="0"/>
                </a:moveTo>
                <a:lnTo>
                  <a:pt x="21" y="0"/>
                </a:lnTo>
                <a:lnTo>
                  <a:pt x="13" y="1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4" name="Freeform 209"/>
          <p:cNvSpPr>
            <a:spLocks/>
          </p:cNvSpPr>
          <p:nvPr/>
        </p:nvSpPr>
        <p:spPr bwMode="auto">
          <a:xfrm>
            <a:off x="2490788" y="3684588"/>
            <a:ext cx="6350" cy="952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0 w 6"/>
              <a:gd name="T5" fmla="*/ 0 h 6"/>
              <a:gd name="T6" fmla="*/ 2147483647 w 6"/>
              <a:gd name="T7" fmla="*/ 2147483647 h 6"/>
              <a:gd name="T8" fmla="*/ 2147483647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6">
                <a:moveTo>
                  <a:pt x="6" y="5"/>
                </a:moveTo>
                <a:lnTo>
                  <a:pt x="3" y="2"/>
                </a:lnTo>
                <a:lnTo>
                  <a:pt x="0" y="0"/>
                </a:lnTo>
                <a:lnTo>
                  <a:pt x="3" y="6"/>
                </a:lnTo>
                <a:lnTo>
                  <a:pt x="6" y="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5" name="Freeform 210"/>
          <p:cNvSpPr>
            <a:spLocks/>
          </p:cNvSpPr>
          <p:nvPr/>
        </p:nvSpPr>
        <p:spPr bwMode="auto">
          <a:xfrm>
            <a:off x="5862638" y="5200650"/>
            <a:ext cx="12700" cy="12700"/>
          </a:xfrm>
          <a:custGeom>
            <a:avLst/>
            <a:gdLst>
              <a:gd name="T0" fmla="*/ 2147483647 w 10"/>
              <a:gd name="T1" fmla="*/ 0 h 7"/>
              <a:gd name="T2" fmla="*/ 0 w 10"/>
              <a:gd name="T3" fmla="*/ 2147483647 h 7"/>
              <a:gd name="T4" fmla="*/ 2147483647 w 10"/>
              <a:gd name="T5" fmla="*/ 2147483647 h 7"/>
              <a:gd name="T6" fmla="*/ 2147483647 w 10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" h="7">
                <a:moveTo>
                  <a:pt x="9" y="0"/>
                </a:moveTo>
                <a:lnTo>
                  <a:pt x="0" y="7"/>
                </a:lnTo>
                <a:lnTo>
                  <a:pt x="10" y="3"/>
                </a:lnTo>
                <a:lnTo>
                  <a:pt x="9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6" name="Freeform 211"/>
          <p:cNvSpPr>
            <a:spLocks/>
          </p:cNvSpPr>
          <p:nvPr/>
        </p:nvSpPr>
        <p:spPr bwMode="auto">
          <a:xfrm>
            <a:off x="7204075" y="4881563"/>
            <a:ext cx="1014413" cy="968375"/>
          </a:xfrm>
          <a:custGeom>
            <a:avLst/>
            <a:gdLst>
              <a:gd name="T0" fmla="*/ 2147483647 w 796"/>
              <a:gd name="T1" fmla="*/ 2147483647 h 570"/>
              <a:gd name="T2" fmla="*/ 2147483647 w 796"/>
              <a:gd name="T3" fmla="*/ 2147483647 h 570"/>
              <a:gd name="T4" fmla="*/ 2147483647 w 796"/>
              <a:gd name="T5" fmla="*/ 2147483647 h 570"/>
              <a:gd name="T6" fmla="*/ 2147483647 w 796"/>
              <a:gd name="T7" fmla="*/ 2147483647 h 570"/>
              <a:gd name="T8" fmla="*/ 2147483647 w 796"/>
              <a:gd name="T9" fmla="*/ 2147483647 h 570"/>
              <a:gd name="T10" fmla="*/ 2147483647 w 796"/>
              <a:gd name="T11" fmla="*/ 2147483647 h 570"/>
              <a:gd name="T12" fmla="*/ 2147483647 w 796"/>
              <a:gd name="T13" fmla="*/ 2147483647 h 570"/>
              <a:gd name="T14" fmla="*/ 2147483647 w 796"/>
              <a:gd name="T15" fmla="*/ 2147483647 h 570"/>
              <a:gd name="T16" fmla="*/ 2147483647 w 796"/>
              <a:gd name="T17" fmla="*/ 2147483647 h 570"/>
              <a:gd name="T18" fmla="*/ 2147483647 w 796"/>
              <a:gd name="T19" fmla="*/ 2147483647 h 570"/>
              <a:gd name="T20" fmla="*/ 2147483647 w 796"/>
              <a:gd name="T21" fmla="*/ 2147483647 h 570"/>
              <a:gd name="T22" fmla="*/ 2147483647 w 796"/>
              <a:gd name="T23" fmla="*/ 2147483647 h 570"/>
              <a:gd name="T24" fmla="*/ 2147483647 w 796"/>
              <a:gd name="T25" fmla="*/ 2147483647 h 570"/>
              <a:gd name="T26" fmla="*/ 2147483647 w 796"/>
              <a:gd name="T27" fmla="*/ 2147483647 h 570"/>
              <a:gd name="T28" fmla="*/ 2147483647 w 796"/>
              <a:gd name="T29" fmla="*/ 2147483647 h 570"/>
              <a:gd name="T30" fmla="*/ 2147483647 w 796"/>
              <a:gd name="T31" fmla="*/ 2147483647 h 570"/>
              <a:gd name="T32" fmla="*/ 2147483647 w 796"/>
              <a:gd name="T33" fmla="*/ 2147483647 h 570"/>
              <a:gd name="T34" fmla="*/ 2147483647 w 796"/>
              <a:gd name="T35" fmla="*/ 2147483647 h 570"/>
              <a:gd name="T36" fmla="*/ 2147483647 w 796"/>
              <a:gd name="T37" fmla="*/ 2147483647 h 570"/>
              <a:gd name="T38" fmla="*/ 2147483647 w 796"/>
              <a:gd name="T39" fmla="*/ 2147483647 h 570"/>
              <a:gd name="T40" fmla="*/ 2147483647 w 796"/>
              <a:gd name="T41" fmla="*/ 2147483647 h 570"/>
              <a:gd name="T42" fmla="*/ 2147483647 w 796"/>
              <a:gd name="T43" fmla="*/ 2147483647 h 570"/>
              <a:gd name="T44" fmla="*/ 2147483647 w 796"/>
              <a:gd name="T45" fmla="*/ 2147483647 h 570"/>
              <a:gd name="T46" fmla="*/ 2147483647 w 796"/>
              <a:gd name="T47" fmla="*/ 2147483647 h 570"/>
              <a:gd name="T48" fmla="*/ 2147483647 w 796"/>
              <a:gd name="T49" fmla="*/ 2147483647 h 570"/>
              <a:gd name="T50" fmla="*/ 2147483647 w 796"/>
              <a:gd name="T51" fmla="*/ 2147483647 h 570"/>
              <a:gd name="T52" fmla="*/ 2147483647 w 796"/>
              <a:gd name="T53" fmla="*/ 2147483647 h 570"/>
              <a:gd name="T54" fmla="*/ 2147483647 w 796"/>
              <a:gd name="T55" fmla="*/ 2147483647 h 570"/>
              <a:gd name="T56" fmla="*/ 2147483647 w 796"/>
              <a:gd name="T57" fmla="*/ 2147483647 h 570"/>
              <a:gd name="T58" fmla="*/ 2147483647 w 796"/>
              <a:gd name="T59" fmla="*/ 2147483647 h 570"/>
              <a:gd name="T60" fmla="*/ 2147483647 w 796"/>
              <a:gd name="T61" fmla="*/ 2147483647 h 570"/>
              <a:gd name="T62" fmla="*/ 2147483647 w 796"/>
              <a:gd name="T63" fmla="*/ 2147483647 h 570"/>
              <a:gd name="T64" fmla="*/ 2147483647 w 796"/>
              <a:gd name="T65" fmla="*/ 2147483647 h 570"/>
              <a:gd name="T66" fmla="*/ 2147483647 w 796"/>
              <a:gd name="T67" fmla="*/ 2147483647 h 570"/>
              <a:gd name="T68" fmla="*/ 2147483647 w 796"/>
              <a:gd name="T69" fmla="*/ 2147483647 h 570"/>
              <a:gd name="T70" fmla="*/ 2147483647 w 796"/>
              <a:gd name="T71" fmla="*/ 2147483647 h 570"/>
              <a:gd name="T72" fmla="*/ 2147483647 w 796"/>
              <a:gd name="T73" fmla="*/ 2147483647 h 570"/>
              <a:gd name="T74" fmla="*/ 2147483647 w 796"/>
              <a:gd name="T75" fmla="*/ 2147483647 h 570"/>
              <a:gd name="T76" fmla="*/ 2147483647 w 796"/>
              <a:gd name="T77" fmla="*/ 2147483647 h 570"/>
              <a:gd name="T78" fmla="*/ 2147483647 w 796"/>
              <a:gd name="T79" fmla="*/ 2147483647 h 570"/>
              <a:gd name="T80" fmla="*/ 2147483647 w 796"/>
              <a:gd name="T81" fmla="*/ 2147483647 h 570"/>
              <a:gd name="T82" fmla="*/ 2147483647 w 796"/>
              <a:gd name="T83" fmla="*/ 2147483647 h 570"/>
              <a:gd name="T84" fmla="*/ 2147483647 w 796"/>
              <a:gd name="T85" fmla="*/ 2147483647 h 570"/>
              <a:gd name="T86" fmla="*/ 2147483647 w 796"/>
              <a:gd name="T87" fmla="*/ 2147483647 h 570"/>
              <a:gd name="T88" fmla="*/ 2147483647 w 796"/>
              <a:gd name="T89" fmla="*/ 2147483647 h 570"/>
              <a:gd name="T90" fmla="*/ 2147483647 w 796"/>
              <a:gd name="T91" fmla="*/ 2147483647 h 570"/>
              <a:gd name="T92" fmla="*/ 2147483647 w 796"/>
              <a:gd name="T93" fmla="*/ 2147483647 h 570"/>
              <a:gd name="T94" fmla="*/ 2147483647 w 796"/>
              <a:gd name="T95" fmla="*/ 2147483647 h 570"/>
              <a:gd name="T96" fmla="*/ 2147483647 w 796"/>
              <a:gd name="T97" fmla="*/ 2147483647 h 570"/>
              <a:gd name="T98" fmla="*/ 2147483647 w 796"/>
              <a:gd name="T99" fmla="*/ 2147483647 h 570"/>
              <a:gd name="T100" fmla="*/ 2147483647 w 796"/>
              <a:gd name="T101" fmla="*/ 2147483647 h 570"/>
              <a:gd name="T102" fmla="*/ 2147483647 w 796"/>
              <a:gd name="T103" fmla="*/ 2147483647 h 570"/>
              <a:gd name="T104" fmla="*/ 2147483647 w 796"/>
              <a:gd name="T105" fmla="*/ 2147483647 h 570"/>
              <a:gd name="T106" fmla="*/ 2147483647 w 796"/>
              <a:gd name="T107" fmla="*/ 2147483647 h 570"/>
              <a:gd name="T108" fmla="*/ 2147483647 w 796"/>
              <a:gd name="T109" fmla="*/ 2147483647 h 570"/>
              <a:gd name="T110" fmla="*/ 2147483647 w 796"/>
              <a:gd name="T111" fmla="*/ 2147483647 h 5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96" h="570">
                <a:moveTo>
                  <a:pt x="468" y="13"/>
                </a:moveTo>
                <a:lnTo>
                  <a:pt x="458" y="12"/>
                </a:lnTo>
                <a:lnTo>
                  <a:pt x="453" y="10"/>
                </a:lnTo>
                <a:lnTo>
                  <a:pt x="451" y="12"/>
                </a:lnTo>
                <a:lnTo>
                  <a:pt x="445" y="11"/>
                </a:lnTo>
                <a:lnTo>
                  <a:pt x="453" y="15"/>
                </a:lnTo>
                <a:lnTo>
                  <a:pt x="460" y="19"/>
                </a:lnTo>
                <a:lnTo>
                  <a:pt x="457" y="28"/>
                </a:lnTo>
                <a:lnTo>
                  <a:pt x="451" y="30"/>
                </a:lnTo>
                <a:lnTo>
                  <a:pt x="434" y="28"/>
                </a:lnTo>
                <a:lnTo>
                  <a:pt x="426" y="31"/>
                </a:lnTo>
                <a:lnTo>
                  <a:pt x="421" y="36"/>
                </a:lnTo>
                <a:lnTo>
                  <a:pt x="418" y="34"/>
                </a:lnTo>
                <a:lnTo>
                  <a:pt x="415" y="38"/>
                </a:lnTo>
                <a:lnTo>
                  <a:pt x="408" y="49"/>
                </a:lnTo>
                <a:lnTo>
                  <a:pt x="405" y="54"/>
                </a:lnTo>
                <a:lnTo>
                  <a:pt x="398" y="59"/>
                </a:lnTo>
                <a:lnTo>
                  <a:pt x="389" y="76"/>
                </a:lnTo>
                <a:lnTo>
                  <a:pt x="396" y="77"/>
                </a:lnTo>
                <a:lnTo>
                  <a:pt x="398" y="81"/>
                </a:lnTo>
                <a:lnTo>
                  <a:pt x="392" y="88"/>
                </a:lnTo>
                <a:lnTo>
                  <a:pt x="399" y="94"/>
                </a:lnTo>
                <a:lnTo>
                  <a:pt x="383" y="83"/>
                </a:lnTo>
                <a:lnTo>
                  <a:pt x="382" y="86"/>
                </a:lnTo>
                <a:lnTo>
                  <a:pt x="367" y="81"/>
                </a:lnTo>
                <a:lnTo>
                  <a:pt x="364" y="92"/>
                </a:lnTo>
                <a:lnTo>
                  <a:pt x="360" y="92"/>
                </a:lnTo>
                <a:lnTo>
                  <a:pt x="356" y="95"/>
                </a:lnTo>
                <a:lnTo>
                  <a:pt x="358" y="91"/>
                </a:lnTo>
                <a:lnTo>
                  <a:pt x="361" y="78"/>
                </a:lnTo>
                <a:lnTo>
                  <a:pt x="342" y="59"/>
                </a:lnTo>
                <a:lnTo>
                  <a:pt x="340" y="64"/>
                </a:lnTo>
                <a:lnTo>
                  <a:pt x="331" y="68"/>
                </a:lnTo>
                <a:lnTo>
                  <a:pt x="331" y="65"/>
                </a:lnTo>
                <a:lnTo>
                  <a:pt x="326" y="67"/>
                </a:lnTo>
                <a:lnTo>
                  <a:pt x="321" y="67"/>
                </a:lnTo>
                <a:lnTo>
                  <a:pt x="318" y="77"/>
                </a:lnTo>
                <a:lnTo>
                  <a:pt x="315" y="72"/>
                </a:lnTo>
                <a:lnTo>
                  <a:pt x="304" y="82"/>
                </a:lnTo>
                <a:lnTo>
                  <a:pt x="305" y="89"/>
                </a:lnTo>
                <a:lnTo>
                  <a:pt x="296" y="86"/>
                </a:lnTo>
                <a:lnTo>
                  <a:pt x="301" y="96"/>
                </a:lnTo>
                <a:lnTo>
                  <a:pt x="291" y="93"/>
                </a:lnTo>
                <a:lnTo>
                  <a:pt x="285" y="101"/>
                </a:lnTo>
                <a:lnTo>
                  <a:pt x="286" y="102"/>
                </a:lnTo>
                <a:lnTo>
                  <a:pt x="290" y="102"/>
                </a:lnTo>
                <a:lnTo>
                  <a:pt x="284" y="106"/>
                </a:lnTo>
                <a:lnTo>
                  <a:pt x="284" y="111"/>
                </a:lnTo>
                <a:lnTo>
                  <a:pt x="289" y="113"/>
                </a:lnTo>
                <a:lnTo>
                  <a:pt x="278" y="113"/>
                </a:lnTo>
                <a:lnTo>
                  <a:pt x="273" y="113"/>
                </a:lnTo>
                <a:lnTo>
                  <a:pt x="268" y="111"/>
                </a:lnTo>
                <a:lnTo>
                  <a:pt x="266" y="116"/>
                </a:lnTo>
                <a:lnTo>
                  <a:pt x="268" y="125"/>
                </a:lnTo>
                <a:lnTo>
                  <a:pt x="263" y="127"/>
                </a:lnTo>
                <a:lnTo>
                  <a:pt x="263" y="143"/>
                </a:lnTo>
                <a:lnTo>
                  <a:pt x="258" y="129"/>
                </a:lnTo>
                <a:lnTo>
                  <a:pt x="252" y="114"/>
                </a:lnTo>
                <a:lnTo>
                  <a:pt x="246" y="120"/>
                </a:lnTo>
                <a:lnTo>
                  <a:pt x="233" y="137"/>
                </a:lnTo>
                <a:lnTo>
                  <a:pt x="233" y="150"/>
                </a:lnTo>
                <a:lnTo>
                  <a:pt x="213" y="168"/>
                </a:lnTo>
                <a:lnTo>
                  <a:pt x="197" y="177"/>
                </a:lnTo>
                <a:lnTo>
                  <a:pt x="182" y="184"/>
                </a:lnTo>
                <a:lnTo>
                  <a:pt x="159" y="189"/>
                </a:lnTo>
                <a:lnTo>
                  <a:pt x="141" y="194"/>
                </a:lnTo>
                <a:lnTo>
                  <a:pt x="124" y="200"/>
                </a:lnTo>
                <a:lnTo>
                  <a:pt x="117" y="196"/>
                </a:lnTo>
                <a:lnTo>
                  <a:pt x="90" y="213"/>
                </a:lnTo>
                <a:lnTo>
                  <a:pt x="63" y="229"/>
                </a:lnTo>
                <a:lnTo>
                  <a:pt x="55" y="236"/>
                </a:lnTo>
                <a:lnTo>
                  <a:pt x="56" y="223"/>
                </a:lnTo>
                <a:lnTo>
                  <a:pt x="46" y="242"/>
                </a:lnTo>
                <a:lnTo>
                  <a:pt x="37" y="264"/>
                </a:lnTo>
                <a:lnTo>
                  <a:pt x="35" y="281"/>
                </a:lnTo>
                <a:lnTo>
                  <a:pt x="37" y="296"/>
                </a:lnTo>
                <a:lnTo>
                  <a:pt x="39" y="310"/>
                </a:lnTo>
                <a:lnTo>
                  <a:pt x="34" y="314"/>
                </a:lnTo>
                <a:lnTo>
                  <a:pt x="33" y="309"/>
                </a:lnTo>
                <a:lnTo>
                  <a:pt x="28" y="299"/>
                </a:lnTo>
                <a:lnTo>
                  <a:pt x="28" y="320"/>
                </a:lnTo>
                <a:lnTo>
                  <a:pt x="23" y="311"/>
                </a:lnTo>
                <a:lnTo>
                  <a:pt x="21" y="310"/>
                </a:lnTo>
                <a:lnTo>
                  <a:pt x="24" y="328"/>
                </a:lnTo>
                <a:lnTo>
                  <a:pt x="27" y="348"/>
                </a:lnTo>
                <a:lnTo>
                  <a:pt x="29" y="365"/>
                </a:lnTo>
                <a:lnTo>
                  <a:pt x="32" y="383"/>
                </a:lnTo>
                <a:lnTo>
                  <a:pt x="30" y="397"/>
                </a:lnTo>
                <a:lnTo>
                  <a:pt x="28" y="412"/>
                </a:lnTo>
                <a:lnTo>
                  <a:pt x="27" y="426"/>
                </a:lnTo>
                <a:lnTo>
                  <a:pt x="24" y="442"/>
                </a:lnTo>
                <a:lnTo>
                  <a:pt x="10" y="461"/>
                </a:lnTo>
                <a:lnTo>
                  <a:pt x="1" y="463"/>
                </a:lnTo>
                <a:lnTo>
                  <a:pt x="0" y="475"/>
                </a:lnTo>
                <a:lnTo>
                  <a:pt x="13" y="483"/>
                </a:lnTo>
                <a:lnTo>
                  <a:pt x="27" y="491"/>
                </a:lnTo>
                <a:lnTo>
                  <a:pt x="52" y="488"/>
                </a:lnTo>
                <a:lnTo>
                  <a:pt x="76" y="480"/>
                </a:lnTo>
                <a:lnTo>
                  <a:pt x="79" y="477"/>
                </a:lnTo>
                <a:lnTo>
                  <a:pt x="92" y="469"/>
                </a:lnTo>
                <a:lnTo>
                  <a:pt x="112" y="469"/>
                </a:lnTo>
                <a:lnTo>
                  <a:pt x="135" y="469"/>
                </a:lnTo>
                <a:lnTo>
                  <a:pt x="160" y="468"/>
                </a:lnTo>
                <a:lnTo>
                  <a:pt x="180" y="451"/>
                </a:lnTo>
                <a:lnTo>
                  <a:pt x="204" y="443"/>
                </a:lnTo>
                <a:lnTo>
                  <a:pt x="230" y="434"/>
                </a:lnTo>
                <a:lnTo>
                  <a:pt x="253" y="431"/>
                </a:lnTo>
                <a:lnTo>
                  <a:pt x="278" y="426"/>
                </a:lnTo>
                <a:lnTo>
                  <a:pt x="302" y="423"/>
                </a:lnTo>
                <a:lnTo>
                  <a:pt x="327" y="419"/>
                </a:lnTo>
                <a:lnTo>
                  <a:pt x="340" y="423"/>
                </a:lnTo>
                <a:lnTo>
                  <a:pt x="366" y="432"/>
                </a:lnTo>
                <a:lnTo>
                  <a:pt x="372" y="438"/>
                </a:lnTo>
                <a:lnTo>
                  <a:pt x="375" y="443"/>
                </a:lnTo>
                <a:lnTo>
                  <a:pt x="377" y="451"/>
                </a:lnTo>
                <a:lnTo>
                  <a:pt x="380" y="465"/>
                </a:lnTo>
                <a:lnTo>
                  <a:pt x="382" y="479"/>
                </a:lnTo>
                <a:lnTo>
                  <a:pt x="377" y="479"/>
                </a:lnTo>
                <a:lnTo>
                  <a:pt x="387" y="486"/>
                </a:lnTo>
                <a:lnTo>
                  <a:pt x="391" y="483"/>
                </a:lnTo>
                <a:lnTo>
                  <a:pt x="413" y="465"/>
                </a:lnTo>
                <a:lnTo>
                  <a:pt x="436" y="450"/>
                </a:lnTo>
                <a:lnTo>
                  <a:pt x="445" y="440"/>
                </a:lnTo>
                <a:lnTo>
                  <a:pt x="440" y="456"/>
                </a:lnTo>
                <a:lnTo>
                  <a:pt x="426" y="471"/>
                </a:lnTo>
                <a:lnTo>
                  <a:pt x="413" y="487"/>
                </a:lnTo>
                <a:lnTo>
                  <a:pt x="403" y="493"/>
                </a:lnTo>
                <a:lnTo>
                  <a:pt x="418" y="493"/>
                </a:lnTo>
                <a:lnTo>
                  <a:pt x="434" y="474"/>
                </a:lnTo>
                <a:lnTo>
                  <a:pt x="440" y="484"/>
                </a:lnTo>
                <a:lnTo>
                  <a:pt x="422" y="499"/>
                </a:lnTo>
                <a:lnTo>
                  <a:pt x="435" y="499"/>
                </a:lnTo>
                <a:lnTo>
                  <a:pt x="438" y="500"/>
                </a:lnTo>
                <a:lnTo>
                  <a:pt x="443" y="509"/>
                </a:lnTo>
                <a:lnTo>
                  <a:pt x="435" y="528"/>
                </a:lnTo>
                <a:lnTo>
                  <a:pt x="436" y="548"/>
                </a:lnTo>
                <a:lnTo>
                  <a:pt x="456" y="556"/>
                </a:lnTo>
                <a:lnTo>
                  <a:pt x="469" y="560"/>
                </a:lnTo>
                <a:lnTo>
                  <a:pt x="483" y="565"/>
                </a:lnTo>
                <a:lnTo>
                  <a:pt x="511" y="555"/>
                </a:lnTo>
                <a:lnTo>
                  <a:pt x="509" y="553"/>
                </a:lnTo>
                <a:lnTo>
                  <a:pt x="522" y="548"/>
                </a:lnTo>
                <a:lnTo>
                  <a:pt x="514" y="557"/>
                </a:lnTo>
                <a:lnTo>
                  <a:pt x="518" y="557"/>
                </a:lnTo>
                <a:lnTo>
                  <a:pt x="525" y="557"/>
                </a:lnTo>
                <a:lnTo>
                  <a:pt x="529" y="567"/>
                </a:lnTo>
                <a:lnTo>
                  <a:pt x="534" y="570"/>
                </a:lnTo>
                <a:lnTo>
                  <a:pt x="539" y="564"/>
                </a:lnTo>
                <a:lnTo>
                  <a:pt x="576" y="547"/>
                </a:lnTo>
                <a:lnTo>
                  <a:pt x="594" y="545"/>
                </a:lnTo>
                <a:lnTo>
                  <a:pt x="617" y="540"/>
                </a:lnTo>
                <a:lnTo>
                  <a:pt x="627" y="529"/>
                </a:lnTo>
                <a:lnTo>
                  <a:pt x="648" y="508"/>
                </a:lnTo>
                <a:lnTo>
                  <a:pt x="669" y="487"/>
                </a:lnTo>
                <a:lnTo>
                  <a:pt x="687" y="465"/>
                </a:lnTo>
                <a:lnTo>
                  <a:pt x="694" y="460"/>
                </a:lnTo>
                <a:lnTo>
                  <a:pt x="717" y="444"/>
                </a:lnTo>
                <a:lnTo>
                  <a:pt x="726" y="438"/>
                </a:lnTo>
                <a:lnTo>
                  <a:pt x="741" y="420"/>
                </a:lnTo>
                <a:lnTo>
                  <a:pt x="757" y="401"/>
                </a:lnTo>
                <a:lnTo>
                  <a:pt x="772" y="382"/>
                </a:lnTo>
                <a:lnTo>
                  <a:pt x="785" y="363"/>
                </a:lnTo>
                <a:lnTo>
                  <a:pt x="786" y="349"/>
                </a:lnTo>
                <a:lnTo>
                  <a:pt x="786" y="336"/>
                </a:lnTo>
                <a:lnTo>
                  <a:pt x="791" y="320"/>
                </a:lnTo>
                <a:lnTo>
                  <a:pt x="796" y="303"/>
                </a:lnTo>
                <a:lnTo>
                  <a:pt x="795" y="291"/>
                </a:lnTo>
                <a:lnTo>
                  <a:pt x="788" y="280"/>
                </a:lnTo>
                <a:lnTo>
                  <a:pt x="780" y="268"/>
                </a:lnTo>
                <a:lnTo>
                  <a:pt x="767" y="256"/>
                </a:lnTo>
                <a:lnTo>
                  <a:pt x="772" y="233"/>
                </a:lnTo>
                <a:lnTo>
                  <a:pt x="769" y="238"/>
                </a:lnTo>
                <a:lnTo>
                  <a:pt x="759" y="230"/>
                </a:lnTo>
                <a:lnTo>
                  <a:pt x="757" y="238"/>
                </a:lnTo>
                <a:lnTo>
                  <a:pt x="751" y="232"/>
                </a:lnTo>
                <a:lnTo>
                  <a:pt x="751" y="216"/>
                </a:lnTo>
                <a:lnTo>
                  <a:pt x="744" y="201"/>
                </a:lnTo>
                <a:lnTo>
                  <a:pt x="746" y="195"/>
                </a:lnTo>
                <a:lnTo>
                  <a:pt x="740" y="189"/>
                </a:lnTo>
                <a:lnTo>
                  <a:pt x="726" y="177"/>
                </a:lnTo>
                <a:lnTo>
                  <a:pt x="704" y="162"/>
                </a:lnTo>
                <a:lnTo>
                  <a:pt x="704" y="143"/>
                </a:lnTo>
                <a:lnTo>
                  <a:pt x="703" y="123"/>
                </a:lnTo>
                <a:lnTo>
                  <a:pt x="701" y="109"/>
                </a:lnTo>
                <a:lnTo>
                  <a:pt x="702" y="91"/>
                </a:lnTo>
                <a:lnTo>
                  <a:pt x="698" y="81"/>
                </a:lnTo>
                <a:lnTo>
                  <a:pt x="687" y="70"/>
                </a:lnTo>
                <a:lnTo>
                  <a:pt x="675" y="72"/>
                </a:lnTo>
                <a:lnTo>
                  <a:pt x="672" y="58"/>
                </a:lnTo>
                <a:lnTo>
                  <a:pt x="671" y="44"/>
                </a:lnTo>
                <a:lnTo>
                  <a:pt x="669" y="27"/>
                </a:lnTo>
                <a:lnTo>
                  <a:pt x="664" y="15"/>
                </a:lnTo>
                <a:lnTo>
                  <a:pt x="660" y="5"/>
                </a:lnTo>
                <a:lnTo>
                  <a:pt x="659" y="0"/>
                </a:lnTo>
                <a:lnTo>
                  <a:pt x="648" y="17"/>
                </a:lnTo>
                <a:lnTo>
                  <a:pt x="644" y="25"/>
                </a:lnTo>
                <a:lnTo>
                  <a:pt x="639" y="36"/>
                </a:lnTo>
                <a:lnTo>
                  <a:pt x="642" y="37"/>
                </a:lnTo>
                <a:lnTo>
                  <a:pt x="642" y="41"/>
                </a:lnTo>
                <a:lnTo>
                  <a:pt x="634" y="48"/>
                </a:lnTo>
                <a:lnTo>
                  <a:pt x="634" y="56"/>
                </a:lnTo>
                <a:lnTo>
                  <a:pt x="632" y="57"/>
                </a:lnTo>
                <a:lnTo>
                  <a:pt x="630" y="73"/>
                </a:lnTo>
                <a:lnTo>
                  <a:pt x="627" y="90"/>
                </a:lnTo>
                <a:lnTo>
                  <a:pt x="614" y="113"/>
                </a:lnTo>
                <a:lnTo>
                  <a:pt x="600" y="135"/>
                </a:lnTo>
                <a:lnTo>
                  <a:pt x="584" y="138"/>
                </a:lnTo>
                <a:lnTo>
                  <a:pt x="571" y="128"/>
                </a:lnTo>
                <a:lnTo>
                  <a:pt x="550" y="116"/>
                </a:lnTo>
                <a:lnTo>
                  <a:pt x="529" y="104"/>
                </a:lnTo>
                <a:lnTo>
                  <a:pt x="518" y="92"/>
                </a:lnTo>
                <a:lnTo>
                  <a:pt x="507" y="80"/>
                </a:lnTo>
                <a:lnTo>
                  <a:pt x="519" y="60"/>
                </a:lnTo>
                <a:lnTo>
                  <a:pt x="525" y="48"/>
                </a:lnTo>
                <a:lnTo>
                  <a:pt x="529" y="50"/>
                </a:lnTo>
                <a:lnTo>
                  <a:pt x="534" y="44"/>
                </a:lnTo>
                <a:lnTo>
                  <a:pt x="544" y="32"/>
                </a:lnTo>
                <a:lnTo>
                  <a:pt x="535" y="25"/>
                </a:lnTo>
                <a:lnTo>
                  <a:pt x="527" y="34"/>
                </a:lnTo>
                <a:lnTo>
                  <a:pt x="524" y="29"/>
                </a:lnTo>
                <a:lnTo>
                  <a:pt x="519" y="29"/>
                </a:lnTo>
                <a:lnTo>
                  <a:pt x="522" y="25"/>
                </a:lnTo>
                <a:lnTo>
                  <a:pt x="503" y="29"/>
                </a:lnTo>
                <a:lnTo>
                  <a:pt x="491" y="27"/>
                </a:lnTo>
                <a:lnTo>
                  <a:pt x="480" y="22"/>
                </a:lnTo>
                <a:lnTo>
                  <a:pt x="468" y="1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7" name="Freeform 212"/>
          <p:cNvSpPr>
            <a:spLocks/>
          </p:cNvSpPr>
          <p:nvPr/>
        </p:nvSpPr>
        <p:spPr bwMode="auto">
          <a:xfrm>
            <a:off x="7799388" y="5908675"/>
            <a:ext cx="98425" cy="98425"/>
          </a:xfrm>
          <a:custGeom>
            <a:avLst/>
            <a:gdLst>
              <a:gd name="T0" fmla="*/ 2147483647 w 77"/>
              <a:gd name="T1" fmla="*/ 2147483647 h 57"/>
              <a:gd name="T2" fmla="*/ 2147483647 w 77"/>
              <a:gd name="T3" fmla="*/ 2147483647 h 57"/>
              <a:gd name="T4" fmla="*/ 0 w 77"/>
              <a:gd name="T5" fmla="*/ 2147483647 h 57"/>
              <a:gd name="T6" fmla="*/ 2096313171 w 77"/>
              <a:gd name="T7" fmla="*/ 2147483647 h 57"/>
              <a:gd name="T8" fmla="*/ 0 w 77"/>
              <a:gd name="T9" fmla="*/ 2147483647 h 57"/>
              <a:gd name="T10" fmla="*/ 2147483647 w 77"/>
              <a:gd name="T11" fmla="*/ 2147483647 h 57"/>
              <a:gd name="T12" fmla="*/ 2147483647 w 77"/>
              <a:gd name="T13" fmla="*/ 2147483647 h 57"/>
              <a:gd name="T14" fmla="*/ 2147483647 w 77"/>
              <a:gd name="T15" fmla="*/ 2147483647 h 57"/>
              <a:gd name="T16" fmla="*/ 2147483647 w 77"/>
              <a:gd name="T17" fmla="*/ 2147483647 h 57"/>
              <a:gd name="T18" fmla="*/ 2147483647 w 77"/>
              <a:gd name="T19" fmla="*/ 0 h 57"/>
              <a:gd name="T20" fmla="*/ 2147483647 w 77"/>
              <a:gd name="T21" fmla="*/ 2147483647 h 57"/>
              <a:gd name="T22" fmla="*/ 2147483647 w 77"/>
              <a:gd name="T23" fmla="*/ 2147483647 h 57"/>
              <a:gd name="T24" fmla="*/ 2147483647 w 77"/>
              <a:gd name="T25" fmla="*/ 2147483647 h 57"/>
              <a:gd name="T26" fmla="*/ 2147483647 w 77"/>
              <a:gd name="T27" fmla="*/ 2147483647 h 57"/>
              <a:gd name="T28" fmla="*/ 2147483647 w 77"/>
              <a:gd name="T29" fmla="*/ 2147483647 h 57"/>
              <a:gd name="T30" fmla="*/ 2147483647 w 77"/>
              <a:gd name="T31" fmla="*/ 2147483647 h 57"/>
              <a:gd name="T32" fmla="*/ 2147483647 w 77"/>
              <a:gd name="T33" fmla="*/ 2147483647 h 57"/>
              <a:gd name="T34" fmla="*/ 2147483647 w 77"/>
              <a:gd name="T35" fmla="*/ 2147483647 h 57"/>
              <a:gd name="T36" fmla="*/ 2147483647 w 77"/>
              <a:gd name="T37" fmla="*/ 2147483647 h 57"/>
              <a:gd name="T38" fmla="*/ 2147483647 w 77"/>
              <a:gd name="T39" fmla="*/ 2147483647 h 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7" h="57">
                <a:moveTo>
                  <a:pt x="30" y="42"/>
                </a:moveTo>
                <a:lnTo>
                  <a:pt x="8" y="57"/>
                </a:lnTo>
                <a:lnTo>
                  <a:pt x="0" y="50"/>
                </a:lnTo>
                <a:lnTo>
                  <a:pt x="1" y="50"/>
                </a:lnTo>
                <a:lnTo>
                  <a:pt x="0" y="32"/>
                </a:lnTo>
                <a:lnTo>
                  <a:pt x="3" y="30"/>
                </a:lnTo>
                <a:lnTo>
                  <a:pt x="6" y="32"/>
                </a:lnTo>
                <a:lnTo>
                  <a:pt x="8" y="17"/>
                </a:lnTo>
                <a:lnTo>
                  <a:pt x="11" y="3"/>
                </a:lnTo>
                <a:lnTo>
                  <a:pt x="16" y="0"/>
                </a:lnTo>
                <a:lnTo>
                  <a:pt x="33" y="5"/>
                </a:lnTo>
                <a:lnTo>
                  <a:pt x="49" y="12"/>
                </a:lnTo>
                <a:lnTo>
                  <a:pt x="54" y="4"/>
                </a:lnTo>
                <a:lnTo>
                  <a:pt x="77" y="2"/>
                </a:lnTo>
                <a:lnTo>
                  <a:pt x="60" y="28"/>
                </a:lnTo>
                <a:lnTo>
                  <a:pt x="56" y="26"/>
                </a:lnTo>
                <a:lnTo>
                  <a:pt x="34" y="48"/>
                </a:lnTo>
                <a:lnTo>
                  <a:pt x="36" y="45"/>
                </a:lnTo>
                <a:lnTo>
                  <a:pt x="33" y="43"/>
                </a:lnTo>
                <a:lnTo>
                  <a:pt x="30" y="4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8" name="Freeform 215"/>
          <p:cNvSpPr>
            <a:spLocks/>
          </p:cNvSpPr>
          <p:nvPr/>
        </p:nvSpPr>
        <p:spPr bwMode="auto">
          <a:xfrm>
            <a:off x="8542338" y="5203825"/>
            <a:ext cx="55562" cy="71438"/>
          </a:xfrm>
          <a:custGeom>
            <a:avLst/>
            <a:gdLst>
              <a:gd name="T0" fmla="*/ 2147483647 w 44"/>
              <a:gd name="T1" fmla="*/ 2147483647 h 41"/>
              <a:gd name="T2" fmla="*/ 2147483647 w 44"/>
              <a:gd name="T3" fmla="*/ 2147483647 h 41"/>
              <a:gd name="T4" fmla="*/ 2147483647 w 44"/>
              <a:gd name="T5" fmla="*/ 2147483647 h 41"/>
              <a:gd name="T6" fmla="*/ 2023541522 w 44"/>
              <a:gd name="T7" fmla="*/ 2147483647 h 41"/>
              <a:gd name="T8" fmla="*/ 0 w 44"/>
              <a:gd name="T9" fmla="*/ 0 h 41"/>
              <a:gd name="T10" fmla="*/ 2147483647 w 44"/>
              <a:gd name="T11" fmla="*/ 2147483647 h 41"/>
              <a:gd name="T12" fmla="*/ 2147483647 w 44"/>
              <a:gd name="T13" fmla="*/ 2147483647 h 41"/>
              <a:gd name="T14" fmla="*/ 2147483647 w 44"/>
              <a:gd name="T15" fmla="*/ 2147483647 h 41"/>
              <a:gd name="T16" fmla="*/ 2147483647 w 44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" h="41">
                <a:moveTo>
                  <a:pt x="44" y="41"/>
                </a:moveTo>
                <a:lnTo>
                  <a:pt x="33" y="40"/>
                </a:lnTo>
                <a:lnTo>
                  <a:pt x="17" y="26"/>
                </a:lnTo>
                <a:lnTo>
                  <a:pt x="1" y="12"/>
                </a:lnTo>
                <a:lnTo>
                  <a:pt x="0" y="0"/>
                </a:lnTo>
                <a:lnTo>
                  <a:pt x="11" y="10"/>
                </a:lnTo>
                <a:lnTo>
                  <a:pt x="22" y="21"/>
                </a:lnTo>
                <a:lnTo>
                  <a:pt x="33" y="31"/>
                </a:lnTo>
                <a:lnTo>
                  <a:pt x="44" y="4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9" name="Freeform 216"/>
          <p:cNvSpPr>
            <a:spLocks/>
          </p:cNvSpPr>
          <p:nvPr/>
        </p:nvSpPr>
        <p:spPr bwMode="auto">
          <a:xfrm>
            <a:off x="8243888" y="5876925"/>
            <a:ext cx="287337" cy="209550"/>
          </a:xfrm>
          <a:custGeom>
            <a:avLst/>
            <a:gdLst>
              <a:gd name="T0" fmla="*/ 2147483647 w 225"/>
              <a:gd name="T1" fmla="*/ 2147483647 h 122"/>
              <a:gd name="T2" fmla="*/ 2147483647 w 225"/>
              <a:gd name="T3" fmla="*/ 2147483647 h 122"/>
              <a:gd name="T4" fmla="*/ 2147483647 w 225"/>
              <a:gd name="T5" fmla="*/ 2147483647 h 122"/>
              <a:gd name="T6" fmla="*/ 2147483647 w 225"/>
              <a:gd name="T7" fmla="*/ 2147483647 h 122"/>
              <a:gd name="T8" fmla="*/ 2147483647 w 225"/>
              <a:gd name="T9" fmla="*/ 2147483647 h 122"/>
              <a:gd name="T10" fmla="*/ 2147483647 w 225"/>
              <a:gd name="T11" fmla="*/ 2147483647 h 122"/>
              <a:gd name="T12" fmla="*/ 2147483647 w 225"/>
              <a:gd name="T13" fmla="*/ 2147483647 h 122"/>
              <a:gd name="T14" fmla="*/ 2147483647 w 225"/>
              <a:gd name="T15" fmla="*/ 2147483647 h 122"/>
              <a:gd name="T16" fmla="*/ 2147483647 w 225"/>
              <a:gd name="T17" fmla="*/ 2147483647 h 122"/>
              <a:gd name="T18" fmla="*/ 2147483647 w 225"/>
              <a:gd name="T19" fmla="*/ 2147483647 h 122"/>
              <a:gd name="T20" fmla="*/ 2147483647 w 225"/>
              <a:gd name="T21" fmla="*/ 2147483647 h 122"/>
              <a:gd name="T22" fmla="*/ 2147483647 w 225"/>
              <a:gd name="T23" fmla="*/ 2147483647 h 122"/>
              <a:gd name="T24" fmla="*/ 2147483647 w 225"/>
              <a:gd name="T25" fmla="*/ 2147483647 h 122"/>
              <a:gd name="T26" fmla="*/ 2147483647 w 225"/>
              <a:gd name="T27" fmla="*/ 2147483647 h 122"/>
              <a:gd name="T28" fmla="*/ 2076091556 w 225"/>
              <a:gd name="T29" fmla="*/ 2147483647 h 122"/>
              <a:gd name="T30" fmla="*/ 2147483647 w 225"/>
              <a:gd name="T31" fmla="*/ 2147483647 h 122"/>
              <a:gd name="T32" fmla="*/ 0 w 225"/>
              <a:gd name="T33" fmla="*/ 2147483647 h 122"/>
              <a:gd name="T34" fmla="*/ 2147483647 w 225"/>
              <a:gd name="T35" fmla="*/ 2147483647 h 122"/>
              <a:gd name="T36" fmla="*/ 2147483647 w 225"/>
              <a:gd name="T37" fmla="*/ 2147483647 h 122"/>
              <a:gd name="T38" fmla="*/ 2147483647 w 225"/>
              <a:gd name="T39" fmla="*/ 2147483647 h 122"/>
              <a:gd name="T40" fmla="*/ 2147483647 w 225"/>
              <a:gd name="T41" fmla="*/ 2147483647 h 122"/>
              <a:gd name="T42" fmla="*/ 2147483647 w 225"/>
              <a:gd name="T43" fmla="*/ 2147483647 h 122"/>
              <a:gd name="T44" fmla="*/ 2147483647 w 225"/>
              <a:gd name="T45" fmla="*/ 2147483647 h 122"/>
              <a:gd name="T46" fmla="*/ 2147483647 w 225"/>
              <a:gd name="T47" fmla="*/ 2147483647 h 122"/>
              <a:gd name="T48" fmla="*/ 2147483647 w 225"/>
              <a:gd name="T49" fmla="*/ 2147483647 h 122"/>
              <a:gd name="T50" fmla="*/ 2147483647 w 225"/>
              <a:gd name="T51" fmla="*/ 2147483647 h 122"/>
              <a:gd name="T52" fmla="*/ 2147483647 w 225"/>
              <a:gd name="T53" fmla="*/ 2147483647 h 122"/>
              <a:gd name="T54" fmla="*/ 2147483647 w 225"/>
              <a:gd name="T55" fmla="*/ 2147483647 h 122"/>
              <a:gd name="T56" fmla="*/ 2147483647 w 225"/>
              <a:gd name="T57" fmla="*/ 2147483647 h 122"/>
              <a:gd name="T58" fmla="*/ 2147483647 w 225"/>
              <a:gd name="T59" fmla="*/ 2147483647 h 122"/>
              <a:gd name="T60" fmla="*/ 2147483647 w 225"/>
              <a:gd name="T61" fmla="*/ 2147483647 h 122"/>
              <a:gd name="T62" fmla="*/ 2147483647 w 225"/>
              <a:gd name="T63" fmla="*/ 2147483647 h 122"/>
              <a:gd name="T64" fmla="*/ 2147483647 w 225"/>
              <a:gd name="T65" fmla="*/ 0 h 122"/>
              <a:gd name="T66" fmla="*/ 2147483647 w 225"/>
              <a:gd name="T67" fmla="*/ 2147483647 h 122"/>
              <a:gd name="T68" fmla="*/ 2147483647 w 225"/>
              <a:gd name="T69" fmla="*/ 2147483647 h 122"/>
              <a:gd name="T70" fmla="*/ 2147483647 w 225"/>
              <a:gd name="T71" fmla="*/ 2147483647 h 122"/>
              <a:gd name="T72" fmla="*/ 2147483647 w 225"/>
              <a:gd name="T73" fmla="*/ 2147483647 h 122"/>
              <a:gd name="T74" fmla="*/ 2147483647 w 225"/>
              <a:gd name="T75" fmla="*/ 2147483647 h 122"/>
              <a:gd name="T76" fmla="*/ 2147483647 w 225"/>
              <a:gd name="T77" fmla="*/ 2147483647 h 122"/>
              <a:gd name="T78" fmla="*/ 2147483647 w 225"/>
              <a:gd name="T79" fmla="*/ 2147483647 h 122"/>
              <a:gd name="T80" fmla="*/ 2147483647 w 225"/>
              <a:gd name="T81" fmla="*/ 2147483647 h 122"/>
              <a:gd name="T82" fmla="*/ 2147483647 w 225"/>
              <a:gd name="T83" fmla="*/ 2147483647 h 122"/>
              <a:gd name="T84" fmla="*/ 2147483647 w 225"/>
              <a:gd name="T85" fmla="*/ 2147483647 h 122"/>
              <a:gd name="T86" fmla="*/ 2147483647 w 225"/>
              <a:gd name="T87" fmla="*/ 2147483647 h 122"/>
              <a:gd name="T88" fmla="*/ 2147483647 w 225"/>
              <a:gd name="T89" fmla="*/ 2147483647 h 122"/>
              <a:gd name="T90" fmla="*/ 2147483647 w 225"/>
              <a:gd name="T91" fmla="*/ 2147483647 h 122"/>
              <a:gd name="T92" fmla="*/ 2147483647 w 225"/>
              <a:gd name="T93" fmla="*/ 2147483647 h 122"/>
              <a:gd name="T94" fmla="*/ 2147483647 w 225"/>
              <a:gd name="T95" fmla="*/ 2147483647 h 122"/>
              <a:gd name="T96" fmla="*/ 2147483647 w 225"/>
              <a:gd name="T97" fmla="*/ 2147483647 h 12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25" h="122">
                <a:moveTo>
                  <a:pt x="145" y="67"/>
                </a:moveTo>
                <a:lnTo>
                  <a:pt x="138" y="55"/>
                </a:lnTo>
                <a:lnTo>
                  <a:pt x="137" y="54"/>
                </a:lnTo>
                <a:lnTo>
                  <a:pt x="131" y="56"/>
                </a:lnTo>
                <a:lnTo>
                  <a:pt x="139" y="68"/>
                </a:lnTo>
                <a:lnTo>
                  <a:pt x="123" y="72"/>
                </a:lnTo>
                <a:lnTo>
                  <a:pt x="113" y="73"/>
                </a:lnTo>
                <a:lnTo>
                  <a:pt x="110" y="81"/>
                </a:lnTo>
                <a:lnTo>
                  <a:pt x="102" y="89"/>
                </a:lnTo>
                <a:lnTo>
                  <a:pt x="101" y="90"/>
                </a:lnTo>
                <a:lnTo>
                  <a:pt x="77" y="107"/>
                </a:lnTo>
                <a:lnTo>
                  <a:pt x="31" y="122"/>
                </a:lnTo>
                <a:lnTo>
                  <a:pt x="23" y="119"/>
                </a:lnTo>
                <a:lnTo>
                  <a:pt x="7" y="115"/>
                </a:lnTo>
                <a:lnTo>
                  <a:pt x="1" y="112"/>
                </a:lnTo>
                <a:lnTo>
                  <a:pt x="2" y="110"/>
                </a:lnTo>
                <a:lnTo>
                  <a:pt x="0" y="109"/>
                </a:lnTo>
                <a:lnTo>
                  <a:pt x="9" y="103"/>
                </a:lnTo>
                <a:lnTo>
                  <a:pt x="14" y="101"/>
                </a:lnTo>
                <a:lnTo>
                  <a:pt x="20" y="96"/>
                </a:lnTo>
                <a:lnTo>
                  <a:pt x="22" y="99"/>
                </a:lnTo>
                <a:lnTo>
                  <a:pt x="30" y="90"/>
                </a:lnTo>
                <a:lnTo>
                  <a:pt x="38" y="88"/>
                </a:lnTo>
                <a:lnTo>
                  <a:pt x="49" y="82"/>
                </a:lnTo>
                <a:lnTo>
                  <a:pt x="74" y="70"/>
                </a:lnTo>
                <a:lnTo>
                  <a:pt x="84" y="68"/>
                </a:lnTo>
                <a:lnTo>
                  <a:pt x="118" y="54"/>
                </a:lnTo>
                <a:lnTo>
                  <a:pt x="136" y="47"/>
                </a:lnTo>
                <a:lnTo>
                  <a:pt x="156" y="36"/>
                </a:lnTo>
                <a:lnTo>
                  <a:pt x="151" y="36"/>
                </a:lnTo>
                <a:lnTo>
                  <a:pt x="166" y="26"/>
                </a:lnTo>
                <a:lnTo>
                  <a:pt x="203" y="3"/>
                </a:lnTo>
                <a:lnTo>
                  <a:pt x="213" y="0"/>
                </a:lnTo>
                <a:lnTo>
                  <a:pt x="204" y="5"/>
                </a:lnTo>
                <a:lnTo>
                  <a:pt x="202" y="14"/>
                </a:lnTo>
                <a:lnTo>
                  <a:pt x="221" y="9"/>
                </a:lnTo>
                <a:lnTo>
                  <a:pt x="218" y="12"/>
                </a:lnTo>
                <a:lnTo>
                  <a:pt x="220" y="14"/>
                </a:lnTo>
                <a:lnTo>
                  <a:pt x="219" y="15"/>
                </a:lnTo>
                <a:lnTo>
                  <a:pt x="225" y="15"/>
                </a:lnTo>
                <a:lnTo>
                  <a:pt x="214" y="24"/>
                </a:lnTo>
                <a:lnTo>
                  <a:pt x="191" y="39"/>
                </a:lnTo>
                <a:lnTo>
                  <a:pt x="166" y="53"/>
                </a:lnTo>
                <a:lnTo>
                  <a:pt x="155" y="56"/>
                </a:lnTo>
                <a:lnTo>
                  <a:pt x="154" y="59"/>
                </a:lnTo>
                <a:lnTo>
                  <a:pt x="147" y="58"/>
                </a:lnTo>
                <a:lnTo>
                  <a:pt x="154" y="63"/>
                </a:lnTo>
                <a:lnTo>
                  <a:pt x="155" y="68"/>
                </a:lnTo>
                <a:lnTo>
                  <a:pt x="145" y="6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0" name="Freeform 217"/>
          <p:cNvSpPr>
            <a:spLocks/>
          </p:cNvSpPr>
          <p:nvPr/>
        </p:nvSpPr>
        <p:spPr bwMode="auto">
          <a:xfrm>
            <a:off x="8509000" y="5691188"/>
            <a:ext cx="163513" cy="244475"/>
          </a:xfrm>
          <a:custGeom>
            <a:avLst/>
            <a:gdLst>
              <a:gd name="T0" fmla="*/ 2147483647 w 129"/>
              <a:gd name="T1" fmla="*/ 2147483647 h 144"/>
              <a:gd name="T2" fmla="*/ 2147483647 w 129"/>
              <a:gd name="T3" fmla="*/ 2147483647 h 144"/>
              <a:gd name="T4" fmla="*/ 2147483647 w 129"/>
              <a:gd name="T5" fmla="*/ 2147483647 h 144"/>
              <a:gd name="T6" fmla="*/ 0 w 129"/>
              <a:gd name="T7" fmla="*/ 2147483647 h 144"/>
              <a:gd name="T8" fmla="*/ 2147483647 w 129"/>
              <a:gd name="T9" fmla="*/ 2147483647 h 144"/>
              <a:gd name="T10" fmla="*/ 2147483647 w 129"/>
              <a:gd name="T11" fmla="*/ 2147483647 h 144"/>
              <a:gd name="T12" fmla="*/ 2147483647 w 129"/>
              <a:gd name="T13" fmla="*/ 2147483647 h 144"/>
              <a:gd name="T14" fmla="*/ 2147483647 w 129"/>
              <a:gd name="T15" fmla="*/ 2147483647 h 144"/>
              <a:gd name="T16" fmla="*/ 2147483647 w 129"/>
              <a:gd name="T17" fmla="*/ 2147483647 h 144"/>
              <a:gd name="T18" fmla="*/ 2147483647 w 129"/>
              <a:gd name="T19" fmla="*/ 2147483647 h 144"/>
              <a:gd name="T20" fmla="*/ 2147483647 w 129"/>
              <a:gd name="T21" fmla="*/ 2147483647 h 144"/>
              <a:gd name="T22" fmla="*/ 2147483647 w 129"/>
              <a:gd name="T23" fmla="*/ 2147483647 h 144"/>
              <a:gd name="T24" fmla="*/ 2147483647 w 129"/>
              <a:gd name="T25" fmla="*/ 2147483647 h 144"/>
              <a:gd name="T26" fmla="*/ 2147483647 w 129"/>
              <a:gd name="T27" fmla="*/ 2147483647 h 144"/>
              <a:gd name="T28" fmla="*/ 2147483647 w 129"/>
              <a:gd name="T29" fmla="*/ 2147483647 h 144"/>
              <a:gd name="T30" fmla="*/ 2147483647 w 129"/>
              <a:gd name="T31" fmla="*/ 2147483647 h 144"/>
              <a:gd name="T32" fmla="*/ 2147483647 w 129"/>
              <a:gd name="T33" fmla="*/ 2147483647 h 144"/>
              <a:gd name="T34" fmla="*/ 2147483647 w 129"/>
              <a:gd name="T35" fmla="*/ 2147483647 h 144"/>
              <a:gd name="T36" fmla="*/ 2147483647 w 129"/>
              <a:gd name="T37" fmla="*/ 2147483647 h 144"/>
              <a:gd name="T38" fmla="*/ 2147483647 w 129"/>
              <a:gd name="T39" fmla="*/ 2147483647 h 144"/>
              <a:gd name="T40" fmla="*/ 2147483647 w 129"/>
              <a:gd name="T41" fmla="*/ 2147483647 h 144"/>
              <a:gd name="T42" fmla="*/ 2147483647 w 129"/>
              <a:gd name="T43" fmla="*/ 2147483647 h 144"/>
              <a:gd name="T44" fmla="*/ 2147483647 w 129"/>
              <a:gd name="T45" fmla="*/ 2147483647 h 144"/>
              <a:gd name="T46" fmla="*/ 2147483647 w 129"/>
              <a:gd name="T47" fmla="*/ 0 h 144"/>
              <a:gd name="T48" fmla="*/ 2147483647 w 129"/>
              <a:gd name="T49" fmla="*/ 2147483647 h 144"/>
              <a:gd name="T50" fmla="*/ 2147483647 w 129"/>
              <a:gd name="T51" fmla="*/ 2147483647 h 144"/>
              <a:gd name="T52" fmla="*/ 2147483647 w 129"/>
              <a:gd name="T53" fmla="*/ 2147483647 h 144"/>
              <a:gd name="T54" fmla="*/ 2147483647 w 129"/>
              <a:gd name="T55" fmla="*/ 2147483647 h 144"/>
              <a:gd name="T56" fmla="*/ 2147483647 w 129"/>
              <a:gd name="T57" fmla="*/ 2147483647 h 144"/>
              <a:gd name="T58" fmla="*/ 2147483647 w 129"/>
              <a:gd name="T59" fmla="*/ 2147483647 h 144"/>
              <a:gd name="T60" fmla="*/ 2147483647 w 129"/>
              <a:gd name="T61" fmla="*/ 2147483647 h 144"/>
              <a:gd name="T62" fmla="*/ 2147483647 w 129"/>
              <a:gd name="T63" fmla="*/ 2147483647 h 144"/>
              <a:gd name="T64" fmla="*/ 2147483647 w 129"/>
              <a:gd name="T65" fmla="*/ 2147483647 h 144"/>
              <a:gd name="T66" fmla="*/ 2147483647 w 129"/>
              <a:gd name="T67" fmla="*/ 2147483647 h 144"/>
              <a:gd name="T68" fmla="*/ 2147483647 w 129"/>
              <a:gd name="T69" fmla="*/ 2147483647 h 144"/>
              <a:gd name="T70" fmla="*/ 2147483647 w 129"/>
              <a:gd name="T71" fmla="*/ 2147483647 h 144"/>
              <a:gd name="T72" fmla="*/ 2147483647 w 129"/>
              <a:gd name="T73" fmla="*/ 2147483647 h 14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144">
                <a:moveTo>
                  <a:pt x="16" y="97"/>
                </a:moveTo>
                <a:lnTo>
                  <a:pt x="22" y="107"/>
                </a:lnTo>
                <a:lnTo>
                  <a:pt x="28" y="116"/>
                </a:lnTo>
                <a:lnTo>
                  <a:pt x="0" y="139"/>
                </a:lnTo>
                <a:lnTo>
                  <a:pt x="5" y="144"/>
                </a:lnTo>
                <a:lnTo>
                  <a:pt x="33" y="130"/>
                </a:lnTo>
                <a:lnTo>
                  <a:pt x="60" y="115"/>
                </a:lnTo>
                <a:lnTo>
                  <a:pt x="74" y="100"/>
                </a:lnTo>
                <a:lnTo>
                  <a:pt x="94" y="94"/>
                </a:lnTo>
                <a:lnTo>
                  <a:pt x="103" y="85"/>
                </a:lnTo>
                <a:lnTo>
                  <a:pt x="129" y="67"/>
                </a:lnTo>
                <a:lnTo>
                  <a:pt x="125" y="64"/>
                </a:lnTo>
                <a:lnTo>
                  <a:pt x="104" y="71"/>
                </a:lnTo>
                <a:lnTo>
                  <a:pt x="83" y="63"/>
                </a:lnTo>
                <a:lnTo>
                  <a:pt x="90" y="42"/>
                </a:lnTo>
                <a:lnTo>
                  <a:pt x="81" y="54"/>
                </a:lnTo>
                <a:lnTo>
                  <a:pt x="71" y="49"/>
                </a:lnTo>
                <a:lnTo>
                  <a:pt x="75" y="42"/>
                </a:lnTo>
                <a:lnTo>
                  <a:pt x="80" y="28"/>
                </a:lnTo>
                <a:lnTo>
                  <a:pt x="85" y="19"/>
                </a:lnTo>
                <a:lnTo>
                  <a:pt x="81" y="18"/>
                </a:lnTo>
                <a:lnTo>
                  <a:pt x="72" y="9"/>
                </a:lnTo>
                <a:lnTo>
                  <a:pt x="69" y="2"/>
                </a:lnTo>
                <a:lnTo>
                  <a:pt x="67" y="0"/>
                </a:lnTo>
                <a:lnTo>
                  <a:pt x="66" y="15"/>
                </a:lnTo>
                <a:lnTo>
                  <a:pt x="69" y="20"/>
                </a:lnTo>
                <a:lnTo>
                  <a:pt x="64" y="39"/>
                </a:lnTo>
                <a:lnTo>
                  <a:pt x="66" y="31"/>
                </a:lnTo>
                <a:lnTo>
                  <a:pt x="70" y="35"/>
                </a:lnTo>
                <a:lnTo>
                  <a:pt x="70" y="38"/>
                </a:lnTo>
                <a:lnTo>
                  <a:pt x="66" y="43"/>
                </a:lnTo>
                <a:lnTo>
                  <a:pt x="63" y="53"/>
                </a:lnTo>
                <a:lnTo>
                  <a:pt x="70" y="51"/>
                </a:lnTo>
                <a:lnTo>
                  <a:pt x="65" y="55"/>
                </a:lnTo>
                <a:lnTo>
                  <a:pt x="60" y="65"/>
                </a:lnTo>
                <a:lnTo>
                  <a:pt x="41" y="87"/>
                </a:lnTo>
                <a:lnTo>
                  <a:pt x="16" y="9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1" name="Freeform 218"/>
          <p:cNvSpPr>
            <a:spLocks/>
          </p:cNvSpPr>
          <p:nvPr/>
        </p:nvSpPr>
        <p:spPr bwMode="auto">
          <a:xfrm>
            <a:off x="8212138" y="6113463"/>
            <a:ext cx="15875" cy="9525"/>
          </a:xfrm>
          <a:custGeom>
            <a:avLst/>
            <a:gdLst>
              <a:gd name="T0" fmla="*/ 2147483647 w 13"/>
              <a:gd name="T1" fmla="*/ 2147483647 h 6"/>
              <a:gd name="T2" fmla="*/ 2147483647 w 13"/>
              <a:gd name="T3" fmla="*/ 2147483647 h 6"/>
              <a:gd name="T4" fmla="*/ 2147483647 w 13"/>
              <a:gd name="T5" fmla="*/ 0 h 6"/>
              <a:gd name="T6" fmla="*/ 0 w 13"/>
              <a:gd name="T7" fmla="*/ 2147483647 h 6"/>
              <a:gd name="T8" fmla="*/ 2147483647 w 1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6">
                <a:moveTo>
                  <a:pt x="13" y="3"/>
                </a:moveTo>
                <a:lnTo>
                  <a:pt x="13" y="2"/>
                </a:lnTo>
                <a:lnTo>
                  <a:pt x="8" y="0"/>
                </a:lnTo>
                <a:lnTo>
                  <a:pt x="0" y="6"/>
                </a:lnTo>
                <a:lnTo>
                  <a:pt x="13" y="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2" name="Freeform 219"/>
          <p:cNvSpPr>
            <a:spLocks/>
          </p:cNvSpPr>
          <p:nvPr/>
        </p:nvSpPr>
        <p:spPr bwMode="auto">
          <a:xfrm>
            <a:off x="5813425" y="5227638"/>
            <a:ext cx="11113" cy="14287"/>
          </a:xfrm>
          <a:custGeom>
            <a:avLst/>
            <a:gdLst>
              <a:gd name="T0" fmla="*/ 2147483647 w 9"/>
              <a:gd name="T1" fmla="*/ 0 h 8"/>
              <a:gd name="T2" fmla="*/ 0 w 9"/>
              <a:gd name="T3" fmla="*/ 2147483647 h 8"/>
              <a:gd name="T4" fmla="*/ 2147483647 w 9"/>
              <a:gd name="T5" fmla="*/ 2147483647 h 8"/>
              <a:gd name="T6" fmla="*/ 2147483647 w 9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" h="8">
                <a:moveTo>
                  <a:pt x="2" y="0"/>
                </a:moveTo>
                <a:lnTo>
                  <a:pt x="0" y="8"/>
                </a:lnTo>
                <a:lnTo>
                  <a:pt x="9" y="6"/>
                </a:lnTo>
                <a:lnTo>
                  <a:pt x="2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3" name="Freeform 220"/>
          <p:cNvSpPr>
            <a:spLocks/>
          </p:cNvSpPr>
          <p:nvPr/>
        </p:nvSpPr>
        <p:spPr bwMode="auto">
          <a:xfrm>
            <a:off x="8486775" y="4830763"/>
            <a:ext cx="28575" cy="20637"/>
          </a:xfrm>
          <a:custGeom>
            <a:avLst/>
            <a:gdLst>
              <a:gd name="T0" fmla="*/ 2147483647 w 23"/>
              <a:gd name="T1" fmla="*/ 2147483647 h 12"/>
              <a:gd name="T2" fmla="*/ 2147483647 w 23"/>
              <a:gd name="T3" fmla="*/ 2147483647 h 12"/>
              <a:gd name="T4" fmla="*/ 2147483647 w 23"/>
              <a:gd name="T5" fmla="*/ 0 h 12"/>
              <a:gd name="T6" fmla="*/ 0 w 23"/>
              <a:gd name="T7" fmla="*/ 2147483647 h 12"/>
              <a:gd name="T8" fmla="*/ 2147483647 w 23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2">
                <a:moveTo>
                  <a:pt x="22" y="12"/>
                </a:moveTo>
                <a:lnTo>
                  <a:pt x="23" y="11"/>
                </a:lnTo>
                <a:lnTo>
                  <a:pt x="3" y="0"/>
                </a:lnTo>
                <a:lnTo>
                  <a:pt x="0" y="5"/>
                </a:lnTo>
                <a:lnTo>
                  <a:pt x="22" y="1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4" name="Freeform 221"/>
          <p:cNvSpPr>
            <a:spLocks/>
          </p:cNvSpPr>
          <p:nvPr/>
        </p:nvSpPr>
        <p:spPr bwMode="auto">
          <a:xfrm>
            <a:off x="8416925" y="4738688"/>
            <a:ext cx="20638" cy="26987"/>
          </a:xfrm>
          <a:custGeom>
            <a:avLst/>
            <a:gdLst>
              <a:gd name="T0" fmla="*/ 0 w 17"/>
              <a:gd name="T1" fmla="*/ 0 h 16"/>
              <a:gd name="T2" fmla="*/ 2147483647 w 17"/>
              <a:gd name="T3" fmla="*/ 2147483647 h 16"/>
              <a:gd name="T4" fmla="*/ 2147483647 w 17"/>
              <a:gd name="T5" fmla="*/ 2147483647 h 16"/>
              <a:gd name="T6" fmla="*/ 0 w 17"/>
              <a:gd name="T7" fmla="*/ 0 h 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" h="16">
                <a:moveTo>
                  <a:pt x="0" y="0"/>
                </a:moveTo>
                <a:lnTo>
                  <a:pt x="17" y="16"/>
                </a:lnTo>
                <a:lnTo>
                  <a:pt x="4" y="11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5" name="Freeform 222"/>
          <p:cNvSpPr>
            <a:spLocks/>
          </p:cNvSpPr>
          <p:nvPr/>
        </p:nvSpPr>
        <p:spPr bwMode="auto">
          <a:xfrm>
            <a:off x="8526463" y="4860925"/>
            <a:ext cx="22225" cy="22225"/>
          </a:xfrm>
          <a:custGeom>
            <a:avLst/>
            <a:gdLst>
              <a:gd name="T0" fmla="*/ 2147483647 w 17"/>
              <a:gd name="T1" fmla="*/ 2147483647 h 13"/>
              <a:gd name="T2" fmla="*/ 2147483647 w 17"/>
              <a:gd name="T3" fmla="*/ 2147483647 h 13"/>
              <a:gd name="T4" fmla="*/ 0 w 17"/>
              <a:gd name="T5" fmla="*/ 0 h 13"/>
              <a:gd name="T6" fmla="*/ 2147483647 w 17"/>
              <a:gd name="T7" fmla="*/ 2147483647 h 13"/>
              <a:gd name="T8" fmla="*/ 2147483647 w 17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13">
                <a:moveTo>
                  <a:pt x="17" y="13"/>
                </a:moveTo>
                <a:lnTo>
                  <a:pt x="2" y="5"/>
                </a:lnTo>
                <a:lnTo>
                  <a:pt x="0" y="0"/>
                </a:lnTo>
                <a:lnTo>
                  <a:pt x="17" y="10"/>
                </a:lnTo>
                <a:lnTo>
                  <a:pt x="17" y="1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6" name="Freeform 223"/>
          <p:cNvSpPr>
            <a:spLocks/>
          </p:cNvSpPr>
          <p:nvPr/>
        </p:nvSpPr>
        <p:spPr bwMode="auto">
          <a:xfrm>
            <a:off x="8429625" y="4789488"/>
            <a:ext cx="14288" cy="15875"/>
          </a:xfrm>
          <a:custGeom>
            <a:avLst/>
            <a:gdLst>
              <a:gd name="T0" fmla="*/ 2147483647 w 11"/>
              <a:gd name="T1" fmla="*/ 2147483647 h 10"/>
              <a:gd name="T2" fmla="*/ 2147483647 w 11"/>
              <a:gd name="T3" fmla="*/ 0 h 10"/>
              <a:gd name="T4" fmla="*/ 0 w 11"/>
              <a:gd name="T5" fmla="*/ 2147483647 h 10"/>
              <a:gd name="T6" fmla="*/ 2147483647 w 11"/>
              <a:gd name="T7" fmla="*/ 2147483647 h 10"/>
              <a:gd name="T8" fmla="*/ 2147483647 w 11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" h="10">
                <a:moveTo>
                  <a:pt x="11" y="10"/>
                </a:moveTo>
                <a:lnTo>
                  <a:pt x="6" y="0"/>
                </a:lnTo>
                <a:lnTo>
                  <a:pt x="0" y="3"/>
                </a:lnTo>
                <a:lnTo>
                  <a:pt x="5" y="4"/>
                </a:lnTo>
                <a:lnTo>
                  <a:pt x="11" y="1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7" name="Freeform 224"/>
          <p:cNvSpPr>
            <a:spLocks/>
          </p:cNvSpPr>
          <p:nvPr/>
        </p:nvSpPr>
        <p:spPr bwMode="auto">
          <a:xfrm>
            <a:off x="8515350" y="4795838"/>
            <a:ext cx="12700" cy="46037"/>
          </a:xfrm>
          <a:custGeom>
            <a:avLst/>
            <a:gdLst>
              <a:gd name="T0" fmla="*/ 0 w 10"/>
              <a:gd name="T1" fmla="*/ 0 h 26"/>
              <a:gd name="T2" fmla="*/ 2147483647 w 10"/>
              <a:gd name="T3" fmla="*/ 2147483647 h 26"/>
              <a:gd name="T4" fmla="*/ 0 w 10"/>
              <a:gd name="T5" fmla="*/ 2147483647 h 26"/>
              <a:gd name="T6" fmla="*/ 0 w 10"/>
              <a:gd name="T7" fmla="*/ 0 h 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" h="26">
                <a:moveTo>
                  <a:pt x="0" y="0"/>
                </a:moveTo>
                <a:lnTo>
                  <a:pt x="10" y="2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8" name="Freeform 225"/>
          <p:cNvSpPr>
            <a:spLocks/>
          </p:cNvSpPr>
          <p:nvPr/>
        </p:nvSpPr>
        <p:spPr bwMode="auto">
          <a:xfrm>
            <a:off x="8462963" y="4770438"/>
            <a:ext cx="31750" cy="36512"/>
          </a:xfrm>
          <a:custGeom>
            <a:avLst/>
            <a:gdLst>
              <a:gd name="T0" fmla="*/ 2147483647 w 24"/>
              <a:gd name="T1" fmla="*/ 2147483647 h 21"/>
              <a:gd name="T2" fmla="*/ 2147483647 w 24"/>
              <a:gd name="T3" fmla="*/ 2147483647 h 21"/>
              <a:gd name="T4" fmla="*/ 2147483647 w 24"/>
              <a:gd name="T5" fmla="*/ 2147483647 h 21"/>
              <a:gd name="T6" fmla="*/ 0 w 24"/>
              <a:gd name="T7" fmla="*/ 0 h 21"/>
              <a:gd name="T8" fmla="*/ 2147483647 w 24"/>
              <a:gd name="T9" fmla="*/ 2147483647 h 21"/>
              <a:gd name="T10" fmla="*/ 2147483647 w 24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21">
                <a:moveTo>
                  <a:pt x="22" y="20"/>
                </a:moveTo>
                <a:lnTo>
                  <a:pt x="24" y="21"/>
                </a:lnTo>
                <a:lnTo>
                  <a:pt x="12" y="11"/>
                </a:lnTo>
                <a:lnTo>
                  <a:pt x="0" y="0"/>
                </a:lnTo>
                <a:lnTo>
                  <a:pt x="11" y="10"/>
                </a:lnTo>
                <a:lnTo>
                  <a:pt x="22" y="2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9" name="Freeform 227"/>
          <p:cNvSpPr>
            <a:spLocks/>
          </p:cNvSpPr>
          <p:nvPr/>
        </p:nvSpPr>
        <p:spPr bwMode="auto">
          <a:xfrm>
            <a:off x="8637588" y="5019675"/>
            <a:ext cx="11112" cy="25400"/>
          </a:xfrm>
          <a:custGeom>
            <a:avLst/>
            <a:gdLst>
              <a:gd name="T0" fmla="*/ 2147483647 w 9"/>
              <a:gd name="T1" fmla="*/ 2147483647 h 15"/>
              <a:gd name="T2" fmla="*/ 2147483647 w 9"/>
              <a:gd name="T3" fmla="*/ 2147483647 h 15"/>
              <a:gd name="T4" fmla="*/ 2147483647 w 9"/>
              <a:gd name="T5" fmla="*/ 2147483647 h 15"/>
              <a:gd name="T6" fmla="*/ 2147483647 w 9"/>
              <a:gd name="T7" fmla="*/ 0 h 15"/>
              <a:gd name="T8" fmla="*/ 0 w 9"/>
              <a:gd name="T9" fmla="*/ 2147483647 h 15"/>
              <a:gd name="T10" fmla="*/ 2147483647 w 9"/>
              <a:gd name="T11" fmla="*/ 2147483647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15">
                <a:moveTo>
                  <a:pt x="8" y="14"/>
                </a:moveTo>
                <a:lnTo>
                  <a:pt x="9" y="5"/>
                </a:lnTo>
                <a:lnTo>
                  <a:pt x="7" y="5"/>
                </a:lnTo>
                <a:lnTo>
                  <a:pt x="3" y="0"/>
                </a:lnTo>
                <a:lnTo>
                  <a:pt x="0" y="15"/>
                </a:lnTo>
                <a:lnTo>
                  <a:pt x="8" y="1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0" name="Freeform 228"/>
          <p:cNvSpPr>
            <a:spLocks/>
          </p:cNvSpPr>
          <p:nvPr/>
        </p:nvSpPr>
        <p:spPr bwMode="auto">
          <a:xfrm>
            <a:off x="8647113" y="5057775"/>
            <a:ext cx="11112" cy="19050"/>
          </a:xfrm>
          <a:custGeom>
            <a:avLst/>
            <a:gdLst>
              <a:gd name="T0" fmla="*/ 2147483647 w 9"/>
              <a:gd name="T1" fmla="*/ 2147483647 h 12"/>
              <a:gd name="T2" fmla="*/ 1940563875 w 9"/>
              <a:gd name="T3" fmla="*/ 2147483647 h 12"/>
              <a:gd name="T4" fmla="*/ 0 w 9"/>
              <a:gd name="T5" fmla="*/ 0 h 12"/>
              <a:gd name="T6" fmla="*/ 2147483647 w 9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" h="12">
                <a:moveTo>
                  <a:pt x="9" y="12"/>
                </a:moveTo>
                <a:lnTo>
                  <a:pt x="1" y="11"/>
                </a:lnTo>
                <a:lnTo>
                  <a:pt x="0" y="0"/>
                </a:lnTo>
                <a:lnTo>
                  <a:pt x="9" y="1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1" name="Freeform 229"/>
          <p:cNvSpPr>
            <a:spLocks/>
          </p:cNvSpPr>
          <p:nvPr/>
        </p:nvSpPr>
        <p:spPr bwMode="auto">
          <a:xfrm>
            <a:off x="8666163" y="5062538"/>
            <a:ext cx="3175" cy="11112"/>
          </a:xfrm>
          <a:custGeom>
            <a:avLst/>
            <a:gdLst>
              <a:gd name="T0" fmla="*/ 2147483647 w 2"/>
              <a:gd name="T1" fmla="*/ 0 h 6"/>
              <a:gd name="T2" fmla="*/ 2147483647 w 2"/>
              <a:gd name="T3" fmla="*/ 2147483647 h 6"/>
              <a:gd name="T4" fmla="*/ 0 w 2"/>
              <a:gd name="T5" fmla="*/ 2147483647 h 6"/>
              <a:gd name="T6" fmla="*/ 2147483647 w 2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6">
                <a:moveTo>
                  <a:pt x="2" y="0"/>
                </a:moveTo>
                <a:lnTo>
                  <a:pt x="1" y="6"/>
                </a:lnTo>
                <a:lnTo>
                  <a:pt x="0" y="6"/>
                </a:lnTo>
                <a:lnTo>
                  <a:pt x="2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2" name="Freeform 230"/>
          <p:cNvSpPr>
            <a:spLocks/>
          </p:cNvSpPr>
          <p:nvPr/>
        </p:nvSpPr>
        <p:spPr bwMode="auto">
          <a:xfrm>
            <a:off x="8675688" y="5151438"/>
            <a:ext cx="4762" cy="11112"/>
          </a:xfrm>
          <a:custGeom>
            <a:avLst/>
            <a:gdLst>
              <a:gd name="T0" fmla="*/ 2147483647 w 3"/>
              <a:gd name="T1" fmla="*/ 2147483647 h 6"/>
              <a:gd name="T2" fmla="*/ 2147483647 w 3"/>
              <a:gd name="T3" fmla="*/ 0 h 6"/>
              <a:gd name="T4" fmla="*/ 0 w 3"/>
              <a:gd name="T5" fmla="*/ 2147483647 h 6"/>
              <a:gd name="T6" fmla="*/ 2147483647 w 3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" h="6">
                <a:moveTo>
                  <a:pt x="3" y="3"/>
                </a:moveTo>
                <a:lnTo>
                  <a:pt x="1" y="0"/>
                </a:lnTo>
                <a:lnTo>
                  <a:pt x="0" y="6"/>
                </a:lnTo>
                <a:lnTo>
                  <a:pt x="3" y="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3" name="Freeform 232"/>
          <p:cNvSpPr>
            <a:spLocks/>
          </p:cNvSpPr>
          <p:nvPr/>
        </p:nvSpPr>
        <p:spPr bwMode="auto">
          <a:xfrm>
            <a:off x="3125788" y="6261100"/>
            <a:ext cx="38100" cy="31750"/>
          </a:xfrm>
          <a:custGeom>
            <a:avLst/>
            <a:gdLst>
              <a:gd name="T0" fmla="*/ 2147483647 w 29"/>
              <a:gd name="T1" fmla="*/ 2147483647 h 19"/>
              <a:gd name="T2" fmla="*/ 2147483647 w 29"/>
              <a:gd name="T3" fmla="*/ 2147483647 h 19"/>
              <a:gd name="T4" fmla="*/ 2147483647 w 29"/>
              <a:gd name="T5" fmla="*/ 2147483647 h 19"/>
              <a:gd name="T6" fmla="*/ 2147483647 w 29"/>
              <a:gd name="T7" fmla="*/ 2147483647 h 19"/>
              <a:gd name="T8" fmla="*/ 2147483647 w 29"/>
              <a:gd name="T9" fmla="*/ 0 h 19"/>
              <a:gd name="T10" fmla="*/ 2147483647 w 29"/>
              <a:gd name="T11" fmla="*/ 2147483647 h 19"/>
              <a:gd name="T12" fmla="*/ 0 w 29"/>
              <a:gd name="T13" fmla="*/ 2147483647 h 19"/>
              <a:gd name="T14" fmla="*/ 2147483647 w 29"/>
              <a:gd name="T15" fmla="*/ 2147483647 h 19"/>
              <a:gd name="T16" fmla="*/ 2147483647 w 29"/>
              <a:gd name="T17" fmla="*/ 2147483647 h 19"/>
              <a:gd name="T18" fmla="*/ 2147483647 w 29"/>
              <a:gd name="T19" fmla="*/ 2147483647 h 19"/>
              <a:gd name="T20" fmla="*/ 2147483647 w 29"/>
              <a:gd name="T21" fmla="*/ 2147483647 h 19"/>
              <a:gd name="T22" fmla="*/ 2147483647 w 29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9" h="19">
                <a:moveTo>
                  <a:pt x="29" y="9"/>
                </a:moveTo>
                <a:lnTo>
                  <a:pt x="23" y="5"/>
                </a:lnTo>
                <a:lnTo>
                  <a:pt x="17" y="4"/>
                </a:lnTo>
                <a:lnTo>
                  <a:pt x="14" y="3"/>
                </a:lnTo>
                <a:lnTo>
                  <a:pt x="7" y="0"/>
                </a:lnTo>
                <a:lnTo>
                  <a:pt x="6" y="8"/>
                </a:lnTo>
                <a:lnTo>
                  <a:pt x="0" y="14"/>
                </a:lnTo>
                <a:lnTo>
                  <a:pt x="6" y="19"/>
                </a:lnTo>
                <a:lnTo>
                  <a:pt x="9" y="16"/>
                </a:lnTo>
                <a:lnTo>
                  <a:pt x="13" y="15"/>
                </a:lnTo>
                <a:lnTo>
                  <a:pt x="13" y="13"/>
                </a:lnTo>
                <a:lnTo>
                  <a:pt x="29" y="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4" name="Freeform 233"/>
          <p:cNvSpPr>
            <a:spLocks/>
          </p:cNvSpPr>
          <p:nvPr/>
        </p:nvSpPr>
        <p:spPr bwMode="auto">
          <a:xfrm>
            <a:off x="3100388" y="6265863"/>
            <a:ext cx="28575" cy="22225"/>
          </a:xfrm>
          <a:custGeom>
            <a:avLst/>
            <a:gdLst>
              <a:gd name="T0" fmla="*/ 2147483647 w 23"/>
              <a:gd name="T1" fmla="*/ 2147483647 h 13"/>
              <a:gd name="T2" fmla="*/ 2147483647 w 23"/>
              <a:gd name="T3" fmla="*/ 0 h 13"/>
              <a:gd name="T4" fmla="*/ 2147483647 w 23"/>
              <a:gd name="T5" fmla="*/ 0 h 13"/>
              <a:gd name="T6" fmla="*/ 2147483647 w 23"/>
              <a:gd name="T7" fmla="*/ 2147483647 h 13"/>
              <a:gd name="T8" fmla="*/ 0 w 23"/>
              <a:gd name="T9" fmla="*/ 2147483647 h 13"/>
              <a:gd name="T10" fmla="*/ 2147483647 w 23"/>
              <a:gd name="T11" fmla="*/ 2147483647 h 13"/>
              <a:gd name="T12" fmla="*/ 2147483647 w 23"/>
              <a:gd name="T13" fmla="*/ 2147483647 h 13"/>
              <a:gd name="T14" fmla="*/ 2147483647 w 23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" h="13">
                <a:moveTo>
                  <a:pt x="7" y="6"/>
                </a:moveTo>
                <a:lnTo>
                  <a:pt x="2" y="0"/>
                </a:lnTo>
                <a:lnTo>
                  <a:pt x="23" y="0"/>
                </a:lnTo>
                <a:lnTo>
                  <a:pt x="12" y="10"/>
                </a:lnTo>
                <a:lnTo>
                  <a:pt x="0" y="13"/>
                </a:lnTo>
                <a:lnTo>
                  <a:pt x="7" y="8"/>
                </a:lnTo>
                <a:lnTo>
                  <a:pt x="3" y="7"/>
                </a:lnTo>
                <a:lnTo>
                  <a:pt x="7" y="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5" name="Freeform 234"/>
          <p:cNvSpPr>
            <a:spLocks/>
          </p:cNvSpPr>
          <p:nvPr/>
        </p:nvSpPr>
        <p:spPr bwMode="auto">
          <a:xfrm>
            <a:off x="4721225" y="5095875"/>
            <a:ext cx="341313" cy="404813"/>
          </a:xfrm>
          <a:custGeom>
            <a:avLst/>
            <a:gdLst>
              <a:gd name="T0" fmla="*/ 2147483647 w 268"/>
              <a:gd name="T1" fmla="*/ 2147483647 h 239"/>
              <a:gd name="T2" fmla="*/ 2147483647 w 268"/>
              <a:gd name="T3" fmla="*/ 2147483647 h 239"/>
              <a:gd name="T4" fmla="*/ 2147483647 w 268"/>
              <a:gd name="T5" fmla="*/ 2147483647 h 239"/>
              <a:gd name="T6" fmla="*/ 2147483647 w 268"/>
              <a:gd name="T7" fmla="*/ 2147483647 h 239"/>
              <a:gd name="T8" fmla="*/ 2147483647 w 268"/>
              <a:gd name="T9" fmla="*/ 2147483647 h 239"/>
              <a:gd name="T10" fmla="*/ 2147483647 w 268"/>
              <a:gd name="T11" fmla="*/ 2147483647 h 239"/>
              <a:gd name="T12" fmla="*/ 2147483647 w 268"/>
              <a:gd name="T13" fmla="*/ 2147483647 h 239"/>
              <a:gd name="T14" fmla="*/ 2147483647 w 268"/>
              <a:gd name="T15" fmla="*/ 2147483647 h 239"/>
              <a:gd name="T16" fmla="*/ 2147483647 w 268"/>
              <a:gd name="T17" fmla="*/ 2147483647 h 239"/>
              <a:gd name="T18" fmla="*/ 2147483647 w 268"/>
              <a:gd name="T19" fmla="*/ 2147483647 h 239"/>
              <a:gd name="T20" fmla="*/ 2147483647 w 268"/>
              <a:gd name="T21" fmla="*/ 2147483647 h 239"/>
              <a:gd name="T22" fmla="*/ 2147483647 w 268"/>
              <a:gd name="T23" fmla="*/ 2147483647 h 239"/>
              <a:gd name="T24" fmla="*/ 2147483647 w 268"/>
              <a:gd name="T25" fmla="*/ 2147483647 h 239"/>
              <a:gd name="T26" fmla="*/ 2147483647 w 268"/>
              <a:gd name="T27" fmla="*/ 2147483647 h 239"/>
              <a:gd name="T28" fmla="*/ 2147483647 w 268"/>
              <a:gd name="T29" fmla="*/ 2147483647 h 239"/>
              <a:gd name="T30" fmla="*/ 2147483647 w 268"/>
              <a:gd name="T31" fmla="*/ 2147483647 h 239"/>
              <a:gd name="T32" fmla="*/ 2147483647 w 268"/>
              <a:gd name="T33" fmla="*/ 2147483647 h 239"/>
              <a:gd name="T34" fmla="*/ 2147483647 w 268"/>
              <a:gd name="T35" fmla="*/ 2147483647 h 239"/>
              <a:gd name="T36" fmla="*/ 2147483647 w 268"/>
              <a:gd name="T37" fmla="*/ 2147483647 h 239"/>
              <a:gd name="T38" fmla="*/ 2147483647 w 268"/>
              <a:gd name="T39" fmla="*/ 2147483647 h 239"/>
              <a:gd name="T40" fmla="*/ 2147483647 w 268"/>
              <a:gd name="T41" fmla="*/ 2147483647 h 239"/>
              <a:gd name="T42" fmla="*/ 2147483647 w 268"/>
              <a:gd name="T43" fmla="*/ 2147483647 h 239"/>
              <a:gd name="T44" fmla="*/ 2147483647 w 268"/>
              <a:gd name="T45" fmla="*/ 2147483647 h 239"/>
              <a:gd name="T46" fmla="*/ 2147483647 w 268"/>
              <a:gd name="T47" fmla="*/ 2147483647 h 239"/>
              <a:gd name="T48" fmla="*/ 2147483647 w 268"/>
              <a:gd name="T49" fmla="*/ 0 h 239"/>
              <a:gd name="T50" fmla="*/ 2063113550 w 268"/>
              <a:gd name="T51" fmla="*/ 2147483647 h 239"/>
              <a:gd name="T52" fmla="*/ 0 w 268"/>
              <a:gd name="T53" fmla="*/ 2147483647 h 239"/>
              <a:gd name="T54" fmla="*/ 2147483647 w 268"/>
              <a:gd name="T55" fmla="*/ 2147483647 h 239"/>
              <a:gd name="T56" fmla="*/ 2147483647 w 268"/>
              <a:gd name="T57" fmla="*/ 2147483647 h 239"/>
              <a:gd name="T58" fmla="*/ 2147483647 w 268"/>
              <a:gd name="T59" fmla="*/ 2147483647 h 239"/>
              <a:gd name="T60" fmla="*/ 2147483647 w 268"/>
              <a:gd name="T61" fmla="*/ 2147483647 h 239"/>
              <a:gd name="T62" fmla="*/ 2147483647 w 268"/>
              <a:gd name="T63" fmla="*/ 2147483647 h 239"/>
              <a:gd name="T64" fmla="*/ 2147483647 w 268"/>
              <a:gd name="T65" fmla="*/ 2147483647 h 239"/>
              <a:gd name="T66" fmla="*/ 2147483647 w 268"/>
              <a:gd name="T67" fmla="*/ 2147483647 h 239"/>
              <a:gd name="T68" fmla="*/ 2147483647 w 268"/>
              <a:gd name="T69" fmla="*/ 2147483647 h 239"/>
              <a:gd name="T70" fmla="*/ 2147483647 w 268"/>
              <a:gd name="T71" fmla="*/ 2147483647 h 239"/>
              <a:gd name="T72" fmla="*/ 2147483647 w 268"/>
              <a:gd name="T73" fmla="*/ 2147483647 h 239"/>
              <a:gd name="T74" fmla="*/ 2147483647 w 268"/>
              <a:gd name="T75" fmla="*/ 2147483647 h 239"/>
              <a:gd name="T76" fmla="*/ 2147483647 w 268"/>
              <a:gd name="T77" fmla="*/ 2147483647 h 239"/>
              <a:gd name="T78" fmla="*/ 2147483647 w 268"/>
              <a:gd name="T79" fmla="*/ 2147483647 h 239"/>
              <a:gd name="T80" fmla="*/ 2147483647 w 268"/>
              <a:gd name="T81" fmla="*/ 2147483647 h 239"/>
              <a:gd name="T82" fmla="*/ 2147483647 w 268"/>
              <a:gd name="T83" fmla="*/ 2147483647 h 239"/>
              <a:gd name="T84" fmla="*/ 2147483647 w 268"/>
              <a:gd name="T85" fmla="*/ 2147483647 h 239"/>
              <a:gd name="T86" fmla="*/ 2147483647 w 268"/>
              <a:gd name="T87" fmla="*/ 2147483647 h 239"/>
              <a:gd name="T88" fmla="*/ 2147483647 w 268"/>
              <a:gd name="T89" fmla="*/ 2147483647 h 239"/>
              <a:gd name="T90" fmla="*/ 2147483647 w 268"/>
              <a:gd name="T91" fmla="*/ 2147483647 h 239"/>
              <a:gd name="T92" fmla="*/ 2147483647 w 268"/>
              <a:gd name="T93" fmla="*/ 2147483647 h 2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68" h="239">
                <a:moveTo>
                  <a:pt x="159" y="156"/>
                </a:moveTo>
                <a:lnTo>
                  <a:pt x="159" y="128"/>
                </a:lnTo>
                <a:lnTo>
                  <a:pt x="161" y="101"/>
                </a:lnTo>
                <a:lnTo>
                  <a:pt x="180" y="101"/>
                </a:lnTo>
                <a:lnTo>
                  <a:pt x="181" y="82"/>
                </a:lnTo>
                <a:lnTo>
                  <a:pt x="183" y="63"/>
                </a:lnTo>
                <a:lnTo>
                  <a:pt x="183" y="44"/>
                </a:lnTo>
                <a:lnTo>
                  <a:pt x="184" y="26"/>
                </a:lnTo>
                <a:lnTo>
                  <a:pt x="206" y="24"/>
                </a:lnTo>
                <a:lnTo>
                  <a:pt x="229" y="21"/>
                </a:lnTo>
                <a:lnTo>
                  <a:pt x="237" y="28"/>
                </a:lnTo>
                <a:lnTo>
                  <a:pt x="252" y="20"/>
                </a:lnTo>
                <a:lnTo>
                  <a:pt x="268" y="16"/>
                </a:lnTo>
                <a:lnTo>
                  <a:pt x="246" y="9"/>
                </a:lnTo>
                <a:lnTo>
                  <a:pt x="233" y="13"/>
                </a:lnTo>
                <a:lnTo>
                  <a:pt x="203" y="16"/>
                </a:lnTo>
                <a:lnTo>
                  <a:pt x="173" y="19"/>
                </a:lnTo>
                <a:lnTo>
                  <a:pt x="154" y="15"/>
                </a:lnTo>
                <a:lnTo>
                  <a:pt x="136" y="12"/>
                </a:lnTo>
                <a:lnTo>
                  <a:pt x="132" y="7"/>
                </a:lnTo>
                <a:lnTo>
                  <a:pt x="109" y="6"/>
                </a:lnTo>
                <a:lnTo>
                  <a:pt x="87" y="6"/>
                </a:lnTo>
                <a:lnTo>
                  <a:pt x="64" y="5"/>
                </a:lnTo>
                <a:lnTo>
                  <a:pt x="41" y="5"/>
                </a:lnTo>
                <a:lnTo>
                  <a:pt x="26" y="0"/>
                </a:lnTo>
                <a:lnTo>
                  <a:pt x="1" y="5"/>
                </a:lnTo>
                <a:lnTo>
                  <a:pt x="0" y="16"/>
                </a:lnTo>
                <a:lnTo>
                  <a:pt x="14" y="41"/>
                </a:lnTo>
                <a:lnTo>
                  <a:pt x="27" y="65"/>
                </a:lnTo>
                <a:lnTo>
                  <a:pt x="41" y="90"/>
                </a:lnTo>
                <a:lnTo>
                  <a:pt x="53" y="114"/>
                </a:lnTo>
                <a:lnTo>
                  <a:pt x="55" y="124"/>
                </a:lnTo>
                <a:lnTo>
                  <a:pt x="52" y="124"/>
                </a:lnTo>
                <a:lnTo>
                  <a:pt x="55" y="143"/>
                </a:lnTo>
                <a:lnTo>
                  <a:pt x="59" y="164"/>
                </a:lnTo>
                <a:lnTo>
                  <a:pt x="61" y="185"/>
                </a:lnTo>
                <a:lnTo>
                  <a:pt x="65" y="206"/>
                </a:lnTo>
                <a:lnTo>
                  <a:pt x="76" y="220"/>
                </a:lnTo>
                <a:lnTo>
                  <a:pt x="87" y="234"/>
                </a:lnTo>
                <a:lnTo>
                  <a:pt x="98" y="222"/>
                </a:lnTo>
                <a:lnTo>
                  <a:pt x="104" y="235"/>
                </a:lnTo>
                <a:lnTo>
                  <a:pt x="135" y="239"/>
                </a:lnTo>
                <a:lnTo>
                  <a:pt x="151" y="232"/>
                </a:lnTo>
                <a:lnTo>
                  <a:pt x="153" y="213"/>
                </a:lnTo>
                <a:lnTo>
                  <a:pt x="156" y="194"/>
                </a:lnTo>
                <a:lnTo>
                  <a:pt x="157" y="175"/>
                </a:lnTo>
                <a:lnTo>
                  <a:pt x="159" y="15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6" name="Freeform 235"/>
          <p:cNvSpPr>
            <a:spLocks/>
          </p:cNvSpPr>
          <p:nvPr/>
        </p:nvSpPr>
        <p:spPr bwMode="auto">
          <a:xfrm>
            <a:off x="2660650" y="4846638"/>
            <a:ext cx="317500" cy="447675"/>
          </a:xfrm>
          <a:custGeom>
            <a:avLst/>
            <a:gdLst>
              <a:gd name="T0" fmla="*/ 2147483647 w 250"/>
              <a:gd name="T1" fmla="*/ 2147483647 h 263"/>
              <a:gd name="T2" fmla="*/ 2147483647 w 250"/>
              <a:gd name="T3" fmla="*/ 2147483647 h 263"/>
              <a:gd name="T4" fmla="*/ 2147483647 w 250"/>
              <a:gd name="T5" fmla="*/ 2147483647 h 263"/>
              <a:gd name="T6" fmla="*/ 2147483647 w 250"/>
              <a:gd name="T7" fmla="*/ 2147483647 h 263"/>
              <a:gd name="T8" fmla="*/ 2147483647 w 250"/>
              <a:gd name="T9" fmla="*/ 2147483647 h 263"/>
              <a:gd name="T10" fmla="*/ 2147483647 w 250"/>
              <a:gd name="T11" fmla="*/ 2147483647 h 263"/>
              <a:gd name="T12" fmla="*/ 2147483647 w 250"/>
              <a:gd name="T13" fmla="*/ 2147483647 h 263"/>
              <a:gd name="T14" fmla="*/ 2147483647 w 250"/>
              <a:gd name="T15" fmla="*/ 2147483647 h 263"/>
              <a:gd name="T16" fmla="*/ 2147483647 w 250"/>
              <a:gd name="T17" fmla="*/ 2147483647 h 263"/>
              <a:gd name="T18" fmla="*/ 2147483647 w 250"/>
              <a:gd name="T19" fmla="*/ 2147483647 h 263"/>
              <a:gd name="T20" fmla="*/ 2147483647 w 250"/>
              <a:gd name="T21" fmla="*/ 2147483647 h 263"/>
              <a:gd name="T22" fmla="*/ 2147483647 w 250"/>
              <a:gd name="T23" fmla="*/ 2147483647 h 263"/>
              <a:gd name="T24" fmla="*/ 2147483647 w 250"/>
              <a:gd name="T25" fmla="*/ 2147483647 h 263"/>
              <a:gd name="T26" fmla="*/ 2147483647 w 250"/>
              <a:gd name="T27" fmla="*/ 2147483647 h 263"/>
              <a:gd name="T28" fmla="*/ 2147483647 w 250"/>
              <a:gd name="T29" fmla="*/ 2147483647 h 263"/>
              <a:gd name="T30" fmla="*/ 2147483647 w 250"/>
              <a:gd name="T31" fmla="*/ 2147483647 h 263"/>
              <a:gd name="T32" fmla="*/ 2147483647 w 250"/>
              <a:gd name="T33" fmla="*/ 2147483647 h 263"/>
              <a:gd name="T34" fmla="*/ 2147483647 w 250"/>
              <a:gd name="T35" fmla="*/ 2147483647 h 263"/>
              <a:gd name="T36" fmla="*/ 2147483647 w 250"/>
              <a:gd name="T37" fmla="*/ 2147483647 h 263"/>
              <a:gd name="T38" fmla="*/ 2147483647 w 250"/>
              <a:gd name="T39" fmla="*/ 2147483647 h 263"/>
              <a:gd name="T40" fmla="*/ 2147483647 w 250"/>
              <a:gd name="T41" fmla="*/ 2147483647 h 263"/>
              <a:gd name="T42" fmla="*/ 2147483647 w 250"/>
              <a:gd name="T43" fmla="*/ 2147483647 h 263"/>
              <a:gd name="T44" fmla="*/ 2147483647 w 250"/>
              <a:gd name="T45" fmla="*/ 2147483647 h 263"/>
              <a:gd name="T46" fmla="*/ 2147483647 w 250"/>
              <a:gd name="T47" fmla="*/ 2147483647 h 263"/>
              <a:gd name="T48" fmla="*/ 2147483647 w 250"/>
              <a:gd name="T49" fmla="*/ 2147483647 h 263"/>
              <a:gd name="T50" fmla="*/ 2147483647 w 250"/>
              <a:gd name="T51" fmla="*/ 2147483647 h 263"/>
              <a:gd name="T52" fmla="*/ 2147483647 w 250"/>
              <a:gd name="T53" fmla="*/ 2147483647 h 263"/>
              <a:gd name="T54" fmla="*/ 0 w 250"/>
              <a:gd name="T55" fmla="*/ 2147483647 h 263"/>
              <a:gd name="T56" fmla="*/ 2147483647 w 250"/>
              <a:gd name="T57" fmla="*/ 2147483647 h 263"/>
              <a:gd name="T58" fmla="*/ 2147483647 w 250"/>
              <a:gd name="T59" fmla="*/ 2147483647 h 263"/>
              <a:gd name="T60" fmla="*/ 2147483647 w 250"/>
              <a:gd name="T61" fmla="*/ 2147483647 h 263"/>
              <a:gd name="T62" fmla="*/ 2147483647 w 250"/>
              <a:gd name="T63" fmla="*/ 0 h 263"/>
              <a:gd name="T64" fmla="*/ 2147483647 w 250"/>
              <a:gd name="T65" fmla="*/ 2147483647 h 263"/>
              <a:gd name="T66" fmla="*/ 2147483647 w 250"/>
              <a:gd name="T67" fmla="*/ 2147483647 h 263"/>
              <a:gd name="T68" fmla="*/ 2147483647 w 250"/>
              <a:gd name="T69" fmla="*/ 2147483647 h 263"/>
              <a:gd name="T70" fmla="*/ 2147483647 w 250"/>
              <a:gd name="T71" fmla="*/ 2147483647 h 263"/>
              <a:gd name="T72" fmla="*/ 2147483647 w 250"/>
              <a:gd name="T73" fmla="*/ 2147483647 h 263"/>
              <a:gd name="T74" fmla="*/ 2147483647 w 250"/>
              <a:gd name="T75" fmla="*/ 2147483647 h 263"/>
              <a:gd name="T76" fmla="*/ 2147483647 w 250"/>
              <a:gd name="T77" fmla="*/ 2147483647 h 263"/>
              <a:gd name="T78" fmla="*/ 2147483647 w 250"/>
              <a:gd name="T79" fmla="*/ 2147483647 h 263"/>
              <a:gd name="T80" fmla="*/ 2147483647 w 250"/>
              <a:gd name="T81" fmla="*/ 2147483647 h 263"/>
              <a:gd name="T82" fmla="*/ 2147483647 w 250"/>
              <a:gd name="T83" fmla="*/ 2147483647 h 263"/>
              <a:gd name="T84" fmla="*/ 2147483647 w 250"/>
              <a:gd name="T85" fmla="*/ 2147483647 h 263"/>
              <a:gd name="T86" fmla="*/ 2147483647 w 250"/>
              <a:gd name="T87" fmla="*/ 2147483647 h 263"/>
              <a:gd name="T88" fmla="*/ 2147483647 w 250"/>
              <a:gd name="T89" fmla="*/ 2147483647 h 263"/>
              <a:gd name="T90" fmla="*/ 2147483647 w 250"/>
              <a:gd name="T91" fmla="*/ 2147483647 h 263"/>
              <a:gd name="T92" fmla="*/ 2147483647 w 250"/>
              <a:gd name="T93" fmla="*/ 2147483647 h 263"/>
              <a:gd name="T94" fmla="*/ 2147483647 w 250"/>
              <a:gd name="T95" fmla="*/ 2147483647 h 263"/>
              <a:gd name="T96" fmla="*/ 2147483647 w 250"/>
              <a:gd name="T97" fmla="*/ 2147483647 h 263"/>
              <a:gd name="T98" fmla="*/ 2147483647 w 250"/>
              <a:gd name="T99" fmla="*/ 2147483647 h 263"/>
              <a:gd name="T100" fmla="*/ 2147483647 w 250"/>
              <a:gd name="T101" fmla="*/ 2147483647 h 263"/>
              <a:gd name="T102" fmla="*/ 2147483647 w 250"/>
              <a:gd name="T103" fmla="*/ 2147483647 h 263"/>
              <a:gd name="T104" fmla="*/ 2147483647 w 250"/>
              <a:gd name="T105" fmla="*/ 2147483647 h 263"/>
              <a:gd name="T106" fmla="*/ 2147483647 w 250"/>
              <a:gd name="T107" fmla="*/ 2147483647 h 263"/>
              <a:gd name="T108" fmla="*/ 2147483647 w 250"/>
              <a:gd name="T109" fmla="*/ 2147483647 h 263"/>
              <a:gd name="T110" fmla="*/ 2147483647 w 250"/>
              <a:gd name="T111" fmla="*/ 2147483647 h 263"/>
              <a:gd name="T112" fmla="*/ 2147483647 w 250"/>
              <a:gd name="T113" fmla="*/ 2147483647 h 263"/>
              <a:gd name="T114" fmla="*/ 2147483647 w 250"/>
              <a:gd name="T115" fmla="*/ 2147483647 h 263"/>
              <a:gd name="T116" fmla="*/ 2147483647 w 250"/>
              <a:gd name="T117" fmla="*/ 2147483647 h 2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0" h="263">
                <a:moveTo>
                  <a:pt x="168" y="208"/>
                </a:moveTo>
                <a:lnTo>
                  <a:pt x="163" y="230"/>
                </a:lnTo>
                <a:lnTo>
                  <a:pt x="159" y="251"/>
                </a:lnTo>
                <a:lnTo>
                  <a:pt x="155" y="247"/>
                </a:lnTo>
                <a:lnTo>
                  <a:pt x="132" y="250"/>
                </a:lnTo>
                <a:lnTo>
                  <a:pt x="125" y="261"/>
                </a:lnTo>
                <a:lnTo>
                  <a:pt x="116" y="249"/>
                </a:lnTo>
                <a:lnTo>
                  <a:pt x="91" y="245"/>
                </a:lnTo>
                <a:lnTo>
                  <a:pt x="87" y="243"/>
                </a:lnTo>
                <a:lnTo>
                  <a:pt x="72" y="263"/>
                </a:lnTo>
                <a:lnTo>
                  <a:pt x="57" y="261"/>
                </a:lnTo>
                <a:lnTo>
                  <a:pt x="48" y="243"/>
                </a:lnTo>
                <a:lnTo>
                  <a:pt x="41" y="225"/>
                </a:lnTo>
                <a:lnTo>
                  <a:pt x="35" y="208"/>
                </a:lnTo>
                <a:lnTo>
                  <a:pt x="36" y="192"/>
                </a:lnTo>
                <a:lnTo>
                  <a:pt x="25" y="179"/>
                </a:lnTo>
                <a:lnTo>
                  <a:pt x="19" y="165"/>
                </a:lnTo>
                <a:lnTo>
                  <a:pt x="13" y="155"/>
                </a:lnTo>
                <a:lnTo>
                  <a:pt x="13" y="148"/>
                </a:lnTo>
                <a:lnTo>
                  <a:pt x="23" y="130"/>
                </a:lnTo>
                <a:lnTo>
                  <a:pt x="15" y="129"/>
                </a:lnTo>
                <a:lnTo>
                  <a:pt x="13" y="112"/>
                </a:lnTo>
                <a:lnTo>
                  <a:pt x="14" y="96"/>
                </a:lnTo>
                <a:lnTo>
                  <a:pt x="16" y="85"/>
                </a:lnTo>
                <a:lnTo>
                  <a:pt x="18" y="60"/>
                </a:lnTo>
                <a:lnTo>
                  <a:pt x="20" y="55"/>
                </a:lnTo>
                <a:lnTo>
                  <a:pt x="10" y="39"/>
                </a:lnTo>
                <a:lnTo>
                  <a:pt x="0" y="24"/>
                </a:lnTo>
                <a:lnTo>
                  <a:pt x="26" y="24"/>
                </a:lnTo>
                <a:lnTo>
                  <a:pt x="35" y="18"/>
                </a:lnTo>
                <a:lnTo>
                  <a:pt x="52" y="9"/>
                </a:lnTo>
                <a:lnTo>
                  <a:pt x="68" y="0"/>
                </a:lnTo>
                <a:lnTo>
                  <a:pt x="84" y="1"/>
                </a:lnTo>
                <a:lnTo>
                  <a:pt x="85" y="18"/>
                </a:lnTo>
                <a:lnTo>
                  <a:pt x="87" y="35"/>
                </a:lnTo>
                <a:lnTo>
                  <a:pt x="102" y="50"/>
                </a:lnTo>
                <a:lnTo>
                  <a:pt x="117" y="54"/>
                </a:lnTo>
                <a:lnTo>
                  <a:pt x="135" y="62"/>
                </a:lnTo>
                <a:lnTo>
                  <a:pt x="157" y="75"/>
                </a:lnTo>
                <a:lnTo>
                  <a:pt x="179" y="78"/>
                </a:lnTo>
                <a:lnTo>
                  <a:pt x="185" y="87"/>
                </a:lnTo>
                <a:lnTo>
                  <a:pt x="189" y="108"/>
                </a:lnTo>
                <a:lnTo>
                  <a:pt x="185" y="108"/>
                </a:lnTo>
                <a:lnTo>
                  <a:pt x="193" y="115"/>
                </a:lnTo>
                <a:lnTo>
                  <a:pt x="195" y="130"/>
                </a:lnTo>
                <a:lnTo>
                  <a:pt x="214" y="133"/>
                </a:lnTo>
                <a:lnTo>
                  <a:pt x="232" y="134"/>
                </a:lnTo>
                <a:lnTo>
                  <a:pt x="234" y="151"/>
                </a:lnTo>
                <a:lnTo>
                  <a:pt x="247" y="163"/>
                </a:lnTo>
                <a:lnTo>
                  <a:pt x="250" y="171"/>
                </a:lnTo>
                <a:lnTo>
                  <a:pt x="247" y="186"/>
                </a:lnTo>
                <a:lnTo>
                  <a:pt x="242" y="201"/>
                </a:lnTo>
                <a:lnTo>
                  <a:pt x="246" y="207"/>
                </a:lnTo>
                <a:lnTo>
                  <a:pt x="242" y="210"/>
                </a:lnTo>
                <a:lnTo>
                  <a:pt x="242" y="207"/>
                </a:lnTo>
                <a:lnTo>
                  <a:pt x="222" y="192"/>
                </a:lnTo>
                <a:lnTo>
                  <a:pt x="197" y="196"/>
                </a:lnTo>
                <a:lnTo>
                  <a:pt x="171" y="199"/>
                </a:lnTo>
                <a:lnTo>
                  <a:pt x="168" y="20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7" name="Freeform 236"/>
          <p:cNvSpPr>
            <a:spLocks/>
          </p:cNvSpPr>
          <p:nvPr/>
        </p:nvSpPr>
        <p:spPr bwMode="auto">
          <a:xfrm>
            <a:off x="4922838" y="5122863"/>
            <a:ext cx="234950" cy="309562"/>
          </a:xfrm>
          <a:custGeom>
            <a:avLst/>
            <a:gdLst>
              <a:gd name="T0" fmla="*/ 0 w 184"/>
              <a:gd name="T1" fmla="*/ 2147483647 h 182"/>
              <a:gd name="T2" fmla="*/ 0 w 184"/>
              <a:gd name="T3" fmla="*/ 2147483647 h 182"/>
              <a:gd name="T4" fmla="*/ 2147483647 w 184"/>
              <a:gd name="T5" fmla="*/ 2147483647 h 182"/>
              <a:gd name="T6" fmla="*/ 2147483647 w 184"/>
              <a:gd name="T7" fmla="*/ 2147483647 h 182"/>
              <a:gd name="T8" fmla="*/ 2147483647 w 184"/>
              <a:gd name="T9" fmla="*/ 2147483647 h 182"/>
              <a:gd name="T10" fmla="*/ 2147483647 w 184"/>
              <a:gd name="T11" fmla="*/ 2147483647 h 182"/>
              <a:gd name="T12" fmla="*/ 2147483647 w 184"/>
              <a:gd name="T13" fmla="*/ 2147483647 h 182"/>
              <a:gd name="T14" fmla="*/ 2147483647 w 184"/>
              <a:gd name="T15" fmla="*/ 2147483647 h 182"/>
              <a:gd name="T16" fmla="*/ 2147483647 w 184"/>
              <a:gd name="T17" fmla="*/ 2147483647 h 182"/>
              <a:gd name="T18" fmla="*/ 2147483647 w 184"/>
              <a:gd name="T19" fmla="*/ 2147483647 h 182"/>
              <a:gd name="T20" fmla="*/ 2147483647 w 184"/>
              <a:gd name="T21" fmla="*/ 2147483647 h 182"/>
              <a:gd name="T22" fmla="*/ 2147483647 w 184"/>
              <a:gd name="T23" fmla="*/ 2147483647 h 182"/>
              <a:gd name="T24" fmla="*/ 2147483647 w 184"/>
              <a:gd name="T25" fmla="*/ 0 h 182"/>
              <a:gd name="T26" fmla="*/ 2147483647 w 184"/>
              <a:gd name="T27" fmla="*/ 2147483647 h 182"/>
              <a:gd name="T28" fmla="*/ 2147483647 w 184"/>
              <a:gd name="T29" fmla="*/ 2147483647 h 182"/>
              <a:gd name="T30" fmla="*/ 2147483647 w 184"/>
              <a:gd name="T31" fmla="*/ 2147483647 h 182"/>
              <a:gd name="T32" fmla="*/ 2147483647 w 184"/>
              <a:gd name="T33" fmla="*/ 2147483647 h 182"/>
              <a:gd name="T34" fmla="*/ 2147483647 w 184"/>
              <a:gd name="T35" fmla="*/ 2147483647 h 182"/>
              <a:gd name="T36" fmla="*/ 2147483647 w 184"/>
              <a:gd name="T37" fmla="*/ 2147483647 h 182"/>
              <a:gd name="T38" fmla="*/ 2147483647 w 184"/>
              <a:gd name="T39" fmla="*/ 2147483647 h 182"/>
              <a:gd name="T40" fmla="*/ 2147483647 w 184"/>
              <a:gd name="T41" fmla="*/ 2147483647 h 182"/>
              <a:gd name="T42" fmla="*/ 2147483647 w 184"/>
              <a:gd name="T43" fmla="*/ 2147483647 h 182"/>
              <a:gd name="T44" fmla="*/ 2147483647 w 184"/>
              <a:gd name="T45" fmla="*/ 2147483647 h 182"/>
              <a:gd name="T46" fmla="*/ 2147483647 w 184"/>
              <a:gd name="T47" fmla="*/ 2147483647 h 182"/>
              <a:gd name="T48" fmla="*/ 2147483647 w 184"/>
              <a:gd name="T49" fmla="*/ 2147483647 h 182"/>
              <a:gd name="T50" fmla="*/ 2147483647 w 184"/>
              <a:gd name="T51" fmla="*/ 2147483647 h 182"/>
              <a:gd name="T52" fmla="*/ 2147483647 w 184"/>
              <a:gd name="T53" fmla="*/ 2147483647 h 182"/>
              <a:gd name="T54" fmla="*/ 2147483647 w 184"/>
              <a:gd name="T55" fmla="*/ 2147483647 h 182"/>
              <a:gd name="T56" fmla="*/ 2147483647 w 184"/>
              <a:gd name="T57" fmla="*/ 2147483647 h 182"/>
              <a:gd name="T58" fmla="*/ 2147483647 w 184"/>
              <a:gd name="T59" fmla="*/ 2147483647 h 182"/>
              <a:gd name="T60" fmla="*/ 2147483647 w 184"/>
              <a:gd name="T61" fmla="*/ 2147483647 h 182"/>
              <a:gd name="T62" fmla="*/ 2147483647 w 184"/>
              <a:gd name="T63" fmla="*/ 2147483647 h 182"/>
              <a:gd name="T64" fmla="*/ 2147483647 w 184"/>
              <a:gd name="T65" fmla="*/ 2147483647 h 182"/>
              <a:gd name="T66" fmla="*/ 2147483647 w 184"/>
              <a:gd name="T67" fmla="*/ 2147483647 h 182"/>
              <a:gd name="T68" fmla="*/ 0 w 184"/>
              <a:gd name="T69" fmla="*/ 2147483647 h 1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84" h="182">
                <a:moveTo>
                  <a:pt x="0" y="140"/>
                </a:moveTo>
                <a:lnTo>
                  <a:pt x="0" y="112"/>
                </a:lnTo>
                <a:lnTo>
                  <a:pt x="2" y="85"/>
                </a:lnTo>
                <a:lnTo>
                  <a:pt x="21" y="85"/>
                </a:lnTo>
                <a:lnTo>
                  <a:pt x="22" y="66"/>
                </a:lnTo>
                <a:lnTo>
                  <a:pt x="24" y="47"/>
                </a:lnTo>
                <a:lnTo>
                  <a:pt x="24" y="28"/>
                </a:lnTo>
                <a:lnTo>
                  <a:pt x="25" y="10"/>
                </a:lnTo>
                <a:lnTo>
                  <a:pt x="47" y="8"/>
                </a:lnTo>
                <a:lnTo>
                  <a:pt x="70" y="5"/>
                </a:lnTo>
                <a:lnTo>
                  <a:pt x="78" y="12"/>
                </a:lnTo>
                <a:lnTo>
                  <a:pt x="93" y="4"/>
                </a:lnTo>
                <a:lnTo>
                  <a:pt x="109" y="0"/>
                </a:lnTo>
                <a:lnTo>
                  <a:pt x="120" y="20"/>
                </a:lnTo>
                <a:lnTo>
                  <a:pt x="131" y="39"/>
                </a:lnTo>
                <a:lnTo>
                  <a:pt x="146" y="49"/>
                </a:lnTo>
                <a:lnTo>
                  <a:pt x="150" y="53"/>
                </a:lnTo>
                <a:lnTo>
                  <a:pt x="155" y="59"/>
                </a:lnTo>
                <a:lnTo>
                  <a:pt x="162" y="76"/>
                </a:lnTo>
                <a:lnTo>
                  <a:pt x="179" y="83"/>
                </a:lnTo>
                <a:lnTo>
                  <a:pt x="184" y="87"/>
                </a:lnTo>
                <a:lnTo>
                  <a:pt x="183" y="88"/>
                </a:lnTo>
                <a:lnTo>
                  <a:pt x="157" y="103"/>
                </a:lnTo>
                <a:lnTo>
                  <a:pt x="138" y="119"/>
                </a:lnTo>
                <a:lnTo>
                  <a:pt x="127" y="136"/>
                </a:lnTo>
                <a:lnTo>
                  <a:pt x="114" y="144"/>
                </a:lnTo>
                <a:lnTo>
                  <a:pt x="103" y="160"/>
                </a:lnTo>
                <a:lnTo>
                  <a:pt x="74" y="157"/>
                </a:lnTo>
                <a:lnTo>
                  <a:pt x="58" y="151"/>
                </a:lnTo>
                <a:lnTo>
                  <a:pt x="48" y="164"/>
                </a:lnTo>
                <a:lnTo>
                  <a:pt x="38" y="178"/>
                </a:lnTo>
                <a:lnTo>
                  <a:pt x="16" y="182"/>
                </a:lnTo>
                <a:lnTo>
                  <a:pt x="10" y="179"/>
                </a:lnTo>
                <a:lnTo>
                  <a:pt x="14" y="159"/>
                </a:lnTo>
                <a:lnTo>
                  <a:pt x="0" y="14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8" name="Freeform 237"/>
          <p:cNvSpPr>
            <a:spLocks/>
          </p:cNvSpPr>
          <p:nvPr/>
        </p:nvSpPr>
        <p:spPr bwMode="auto">
          <a:xfrm>
            <a:off x="5524500" y="4903788"/>
            <a:ext cx="6350" cy="17462"/>
          </a:xfrm>
          <a:custGeom>
            <a:avLst/>
            <a:gdLst>
              <a:gd name="T0" fmla="*/ 2147483647 w 4"/>
              <a:gd name="T1" fmla="*/ 2147483647 h 10"/>
              <a:gd name="T2" fmla="*/ 2147483647 w 4"/>
              <a:gd name="T3" fmla="*/ 2147483647 h 10"/>
              <a:gd name="T4" fmla="*/ 0 w 4"/>
              <a:gd name="T5" fmla="*/ 0 h 10"/>
              <a:gd name="T6" fmla="*/ 2147483647 w 4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10">
                <a:moveTo>
                  <a:pt x="4" y="10"/>
                </a:moveTo>
                <a:lnTo>
                  <a:pt x="4" y="8"/>
                </a:lnTo>
                <a:lnTo>
                  <a:pt x="0" y="0"/>
                </a:lnTo>
                <a:lnTo>
                  <a:pt x="4" y="1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9" name="Freeform 238"/>
          <p:cNvSpPr>
            <a:spLocks/>
          </p:cNvSpPr>
          <p:nvPr/>
        </p:nvSpPr>
        <p:spPr bwMode="auto">
          <a:xfrm>
            <a:off x="5091113" y="5494338"/>
            <a:ext cx="57150" cy="66675"/>
          </a:xfrm>
          <a:custGeom>
            <a:avLst/>
            <a:gdLst>
              <a:gd name="T0" fmla="*/ 2147483647 w 45"/>
              <a:gd name="T1" fmla="*/ 2147483647 h 40"/>
              <a:gd name="T2" fmla="*/ 0 w 45"/>
              <a:gd name="T3" fmla="*/ 2147483647 h 40"/>
              <a:gd name="T4" fmla="*/ 2147483647 w 45"/>
              <a:gd name="T5" fmla="*/ 2147483647 h 40"/>
              <a:gd name="T6" fmla="*/ 2147483647 w 45"/>
              <a:gd name="T7" fmla="*/ 2147483647 h 40"/>
              <a:gd name="T8" fmla="*/ 2147483647 w 45"/>
              <a:gd name="T9" fmla="*/ 2147483647 h 40"/>
              <a:gd name="T10" fmla="*/ 2147483647 w 45"/>
              <a:gd name="T11" fmla="*/ 2147483647 h 40"/>
              <a:gd name="T12" fmla="*/ 2147483647 w 45"/>
              <a:gd name="T13" fmla="*/ 0 h 40"/>
              <a:gd name="T14" fmla="*/ 2147483647 w 45"/>
              <a:gd name="T15" fmla="*/ 2147483647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" h="40">
                <a:moveTo>
                  <a:pt x="20" y="5"/>
                </a:moveTo>
                <a:lnTo>
                  <a:pt x="0" y="23"/>
                </a:lnTo>
                <a:lnTo>
                  <a:pt x="14" y="40"/>
                </a:lnTo>
                <a:lnTo>
                  <a:pt x="21" y="35"/>
                </a:lnTo>
                <a:lnTo>
                  <a:pt x="41" y="22"/>
                </a:lnTo>
                <a:lnTo>
                  <a:pt x="45" y="10"/>
                </a:lnTo>
                <a:lnTo>
                  <a:pt x="27" y="0"/>
                </a:lnTo>
                <a:lnTo>
                  <a:pt x="20" y="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0" name="Freeform 239"/>
          <p:cNvSpPr>
            <a:spLocks/>
          </p:cNvSpPr>
          <p:nvPr/>
        </p:nvSpPr>
        <p:spPr bwMode="auto">
          <a:xfrm>
            <a:off x="5508625" y="4927600"/>
            <a:ext cx="193675" cy="458788"/>
          </a:xfrm>
          <a:custGeom>
            <a:avLst/>
            <a:gdLst>
              <a:gd name="T0" fmla="*/ 2147483647 w 153"/>
              <a:gd name="T1" fmla="*/ 2147483647 h 271"/>
              <a:gd name="T2" fmla="*/ 2147483647 w 153"/>
              <a:gd name="T3" fmla="*/ 2147483647 h 271"/>
              <a:gd name="T4" fmla="*/ 2147483647 w 153"/>
              <a:gd name="T5" fmla="*/ 2147483647 h 271"/>
              <a:gd name="T6" fmla="*/ 2147483647 w 153"/>
              <a:gd name="T7" fmla="*/ 2147483647 h 271"/>
              <a:gd name="T8" fmla="*/ 2147483647 w 153"/>
              <a:gd name="T9" fmla="*/ 2147483647 h 271"/>
              <a:gd name="T10" fmla="*/ 2147483647 w 153"/>
              <a:gd name="T11" fmla="*/ 2147483647 h 271"/>
              <a:gd name="T12" fmla="*/ 2147483647 w 153"/>
              <a:gd name="T13" fmla="*/ 2147483647 h 271"/>
              <a:gd name="T14" fmla="*/ 2147483647 w 153"/>
              <a:gd name="T15" fmla="*/ 2147483647 h 271"/>
              <a:gd name="T16" fmla="*/ 2147483647 w 153"/>
              <a:gd name="T17" fmla="*/ 2147483647 h 271"/>
              <a:gd name="T18" fmla="*/ 0 w 153"/>
              <a:gd name="T19" fmla="*/ 2147483647 h 271"/>
              <a:gd name="T20" fmla="*/ 2147483647 w 153"/>
              <a:gd name="T21" fmla="*/ 2147483647 h 271"/>
              <a:gd name="T22" fmla="*/ 2147483647 w 153"/>
              <a:gd name="T23" fmla="*/ 2147483647 h 271"/>
              <a:gd name="T24" fmla="*/ 2147483647 w 153"/>
              <a:gd name="T25" fmla="*/ 2147483647 h 271"/>
              <a:gd name="T26" fmla="*/ 2147483647 w 153"/>
              <a:gd name="T27" fmla="*/ 2147483647 h 271"/>
              <a:gd name="T28" fmla="*/ 2147483647 w 153"/>
              <a:gd name="T29" fmla="*/ 2147483647 h 271"/>
              <a:gd name="T30" fmla="*/ 2147483647 w 153"/>
              <a:gd name="T31" fmla="*/ 2147483647 h 271"/>
              <a:gd name="T32" fmla="*/ 2147483647 w 153"/>
              <a:gd name="T33" fmla="*/ 2147483647 h 271"/>
              <a:gd name="T34" fmla="*/ 2147483647 w 153"/>
              <a:gd name="T35" fmla="*/ 2147483647 h 271"/>
              <a:gd name="T36" fmla="*/ 2147483647 w 153"/>
              <a:gd name="T37" fmla="*/ 2147483647 h 271"/>
              <a:gd name="T38" fmla="*/ 2147483647 w 153"/>
              <a:gd name="T39" fmla="*/ 2147483647 h 271"/>
              <a:gd name="T40" fmla="*/ 2147483647 w 153"/>
              <a:gd name="T41" fmla="*/ 2147483647 h 271"/>
              <a:gd name="T42" fmla="*/ 2147483647 w 153"/>
              <a:gd name="T43" fmla="*/ 2147483647 h 271"/>
              <a:gd name="T44" fmla="*/ 2147483647 w 153"/>
              <a:gd name="T45" fmla="*/ 2147483647 h 271"/>
              <a:gd name="T46" fmla="*/ 2147483647 w 153"/>
              <a:gd name="T47" fmla="*/ 2147483647 h 271"/>
              <a:gd name="T48" fmla="*/ 2147483647 w 153"/>
              <a:gd name="T49" fmla="*/ 2147483647 h 271"/>
              <a:gd name="T50" fmla="*/ 2147483647 w 153"/>
              <a:gd name="T51" fmla="*/ 2147483647 h 271"/>
              <a:gd name="T52" fmla="*/ 2147483647 w 153"/>
              <a:gd name="T53" fmla="*/ 2147483647 h 271"/>
              <a:gd name="T54" fmla="*/ 2147483647 w 153"/>
              <a:gd name="T55" fmla="*/ 2147483647 h 271"/>
              <a:gd name="T56" fmla="*/ 2147483647 w 153"/>
              <a:gd name="T57" fmla="*/ 2147483647 h 271"/>
              <a:gd name="T58" fmla="*/ 2147483647 w 153"/>
              <a:gd name="T59" fmla="*/ 0 h 271"/>
              <a:gd name="T60" fmla="*/ 2147483647 w 153"/>
              <a:gd name="T61" fmla="*/ 0 h 271"/>
              <a:gd name="T62" fmla="*/ 2147483647 w 153"/>
              <a:gd name="T63" fmla="*/ 2147483647 h 271"/>
              <a:gd name="T64" fmla="*/ 2147483647 w 153"/>
              <a:gd name="T65" fmla="*/ 2147483647 h 271"/>
              <a:gd name="T66" fmla="*/ 2147483647 w 153"/>
              <a:gd name="T67" fmla="*/ 2147483647 h 271"/>
              <a:gd name="T68" fmla="*/ 2147483647 w 153"/>
              <a:gd name="T69" fmla="*/ 2147483647 h 271"/>
              <a:gd name="T70" fmla="*/ 2147483647 w 153"/>
              <a:gd name="T71" fmla="*/ 2147483647 h 271"/>
              <a:gd name="T72" fmla="*/ 2147483647 w 153"/>
              <a:gd name="T73" fmla="*/ 2147483647 h 271"/>
              <a:gd name="T74" fmla="*/ 2147483647 w 153"/>
              <a:gd name="T75" fmla="*/ 2147483647 h 271"/>
              <a:gd name="T76" fmla="*/ 2147483647 w 153"/>
              <a:gd name="T77" fmla="*/ 2147483647 h 271"/>
              <a:gd name="T78" fmla="*/ 2147483647 w 153"/>
              <a:gd name="T79" fmla="*/ 2147483647 h 271"/>
              <a:gd name="T80" fmla="*/ 2147483647 w 153"/>
              <a:gd name="T81" fmla="*/ 2147483647 h 271"/>
              <a:gd name="T82" fmla="*/ 2147483647 w 153"/>
              <a:gd name="T83" fmla="*/ 2147483647 h 271"/>
              <a:gd name="T84" fmla="*/ 2147483647 w 153"/>
              <a:gd name="T85" fmla="*/ 2147483647 h 271"/>
              <a:gd name="T86" fmla="*/ 2147483647 w 153"/>
              <a:gd name="T87" fmla="*/ 2147483647 h 271"/>
              <a:gd name="T88" fmla="*/ 2147483647 w 153"/>
              <a:gd name="T89" fmla="*/ 2147483647 h 271"/>
              <a:gd name="T90" fmla="*/ 2147483647 w 153"/>
              <a:gd name="T91" fmla="*/ 2147483647 h 2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53" h="271">
                <a:moveTo>
                  <a:pt x="56" y="77"/>
                </a:moveTo>
                <a:lnTo>
                  <a:pt x="49" y="77"/>
                </a:lnTo>
                <a:lnTo>
                  <a:pt x="30" y="86"/>
                </a:lnTo>
                <a:lnTo>
                  <a:pt x="25" y="102"/>
                </a:lnTo>
                <a:lnTo>
                  <a:pt x="20" y="118"/>
                </a:lnTo>
                <a:lnTo>
                  <a:pt x="24" y="138"/>
                </a:lnTo>
                <a:lnTo>
                  <a:pt x="27" y="159"/>
                </a:lnTo>
                <a:lnTo>
                  <a:pt x="17" y="173"/>
                </a:lnTo>
                <a:lnTo>
                  <a:pt x="6" y="186"/>
                </a:lnTo>
                <a:lnTo>
                  <a:pt x="0" y="213"/>
                </a:lnTo>
                <a:lnTo>
                  <a:pt x="5" y="235"/>
                </a:lnTo>
                <a:lnTo>
                  <a:pt x="12" y="261"/>
                </a:lnTo>
                <a:lnTo>
                  <a:pt x="38" y="271"/>
                </a:lnTo>
                <a:lnTo>
                  <a:pt x="55" y="263"/>
                </a:lnTo>
                <a:lnTo>
                  <a:pt x="72" y="255"/>
                </a:lnTo>
                <a:lnTo>
                  <a:pt x="79" y="237"/>
                </a:lnTo>
                <a:lnTo>
                  <a:pt x="87" y="218"/>
                </a:lnTo>
                <a:lnTo>
                  <a:pt x="94" y="200"/>
                </a:lnTo>
                <a:lnTo>
                  <a:pt x="101" y="181"/>
                </a:lnTo>
                <a:lnTo>
                  <a:pt x="109" y="163"/>
                </a:lnTo>
                <a:lnTo>
                  <a:pt x="115" y="145"/>
                </a:lnTo>
                <a:lnTo>
                  <a:pt x="122" y="127"/>
                </a:lnTo>
                <a:lnTo>
                  <a:pt x="130" y="108"/>
                </a:lnTo>
                <a:lnTo>
                  <a:pt x="137" y="95"/>
                </a:lnTo>
                <a:lnTo>
                  <a:pt x="137" y="67"/>
                </a:lnTo>
                <a:lnTo>
                  <a:pt x="148" y="76"/>
                </a:lnTo>
                <a:lnTo>
                  <a:pt x="153" y="65"/>
                </a:lnTo>
                <a:lnTo>
                  <a:pt x="147" y="39"/>
                </a:lnTo>
                <a:lnTo>
                  <a:pt x="139" y="14"/>
                </a:lnTo>
                <a:lnTo>
                  <a:pt x="133" y="0"/>
                </a:lnTo>
                <a:lnTo>
                  <a:pt x="130" y="0"/>
                </a:lnTo>
                <a:lnTo>
                  <a:pt x="123" y="6"/>
                </a:lnTo>
                <a:lnTo>
                  <a:pt x="120" y="27"/>
                </a:lnTo>
                <a:lnTo>
                  <a:pt x="112" y="30"/>
                </a:lnTo>
                <a:lnTo>
                  <a:pt x="109" y="32"/>
                </a:lnTo>
                <a:lnTo>
                  <a:pt x="103" y="30"/>
                </a:lnTo>
                <a:lnTo>
                  <a:pt x="105" y="41"/>
                </a:lnTo>
                <a:lnTo>
                  <a:pt x="100" y="50"/>
                </a:lnTo>
                <a:lnTo>
                  <a:pt x="103" y="52"/>
                </a:lnTo>
                <a:lnTo>
                  <a:pt x="92" y="57"/>
                </a:lnTo>
                <a:lnTo>
                  <a:pt x="93" y="52"/>
                </a:lnTo>
                <a:lnTo>
                  <a:pt x="87" y="65"/>
                </a:lnTo>
                <a:lnTo>
                  <a:pt x="83" y="66"/>
                </a:lnTo>
                <a:lnTo>
                  <a:pt x="78" y="65"/>
                </a:lnTo>
                <a:lnTo>
                  <a:pt x="71" y="76"/>
                </a:lnTo>
                <a:lnTo>
                  <a:pt x="56" y="7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1" name="Freeform 240"/>
          <p:cNvSpPr>
            <a:spLocks/>
          </p:cNvSpPr>
          <p:nvPr/>
        </p:nvSpPr>
        <p:spPr bwMode="auto">
          <a:xfrm>
            <a:off x="5256213" y="4833938"/>
            <a:ext cx="79375" cy="265112"/>
          </a:xfrm>
          <a:custGeom>
            <a:avLst/>
            <a:gdLst>
              <a:gd name="T0" fmla="*/ 2147483647 w 62"/>
              <a:gd name="T1" fmla="*/ 2147483647 h 156"/>
              <a:gd name="T2" fmla="*/ 2147483647 w 62"/>
              <a:gd name="T3" fmla="*/ 2147483647 h 156"/>
              <a:gd name="T4" fmla="*/ 2147483647 w 62"/>
              <a:gd name="T5" fmla="*/ 2147483647 h 156"/>
              <a:gd name="T6" fmla="*/ 2147483647 w 62"/>
              <a:gd name="T7" fmla="*/ 2147483647 h 156"/>
              <a:gd name="T8" fmla="*/ 2147483647 w 62"/>
              <a:gd name="T9" fmla="*/ 2147483647 h 156"/>
              <a:gd name="T10" fmla="*/ 2147483647 w 62"/>
              <a:gd name="T11" fmla="*/ 2147483647 h 156"/>
              <a:gd name="T12" fmla="*/ 2147483647 w 62"/>
              <a:gd name="T13" fmla="*/ 2147483647 h 156"/>
              <a:gd name="T14" fmla="*/ 2147483647 w 62"/>
              <a:gd name="T15" fmla="*/ 2147483647 h 156"/>
              <a:gd name="T16" fmla="*/ 2147483647 w 62"/>
              <a:gd name="T17" fmla="*/ 2147483647 h 156"/>
              <a:gd name="T18" fmla="*/ 2147483647 w 62"/>
              <a:gd name="T19" fmla="*/ 2147483647 h 156"/>
              <a:gd name="T20" fmla="*/ 2147483647 w 62"/>
              <a:gd name="T21" fmla="*/ 2147483647 h 156"/>
              <a:gd name="T22" fmla="*/ 2147483647 w 62"/>
              <a:gd name="T23" fmla="*/ 2147483647 h 156"/>
              <a:gd name="T24" fmla="*/ 2147483647 w 62"/>
              <a:gd name="T25" fmla="*/ 2147483647 h 156"/>
              <a:gd name="T26" fmla="*/ 2147483647 w 62"/>
              <a:gd name="T27" fmla="*/ 2147483647 h 156"/>
              <a:gd name="T28" fmla="*/ 2147483647 w 62"/>
              <a:gd name="T29" fmla="*/ 2147483647 h 156"/>
              <a:gd name="T30" fmla="*/ 2147483647 w 62"/>
              <a:gd name="T31" fmla="*/ 2147483647 h 156"/>
              <a:gd name="T32" fmla="*/ 2147483647 w 62"/>
              <a:gd name="T33" fmla="*/ 2147483647 h 156"/>
              <a:gd name="T34" fmla="*/ 2147483647 w 62"/>
              <a:gd name="T35" fmla="*/ 0 h 156"/>
              <a:gd name="T36" fmla="*/ 2147483647 w 62"/>
              <a:gd name="T37" fmla="*/ 2147483647 h 156"/>
              <a:gd name="T38" fmla="*/ 2147483647 w 62"/>
              <a:gd name="T39" fmla="*/ 2147483647 h 156"/>
              <a:gd name="T40" fmla="*/ 2147483647 w 62"/>
              <a:gd name="T41" fmla="*/ 2147483647 h 156"/>
              <a:gd name="T42" fmla="*/ 2147483647 w 62"/>
              <a:gd name="T43" fmla="*/ 2147483647 h 156"/>
              <a:gd name="T44" fmla="*/ 2147483647 w 62"/>
              <a:gd name="T45" fmla="*/ 2147483647 h 156"/>
              <a:gd name="T46" fmla="*/ 2147483647 w 62"/>
              <a:gd name="T47" fmla="*/ 2147483647 h 156"/>
              <a:gd name="T48" fmla="*/ 0 w 62"/>
              <a:gd name="T49" fmla="*/ 2147483647 h 156"/>
              <a:gd name="T50" fmla="*/ 2147483647 w 62"/>
              <a:gd name="T51" fmla="*/ 2147483647 h 156"/>
              <a:gd name="T52" fmla="*/ 2147483647 w 62"/>
              <a:gd name="T53" fmla="*/ 2147483647 h 156"/>
              <a:gd name="T54" fmla="*/ 2147483647 w 62"/>
              <a:gd name="T55" fmla="*/ 2147483647 h 156"/>
              <a:gd name="T56" fmla="*/ 2147483647 w 62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2" h="156">
                <a:moveTo>
                  <a:pt x="36" y="109"/>
                </a:moveTo>
                <a:lnTo>
                  <a:pt x="29" y="130"/>
                </a:lnTo>
                <a:lnTo>
                  <a:pt x="37" y="143"/>
                </a:lnTo>
                <a:lnTo>
                  <a:pt x="47" y="156"/>
                </a:lnTo>
                <a:lnTo>
                  <a:pt x="44" y="145"/>
                </a:lnTo>
                <a:lnTo>
                  <a:pt x="55" y="136"/>
                </a:lnTo>
                <a:lnTo>
                  <a:pt x="58" y="121"/>
                </a:lnTo>
                <a:lnTo>
                  <a:pt x="62" y="106"/>
                </a:lnTo>
                <a:lnTo>
                  <a:pt x="49" y="95"/>
                </a:lnTo>
                <a:lnTo>
                  <a:pt x="37" y="83"/>
                </a:lnTo>
                <a:lnTo>
                  <a:pt x="35" y="63"/>
                </a:lnTo>
                <a:lnTo>
                  <a:pt x="38" y="48"/>
                </a:lnTo>
                <a:lnTo>
                  <a:pt x="44" y="44"/>
                </a:lnTo>
                <a:lnTo>
                  <a:pt x="46" y="44"/>
                </a:lnTo>
                <a:lnTo>
                  <a:pt x="40" y="28"/>
                </a:lnTo>
                <a:lnTo>
                  <a:pt x="33" y="7"/>
                </a:lnTo>
                <a:lnTo>
                  <a:pt x="26" y="3"/>
                </a:lnTo>
                <a:lnTo>
                  <a:pt x="6" y="0"/>
                </a:lnTo>
                <a:lnTo>
                  <a:pt x="8" y="4"/>
                </a:lnTo>
                <a:lnTo>
                  <a:pt x="20" y="22"/>
                </a:lnTo>
                <a:lnTo>
                  <a:pt x="15" y="28"/>
                </a:lnTo>
                <a:lnTo>
                  <a:pt x="14" y="44"/>
                </a:lnTo>
                <a:lnTo>
                  <a:pt x="14" y="60"/>
                </a:lnTo>
                <a:lnTo>
                  <a:pt x="10" y="64"/>
                </a:lnTo>
                <a:lnTo>
                  <a:pt x="0" y="84"/>
                </a:lnTo>
                <a:lnTo>
                  <a:pt x="9" y="94"/>
                </a:lnTo>
                <a:lnTo>
                  <a:pt x="15" y="101"/>
                </a:lnTo>
                <a:lnTo>
                  <a:pt x="27" y="102"/>
                </a:lnTo>
                <a:lnTo>
                  <a:pt x="36" y="10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2" name="Freeform 241"/>
          <p:cNvSpPr>
            <a:spLocks/>
          </p:cNvSpPr>
          <p:nvPr/>
        </p:nvSpPr>
        <p:spPr bwMode="auto">
          <a:xfrm>
            <a:off x="5191125" y="4870450"/>
            <a:ext cx="266700" cy="561975"/>
          </a:xfrm>
          <a:custGeom>
            <a:avLst/>
            <a:gdLst>
              <a:gd name="T0" fmla="*/ 2147483647 w 209"/>
              <a:gd name="T1" fmla="*/ 2147483647 h 330"/>
              <a:gd name="T2" fmla="*/ 2147483647 w 209"/>
              <a:gd name="T3" fmla="*/ 2147483647 h 330"/>
              <a:gd name="T4" fmla="*/ 2147483647 w 209"/>
              <a:gd name="T5" fmla="*/ 2147483647 h 330"/>
              <a:gd name="T6" fmla="*/ 2147483647 w 209"/>
              <a:gd name="T7" fmla="*/ 2147483647 h 330"/>
              <a:gd name="T8" fmla="*/ 2147483647 w 209"/>
              <a:gd name="T9" fmla="*/ 2147483647 h 330"/>
              <a:gd name="T10" fmla="*/ 2147483647 w 209"/>
              <a:gd name="T11" fmla="*/ 2147483647 h 330"/>
              <a:gd name="T12" fmla="*/ 2147483647 w 209"/>
              <a:gd name="T13" fmla="*/ 2147483647 h 330"/>
              <a:gd name="T14" fmla="*/ 2147483647 w 209"/>
              <a:gd name="T15" fmla="*/ 0 h 330"/>
              <a:gd name="T16" fmla="*/ 2147483647 w 209"/>
              <a:gd name="T17" fmla="*/ 2147483647 h 330"/>
              <a:gd name="T18" fmla="*/ 2147483647 w 209"/>
              <a:gd name="T19" fmla="*/ 2147483647 h 330"/>
              <a:gd name="T20" fmla="*/ 2147483647 w 209"/>
              <a:gd name="T21" fmla="*/ 2147483647 h 330"/>
              <a:gd name="T22" fmla="*/ 2147483647 w 209"/>
              <a:gd name="T23" fmla="*/ 2147483647 h 330"/>
              <a:gd name="T24" fmla="*/ 2147483647 w 209"/>
              <a:gd name="T25" fmla="*/ 2147483647 h 330"/>
              <a:gd name="T26" fmla="*/ 2147483647 w 209"/>
              <a:gd name="T27" fmla="*/ 2147483647 h 330"/>
              <a:gd name="T28" fmla="*/ 2147483647 w 209"/>
              <a:gd name="T29" fmla="*/ 2147483647 h 330"/>
              <a:gd name="T30" fmla="*/ 2147483647 w 209"/>
              <a:gd name="T31" fmla="*/ 2147483647 h 330"/>
              <a:gd name="T32" fmla="*/ 2147483647 w 209"/>
              <a:gd name="T33" fmla="*/ 2147483647 h 330"/>
              <a:gd name="T34" fmla="*/ 2147483647 w 209"/>
              <a:gd name="T35" fmla="*/ 2147483647 h 330"/>
              <a:gd name="T36" fmla="*/ 2147483647 w 209"/>
              <a:gd name="T37" fmla="*/ 2147483647 h 330"/>
              <a:gd name="T38" fmla="*/ 2147483647 w 209"/>
              <a:gd name="T39" fmla="*/ 2147483647 h 330"/>
              <a:gd name="T40" fmla="*/ 2147483647 w 209"/>
              <a:gd name="T41" fmla="*/ 2147483647 h 330"/>
              <a:gd name="T42" fmla="*/ 2147483647 w 209"/>
              <a:gd name="T43" fmla="*/ 2147483647 h 330"/>
              <a:gd name="T44" fmla="*/ 2147483647 w 209"/>
              <a:gd name="T45" fmla="*/ 2147483647 h 330"/>
              <a:gd name="T46" fmla="*/ 2147483647 w 209"/>
              <a:gd name="T47" fmla="*/ 2147483647 h 330"/>
              <a:gd name="T48" fmla="*/ 2147483647 w 209"/>
              <a:gd name="T49" fmla="*/ 2147483647 h 330"/>
              <a:gd name="T50" fmla="*/ 2147483647 w 209"/>
              <a:gd name="T51" fmla="*/ 2147483647 h 330"/>
              <a:gd name="T52" fmla="*/ 2147483647 w 209"/>
              <a:gd name="T53" fmla="*/ 2147483647 h 330"/>
              <a:gd name="T54" fmla="*/ 2147483647 w 209"/>
              <a:gd name="T55" fmla="*/ 2147483647 h 330"/>
              <a:gd name="T56" fmla="*/ 2147483647 w 209"/>
              <a:gd name="T57" fmla="*/ 2147483647 h 330"/>
              <a:gd name="T58" fmla="*/ 2147483647 w 209"/>
              <a:gd name="T59" fmla="*/ 2147483647 h 330"/>
              <a:gd name="T60" fmla="*/ 2147483647 w 209"/>
              <a:gd name="T61" fmla="*/ 2147483647 h 330"/>
              <a:gd name="T62" fmla="*/ 2147483647 w 209"/>
              <a:gd name="T63" fmla="*/ 2147483647 h 330"/>
              <a:gd name="T64" fmla="*/ 2147483647 w 209"/>
              <a:gd name="T65" fmla="*/ 2147483647 h 330"/>
              <a:gd name="T66" fmla="*/ 2147483647 w 209"/>
              <a:gd name="T67" fmla="*/ 2147483647 h 330"/>
              <a:gd name="T68" fmla="*/ 2147483647 w 209"/>
              <a:gd name="T69" fmla="*/ 2147483647 h 330"/>
              <a:gd name="T70" fmla="*/ 2147483647 w 209"/>
              <a:gd name="T71" fmla="*/ 2147483647 h 3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09" h="330">
                <a:moveTo>
                  <a:pt x="86" y="206"/>
                </a:moveTo>
                <a:lnTo>
                  <a:pt x="84" y="193"/>
                </a:lnTo>
                <a:lnTo>
                  <a:pt x="83" y="187"/>
                </a:lnTo>
                <a:lnTo>
                  <a:pt x="92" y="186"/>
                </a:lnTo>
                <a:lnTo>
                  <a:pt x="114" y="170"/>
                </a:lnTo>
                <a:lnTo>
                  <a:pt x="129" y="152"/>
                </a:lnTo>
                <a:lnTo>
                  <a:pt x="146" y="143"/>
                </a:lnTo>
                <a:lnTo>
                  <a:pt x="163" y="134"/>
                </a:lnTo>
                <a:lnTo>
                  <a:pt x="189" y="120"/>
                </a:lnTo>
                <a:lnTo>
                  <a:pt x="205" y="96"/>
                </a:lnTo>
                <a:lnTo>
                  <a:pt x="209" y="79"/>
                </a:lnTo>
                <a:lnTo>
                  <a:pt x="207" y="80"/>
                </a:lnTo>
                <a:lnTo>
                  <a:pt x="205" y="51"/>
                </a:lnTo>
                <a:lnTo>
                  <a:pt x="207" y="41"/>
                </a:lnTo>
                <a:lnTo>
                  <a:pt x="207" y="14"/>
                </a:lnTo>
                <a:lnTo>
                  <a:pt x="208" y="0"/>
                </a:lnTo>
                <a:lnTo>
                  <a:pt x="206" y="0"/>
                </a:lnTo>
                <a:lnTo>
                  <a:pt x="185" y="10"/>
                </a:lnTo>
                <a:lnTo>
                  <a:pt x="164" y="18"/>
                </a:lnTo>
                <a:lnTo>
                  <a:pt x="154" y="19"/>
                </a:lnTo>
                <a:lnTo>
                  <a:pt x="140" y="24"/>
                </a:lnTo>
                <a:lnTo>
                  <a:pt x="116" y="21"/>
                </a:lnTo>
                <a:lnTo>
                  <a:pt x="105" y="22"/>
                </a:lnTo>
                <a:lnTo>
                  <a:pt x="95" y="22"/>
                </a:lnTo>
                <a:lnTo>
                  <a:pt x="89" y="26"/>
                </a:lnTo>
                <a:lnTo>
                  <a:pt x="86" y="41"/>
                </a:lnTo>
                <a:lnTo>
                  <a:pt x="88" y="61"/>
                </a:lnTo>
                <a:lnTo>
                  <a:pt x="100" y="73"/>
                </a:lnTo>
                <a:lnTo>
                  <a:pt x="113" y="84"/>
                </a:lnTo>
                <a:lnTo>
                  <a:pt x="109" y="99"/>
                </a:lnTo>
                <a:lnTo>
                  <a:pt x="106" y="114"/>
                </a:lnTo>
                <a:lnTo>
                  <a:pt x="95" y="123"/>
                </a:lnTo>
                <a:lnTo>
                  <a:pt x="98" y="134"/>
                </a:lnTo>
                <a:lnTo>
                  <a:pt x="88" y="121"/>
                </a:lnTo>
                <a:lnTo>
                  <a:pt x="80" y="108"/>
                </a:lnTo>
                <a:lnTo>
                  <a:pt x="87" y="87"/>
                </a:lnTo>
                <a:lnTo>
                  <a:pt x="78" y="80"/>
                </a:lnTo>
                <a:lnTo>
                  <a:pt x="66" y="79"/>
                </a:lnTo>
                <a:lnTo>
                  <a:pt x="60" y="72"/>
                </a:lnTo>
                <a:lnTo>
                  <a:pt x="45" y="77"/>
                </a:lnTo>
                <a:lnTo>
                  <a:pt x="29" y="83"/>
                </a:lnTo>
                <a:lnTo>
                  <a:pt x="15" y="88"/>
                </a:lnTo>
                <a:lnTo>
                  <a:pt x="0" y="94"/>
                </a:lnTo>
                <a:lnTo>
                  <a:pt x="2" y="104"/>
                </a:lnTo>
                <a:lnTo>
                  <a:pt x="2" y="112"/>
                </a:lnTo>
                <a:lnTo>
                  <a:pt x="12" y="111"/>
                </a:lnTo>
                <a:lnTo>
                  <a:pt x="32" y="119"/>
                </a:lnTo>
                <a:lnTo>
                  <a:pt x="51" y="126"/>
                </a:lnTo>
                <a:lnTo>
                  <a:pt x="51" y="150"/>
                </a:lnTo>
                <a:lnTo>
                  <a:pt x="48" y="168"/>
                </a:lnTo>
                <a:lnTo>
                  <a:pt x="50" y="186"/>
                </a:lnTo>
                <a:lnTo>
                  <a:pt x="43" y="204"/>
                </a:lnTo>
                <a:lnTo>
                  <a:pt x="38" y="220"/>
                </a:lnTo>
                <a:lnTo>
                  <a:pt x="26" y="230"/>
                </a:lnTo>
                <a:lnTo>
                  <a:pt x="13" y="241"/>
                </a:lnTo>
                <a:lnTo>
                  <a:pt x="17" y="256"/>
                </a:lnTo>
                <a:lnTo>
                  <a:pt x="21" y="270"/>
                </a:lnTo>
                <a:lnTo>
                  <a:pt x="22" y="291"/>
                </a:lnTo>
                <a:lnTo>
                  <a:pt x="22" y="312"/>
                </a:lnTo>
                <a:lnTo>
                  <a:pt x="23" y="330"/>
                </a:lnTo>
                <a:lnTo>
                  <a:pt x="38" y="330"/>
                </a:lnTo>
                <a:lnTo>
                  <a:pt x="39" y="317"/>
                </a:lnTo>
                <a:lnTo>
                  <a:pt x="34" y="312"/>
                </a:lnTo>
                <a:lnTo>
                  <a:pt x="57" y="295"/>
                </a:lnTo>
                <a:lnTo>
                  <a:pt x="75" y="286"/>
                </a:lnTo>
                <a:lnTo>
                  <a:pt x="91" y="279"/>
                </a:lnTo>
                <a:lnTo>
                  <a:pt x="91" y="270"/>
                </a:lnTo>
                <a:lnTo>
                  <a:pt x="93" y="253"/>
                </a:lnTo>
                <a:lnTo>
                  <a:pt x="95" y="234"/>
                </a:lnTo>
                <a:lnTo>
                  <a:pt x="92" y="241"/>
                </a:lnTo>
                <a:lnTo>
                  <a:pt x="89" y="223"/>
                </a:lnTo>
                <a:lnTo>
                  <a:pt x="86" y="20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3" name="Freeform 242"/>
          <p:cNvSpPr>
            <a:spLocks/>
          </p:cNvSpPr>
          <p:nvPr/>
        </p:nvSpPr>
        <p:spPr bwMode="auto">
          <a:xfrm>
            <a:off x="4832350" y="5272088"/>
            <a:ext cx="407988" cy="431800"/>
          </a:xfrm>
          <a:custGeom>
            <a:avLst/>
            <a:gdLst>
              <a:gd name="T0" fmla="*/ 2147483647 w 320"/>
              <a:gd name="T1" fmla="*/ 2147483647 h 254"/>
              <a:gd name="T2" fmla="*/ 2147483647 w 320"/>
              <a:gd name="T3" fmla="*/ 2147483647 h 254"/>
              <a:gd name="T4" fmla="*/ 2147483647 w 320"/>
              <a:gd name="T5" fmla="*/ 2147483647 h 254"/>
              <a:gd name="T6" fmla="*/ 2147483647 w 320"/>
              <a:gd name="T7" fmla="*/ 2147483647 h 254"/>
              <a:gd name="T8" fmla="*/ 2147483647 w 320"/>
              <a:gd name="T9" fmla="*/ 2147483647 h 254"/>
              <a:gd name="T10" fmla="*/ 2147483647 w 320"/>
              <a:gd name="T11" fmla="*/ 2147483647 h 254"/>
              <a:gd name="T12" fmla="*/ 2147483647 w 320"/>
              <a:gd name="T13" fmla="*/ 2147483647 h 254"/>
              <a:gd name="T14" fmla="*/ 2147483647 w 320"/>
              <a:gd name="T15" fmla="*/ 2147483647 h 254"/>
              <a:gd name="T16" fmla="*/ 2147483647 w 320"/>
              <a:gd name="T17" fmla="*/ 2147483647 h 254"/>
              <a:gd name="T18" fmla="*/ 2147483647 w 320"/>
              <a:gd name="T19" fmla="*/ 2147483647 h 254"/>
              <a:gd name="T20" fmla="*/ 2147483647 w 320"/>
              <a:gd name="T21" fmla="*/ 2147483647 h 254"/>
              <a:gd name="T22" fmla="*/ 2147483647 w 320"/>
              <a:gd name="T23" fmla="*/ 2147483647 h 254"/>
              <a:gd name="T24" fmla="*/ 2147483647 w 320"/>
              <a:gd name="T25" fmla="*/ 2147483647 h 254"/>
              <a:gd name="T26" fmla="*/ 2147483647 w 320"/>
              <a:gd name="T27" fmla="*/ 2147483647 h 254"/>
              <a:gd name="T28" fmla="*/ 2147483647 w 320"/>
              <a:gd name="T29" fmla="*/ 2147483647 h 254"/>
              <a:gd name="T30" fmla="*/ 2147483647 w 320"/>
              <a:gd name="T31" fmla="*/ 2147483647 h 254"/>
              <a:gd name="T32" fmla="*/ 2147483647 w 320"/>
              <a:gd name="T33" fmla="*/ 2147483647 h 254"/>
              <a:gd name="T34" fmla="*/ 2147483647 w 320"/>
              <a:gd name="T35" fmla="*/ 2147483647 h 254"/>
              <a:gd name="T36" fmla="*/ 2147483647 w 320"/>
              <a:gd name="T37" fmla="*/ 2147483647 h 254"/>
              <a:gd name="T38" fmla="*/ 2147483647 w 320"/>
              <a:gd name="T39" fmla="*/ 2147483647 h 254"/>
              <a:gd name="T40" fmla="*/ 2147483647 w 320"/>
              <a:gd name="T41" fmla="*/ 2147483647 h 254"/>
              <a:gd name="T42" fmla="*/ 2147483647 w 320"/>
              <a:gd name="T43" fmla="*/ 2147483647 h 254"/>
              <a:gd name="T44" fmla="*/ 2147483647 w 320"/>
              <a:gd name="T45" fmla="*/ 2147483647 h 254"/>
              <a:gd name="T46" fmla="*/ 2147483647 w 320"/>
              <a:gd name="T47" fmla="*/ 0 h 254"/>
              <a:gd name="T48" fmla="*/ 2147483647 w 320"/>
              <a:gd name="T49" fmla="*/ 2147483647 h 254"/>
              <a:gd name="T50" fmla="*/ 2147483647 w 320"/>
              <a:gd name="T51" fmla="*/ 2147483647 h 254"/>
              <a:gd name="T52" fmla="*/ 2147483647 w 320"/>
              <a:gd name="T53" fmla="*/ 2147483647 h 254"/>
              <a:gd name="T54" fmla="*/ 2147483647 w 320"/>
              <a:gd name="T55" fmla="*/ 2147483647 h 254"/>
              <a:gd name="T56" fmla="*/ 2147483647 w 320"/>
              <a:gd name="T57" fmla="*/ 2147483647 h 254"/>
              <a:gd name="T58" fmla="*/ 2147483647 w 320"/>
              <a:gd name="T59" fmla="*/ 2147483647 h 254"/>
              <a:gd name="T60" fmla="*/ 2147483647 w 320"/>
              <a:gd name="T61" fmla="*/ 2147483647 h 254"/>
              <a:gd name="T62" fmla="*/ 2147483647 w 320"/>
              <a:gd name="T63" fmla="*/ 2147483647 h 254"/>
              <a:gd name="T64" fmla="*/ 2147483647 w 320"/>
              <a:gd name="T65" fmla="*/ 2147483647 h 254"/>
              <a:gd name="T66" fmla="*/ 2147483647 w 320"/>
              <a:gd name="T67" fmla="*/ 2147483647 h 254"/>
              <a:gd name="T68" fmla="*/ 2147483647 w 320"/>
              <a:gd name="T69" fmla="*/ 2147483647 h 2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20" h="254">
                <a:moveTo>
                  <a:pt x="72" y="52"/>
                </a:moveTo>
                <a:lnTo>
                  <a:pt x="70" y="71"/>
                </a:lnTo>
                <a:lnTo>
                  <a:pt x="69" y="90"/>
                </a:lnTo>
                <a:lnTo>
                  <a:pt x="66" y="109"/>
                </a:lnTo>
                <a:lnTo>
                  <a:pt x="64" y="128"/>
                </a:lnTo>
                <a:lnTo>
                  <a:pt x="48" y="135"/>
                </a:lnTo>
                <a:lnTo>
                  <a:pt x="17" y="131"/>
                </a:lnTo>
                <a:lnTo>
                  <a:pt x="11" y="118"/>
                </a:lnTo>
                <a:lnTo>
                  <a:pt x="0" y="130"/>
                </a:lnTo>
                <a:lnTo>
                  <a:pt x="9" y="148"/>
                </a:lnTo>
                <a:lnTo>
                  <a:pt x="16" y="167"/>
                </a:lnTo>
                <a:lnTo>
                  <a:pt x="25" y="185"/>
                </a:lnTo>
                <a:lnTo>
                  <a:pt x="32" y="204"/>
                </a:lnTo>
                <a:lnTo>
                  <a:pt x="25" y="213"/>
                </a:lnTo>
                <a:lnTo>
                  <a:pt x="26" y="222"/>
                </a:lnTo>
                <a:lnTo>
                  <a:pt x="32" y="243"/>
                </a:lnTo>
                <a:lnTo>
                  <a:pt x="38" y="242"/>
                </a:lnTo>
                <a:lnTo>
                  <a:pt x="48" y="249"/>
                </a:lnTo>
                <a:lnTo>
                  <a:pt x="61" y="254"/>
                </a:lnTo>
                <a:lnTo>
                  <a:pt x="81" y="247"/>
                </a:lnTo>
                <a:lnTo>
                  <a:pt x="101" y="242"/>
                </a:lnTo>
                <a:lnTo>
                  <a:pt x="121" y="241"/>
                </a:lnTo>
                <a:lnTo>
                  <a:pt x="142" y="241"/>
                </a:lnTo>
                <a:lnTo>
                  <a:pt x="168" y="238"/>
                </a:lnTo>
                <a:lnTo>
                  <a:pt x="180" y="234"/>
                </a:lnTo>
                <a:lnTo>
                  <a:pt x="201" y="224"/>
                </a:lnTo>
                <a:lnTo>
                  <a:pt x="222" y="213"/>
                </a:lnTo>
                <a:lnTo>
                  <a:pt x="235" y="201"/>
                </a:lnTo>
                <a:lnTo>
                  <a:pt x="248" y="189"/>
                </a:lnTo>
                <a:lnTo>
                  <a:pt x="260" y="177"/>
                </a:lnTo>
                <a:lnTo>
                  <a:pt x="272" y="165"/>
                </a:lnTo>
                <a:lnTo>
                  <a:pt x="287" y="149"/>
                </a:lnTo>
                <a:lnTo>
                  <a:pt x="302" y="134"/>
                </a:lnTo>
                <a:lnTo>
                  <a:pt x="311" y="113"/>
                </a:lnTo>
                <a:lnTo>
                  <a:pt x="320" y="94"/>
                </a:lnTo>
                <a:lnTo>
                  <a:pt x="305" y="94"/>
                </a:lnTo>
                <a:lnTo>
                  <a:pt x="302" y="103"/>
                </a:lnTo>
                <a:lnTo>
                  <a:pt x="283" y="97"/>
                </a:lnTo>
                <a:lnTo>
                  <a:pt x="284" y="82"/>
                </a:lnTo>
                <a:lnTo>
                  <a:pt x="293" y="72"/>
                </a:lnTo>
                <a:lnTo>
                  <a:pt x="304" y="76"/>
                </a:lnTo>
                <a:lnTo>
                  <a:pt x="304" y="55"/>
                </a:lnTo>
                <a:lnTo>
                  <a:pt x="303" y="34"/>
                </a:lnTo>
                <a:lnTo>
                  <a:pt x="299" y="20"/>
                </a:lnTo>
                <a:lnTo>
                  <a:pt x="295" y="5"/>
                </a:lnTo>
                <a:lnTo>
                  <a:pt x="277" y="2"/>
                </a:lnTo>
                <a:lnTo>
                  <a:pt x="257" y="0"/>
                </a:lnTo>
                <a:lnTo>
                  <a:pt x="255" y="0"/>
                </a:lnTo>
                <a:lnTo>
                  <a:pt x="229" y="15"/>
                </a:lnTo>
                <a:lnTo>
                  <a:pt x="210" y="31"/>
                </a:lnTo>
                <a:lnTo>
                  <a:pt x="199" y="48"/>
                </a:lnTo>
                <a:lnTo>
                  <a:pt x="186" y="56"/>
                </a:lnTo>
                <a:lnTo>
                  <a:pt x="175" y="72"/>
                </a:lnTo>
                <a:lnTo>
                  <a:pt x="146" y="69"/>
                </a:lnTo>
                <a:lnTo>
                  <a:pt x="130" y="63"/>
                </a:lnTo>
                <a:lnTo>
                  <a:pt x="120" y="76"/>
                </a:lnTo>
                <a:lnTo>
                  <a:pt x="110" y="90"/>
                </a:lnTo>
                <a:lnTo>
                  <a:pt x="88" y="94"/>
                </a:lnTo>
                <a:lnTo>
                  <a:pt x="82" y="91"/>
                </a:lnTo>
                <a:lnTo>
                  <a:pt x="86" y="71"/>
                </a:lnTo>
                <a:lnTo>
                  <a:pt x="72" y="52"/>
                </a:lnTo>
                <a:lnTo>
                  <a:pt x="223" y="135"/>
                </a:lnTo>
                <a:lnTo>
                  <a:pt x="203" y="153"/>
                </a:lnTo>
                <a:lnTo>
                  <a:pt x="217" y="170"/>
                </a:lnTo>
                <a:lnTo>
                  <a:pt x="224" y="165"/>
                </a:lnTo>
                <a:lnTo>
                  <a:pt x="244" y="152"/>
                </a:lnTo>
                <a:lnTo>
                  <a:pt x="248" y="140"/>
                </a:lnTo>
                <a:lnTo>
                  <a:pt x="230" y="130"/>
                </a:lnTo>
                <a:lnTo>
                  <a:pt x="223" y="135"/>
                </a:lnTo>
                <a:lnTo>
                  <a:pt x="72" y="5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4" name="Freeform 243"/>
          <p:cNvSpPr>
            <a:spLocks/>
          </p:cNvSpPr>
          <p:nvPr/>
        </p:nvSpPr>
        <p:spPr bwMode="auto">
          <a:xfrm>
            <a:off x="4832350" y="5272088"/>
            <a:ext cx="407988" cy="431800"/>
          </a:xfrm>
          <a:custGeom>
            <a:avLst/>
            <a:gdLst>
              <a:gd name="T0" fmla="*/ 2147483647 w 320"/>
              <a:gd name="T1" fmla="*/ 2147483647 h 254"/>
              <a:gd name="T2" fmla="*/ 2147483647 w 320"/>
              <a:gd name="T3" fmla="*/ 2147483647 h 254"/>
              <a:gd name="T4" fmla="*/ 2147483647 w 320"/>
              <a:gd name="T5" fmla="*/ 2147483647 h 254"/>
              <a:gd name="T6" fmla="*/ 2147483647 w 320"/>
              <a:gd name="T7" fmla="*/ 2147483647 h 254"/>
              <a:gd name="T8" fmla="*/ 2147483647 w 320"/>
              <a:gd name="T9" fmla="*/ 2147483647 h 254"/>
              <a:gd name="T10" fmla="*/ 2147483647 w 320"/>
              <a:gd name="T11" fmla="*/ 2147483647 h 254"/>
              <a:gd name="T12" fmla="*/ 2147483647 w 320"/>
              <a:gd name="T13" fmla="*/ 2147483647 h 254"/>
              <a:gd name="T14" fmla="*/ 2147483647 w 320"/>
              <a:gd name="T15" fmla="*/ 2147483647 h 254"/>
              <a:gd name="T16" fmla="*/ 0 w 320"/>
              <a:gd name="T17" fmla="*/ 2147483647 h 254"/>
              <a:gd name="T18" fmla="*/ 2147483647 w 320"/>
              <a:gd name="T19" fmla="*/ 2147483647 h 254"/>
              <a:gd name="T20" fmla="*/ 2147483647 w 320"/>
              <a:gd name="T21" fmla="*/ 2147483647 h 254"/>
              <a:gd name="T22" fmla="*/ 2147483647 w 320"/>
              <a:gd name="T23" fmla="*/ 2147483647 h 254"/>
              <a:gd name="T24" fmla="*/ 2147483647 w 320"/>
              <a:gd name="T25" fmla="*/ 2147483647 h 254"/>
              <a:gd name="T26" fmla="*/ 2147483647 w 320"/>
              <a:gd name="T27" fmla="*/ 2147483647 h 254"/>
              <a:gd name="T28" fmla="*/ 2147483647 w 320"/>
              <a:gd name="T29" fmla="*/ 2147483647 h 254"/>
              <a:gd name="T30" fmla="*/ 2147483647 w 320"/>
              <a:gd name="T31" fmla="*/ 2147483647 h 254"/>
              <a:gd name="T32" fmla="*/ 2147483647 w 320"/>
              <a:gd name="T33" fmla="*/ 2147483647 h 254"/>
              <a:gd name="T34" fmla="*/ 2147483647 w 320"/>
              <a:gd name="T35" fmla="*/ 2147483647 h 254"/>
              <a:gd name="T36" fmla="*/ 2147483647 w 320"/>
              <a:gd name="T37" fmla="*/ 2147483647 h 254"/>
              <a:gd name="T38" fmla="*/ 2147483647 w 320"/>
              <a:gd name="T39" fmla="*/ 2147483647 h 254"/>
              <a:gd name="T40" fmla="*/ 2147483647 w 320"/>
              <a:gd name="T41" fmla="*/ 2147483647 h 254"/>
              <a:gd name="T42" fmla="*/ 2147483647 w 320"/>
              <a:gd name="T43" fmla="*/ 2147483647 h 254"/>
              <a:gd name="T44" fmla="*/ 2147483647 w 320"/>
              <a:gd name="T45" fmla="*/ 2147483647 h 254"/>
              <a:gd name="T46" fmla="*/ 2147483647 w 320"/>
              <a:gd name="T47" fmla="*/ 2147483647 h 254"/>
              <a:gd name="T48" fmla="*/ 2147483647 w 320"/>
              <a:gd name="T49" fmla="*/ 2147483647 h 254"/>
              <a:gd name="T50" fmla="*/ 2147483647 w 320"/>
              <a:gd name="T51" fmla="*/ 2147483647 h 254"/>
              <a:gd name="T52" fmla="*/ 2147483647 w 320"/>
              <a:gd name="T53" fmla="*/ 2147483647 h 254"/>
              <a:gd name="T54" fmla="*/ 2147483647 w 320"/>
              <a:gd name="T55" fmla="*/ 2147483647 h 254"/>
              <a:gd name="T56" fmla="*/ 2147483647 w 320"/>
              <a:gd name="T57" fmla="*/ 2147483647 h 254"/>
              <a:gd name="T58" fmla="*/ 2147483647 w 320"/>
              <a:gd name="T59" fmla="*/ 2147483647 h 254"/>
              <a:gd name="T60" fmla="*/ 2147483647 w 320"/>
              <a:gd name="T61" fmla="*/ 2147483647 h 254"/>
              <a:gd name="T62" fmla="*/ 2147483647 w 320"/>
              <a:gd name="T63" fmla="*/ 2147483647 h 254"/>
              <a:gd name="T64" fmla="*/ 2147483647 w 320"/>
              <a:gd name="T65" fmla="*/ 2147483647 h 254"/>
              <a:gd name="T66" fmla="*/ 2147483647 w 320"/>
              <a:gd name="T67" fmla="*/ 2147483647 h 254"/>
              <a:gd name="T68" fmla="*/ 2147483647 w 320"/>
              <a:gd name="T69" fmla="*/ 2147483647 h 254"/>
              <a:gd name="T70" fmla="*/ 2147483647 w 320"/>
              <a:gd name="T71" fmla="*/ 2147483647 h 254"/>
              <a:gd name="T72" fmla="*/ 2147483647 w 320"/>
              <a:gd name="T73" fmla="*/ 2147483647 h 254"/>
              <a:gd name="T74" fmla="*/ 2147483647 w 320"/>
              <a:gd name="T75" fmla="*/ 2147483647 h 254"/>
              <a:gd name="T76" fmla="*/ 2147483647 w 320"/>
              <a:gd name="T77" fmla="*/ 2147483647 h 254"/>
              <a:gd name="T78" fmla="*/ 2147483647 w 320"/>
              <a:gd name="T79" fmla="*/ 2147483647 h 254"/>
              <a:gd name="T80" fmla="*/ 2147483647 w 320"/>
              <a:gd name="T81" fmla="*/ 2147483647 h 254"/>
              <a:gd name="T82" fmla="*/ 2147483647 w 320"/>
              <a:gd name="T83" fmla="*/ 2147483647 h 254"/>
              <a:gd name="T84" fmla="*/ 2147483647 w 320"/>
              <a:gd name="T85" fmla="*/ 2147483647 h 254"/>
              <a:gd name="T86" fmla="*/ 2147483647 w 320"/>
              <a:gd name="T87" fmla="*/ 2147483647 h 254"/>
              <a:gd name="T88" fmla="*/ 2147483647 w 320"/>
              <a:gd name="T89" fmla="*/ 2147483647 h 254"/>
              <a:gd name="T90" fmla="*/ 2147483647 w 320"/>
              <a:gd name="T91" fmla="*/ 2147483647 h 254"/>
              <a:gd name="T92" fmla="*/ 2147483647 w 320"/>
              <a:gd name="T93" fmla="*/ 0 h 254"/>
              <a:gd name="T94" fmla="*/ 2147483647 w 320"/>
              <a:gd name="T95" fmla="*/ 0 h 254"/>
              <a:gd name="T96" fmla="*/ 2147483647 w 320"/>
              <a:gd name="T97" fmla="*/ 2147483647 h 254"/>
              <a:gd name="T98" fmla="*/ 2147483647 w 320"/>
              <a:gd name="T99" fmla="*/ 2147483647 h 254"/>
              <a:gd name="T100" fmla="*/ 2147483647 w 320"/>
              <a:gd name="T101" fmla="*/ 2147483647 h 254"/>
              <a:gd name="T102" fmla="*/ 2147483647 w 320"/>
              <a:gd name="T103" fmla="*/ 2147483647 h 254"/>
              <a:gd name="T104" fmla="*/ 2147483647 w 320"/>
              <a:gd name="T105" fmla="*/ 2147483647 h 254"/>
              <a:gd name="T106" fmla="*/ 2147483647 w 320"/>
              <a:gd name="T107" fmla="*/ 2147483647 h 254"/>
              <a:gd name="T108" fmla="*/ 2147483647 w 320"/>
              <a:gd name="T109" fmla="*/ 2147483647 h 254"/>
              <a:gd name="T110" fmla="*/ 2147483647 w 320"/>
              <a:gd name="T111" fmla="*/ 2147483647 h 254"/>
              <a:gd name="T112" fmla="*/ 2147483647 w 320"/>
              <a:gd name="T113" fmla="*/ 2147483647 h 254"/>
              <a:gd name="T114" fmla="*/ 2147483647 w 320"/>
              <a:gd name="T115" fmla="*/ 2147483647 h 254"/>
              <a:gd name="T116" fmla="*/ 2147483647 w 320"/>
              <a:gd name="T117" fmla="*/ 2147483647 h 254"/>
              <a:gd name="T118" fmla="*/ 2147483647 w 320"/>
              <a:gd name="T119" fmla="*/ 2147483647 h 254"/>
              <a:gd name="T120" fmla="*/ 2147483647 w 320"/>
              <a:gd name="T121" fmla="*/ 2147483647 h 2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20" h="254">
                <a:moveTo>
                  <a:pt x="72" y="52"/>
                </a:moveTo>
                <a:lnTo>
                  <a:pt x="70" y="71"/>
                </a:lnTo>
                <a:lnTo>
                  <a:pt x="69" y="90"/>
                </a:lnTo>
                <a:lnTo>
                  <a:pt x="66" y="109"/>
                </a:lnTo>
                <a:lnTo>
                  <a:pt x="64" y="128"/>
                </a:lnTo>
                <a:lnTo>
                  <a:pt x="48" y="135"/>
                </a:lnTo>
                <a:lnTo>
                  <a:pt x="17" y="131"/>
                </a:lnTo>
                <a:lnTo>
                  <a:pt x="11" y="118"/>
                </a:lnTo>
                <a:lnTo>
                  <a:pt x="0" y="130"/>
                </a:lnTo>
                <a:lnTo>
                  <a:pt x="9" y="148"/>
                </a:lnTo>
                <a:lnTo>
                  <a:pt x="16" y="167"/>
                </a:lnTo>
                <a:lnTo>
                  <a:pt x="25" y="185"/>
                </a:lnTo>
                <a:lnTo>
                  <a:pt x="32" y="204"/>
                </a:lnTo>
                <a:lnTo>
                  <a:pt x="25" y="213"/>
                </a:lnTo>
                <a:lnTo>
                  <a:pt x="26" y="222"/>
                </a:lnTo>
                <a:lnTo>
                  <a:pt x="32" y="243"/>
                </a:lnTo>
                <a:lnTo>
                  <a:pt x="38" y="242"/>
                </a:lnTo>
                <a:lnTo>
                  <a:pt x="48" y="249"/>
                </a:lnTo>
                <a:lnTo>
                  <a:pt x="61" y="254"/>
                </a:lnTo>
                <a:lnTo>
                  <a:pt x="81" y="247"/>
                </a:lnTo>
                <a:lnTo>
                  <a:pt x="101" y="242"/>
                </a:lnTo>
                <a:lnTo>
                  <a:pt x="121" y="241"/>
                </a:lnTo>
                <a:lnTo>
                  <a:pt x="142" y="241"/>
                </a:lnTo>
                <a:lnTo>
                  <a:pt x="168" y="238"/>
                </a:lnTo>
                <a:lnTo>
                  <a:pt x="180" y="234"/>
                </a:lnTo>
                <a:lnTo>
                  <a:pt x="201" y="224"/>
                </a:lnTo>
                <a:lnTo>
                  <a:pt x="222" y="213"/>
                </a:lnTo>
                <a:lnTo>
                  <a:pt x="235" y="201"/>
                </a:lnTo>
                <a:lnTo>
                  <a:pt x="248" y="189"/>
                </a:lnTo>
                <a:lnTo>
                  <a:pt x="260" y="177"/>
                </a:lnTo>
                <a:lnTo>
                  <a:pt x="272" y="165"/>
                </a:lnTo>
                <a:lnTo>
                  <a:pt x="287" y="149"/>
                </a:lnTo>
                <a:lnTo>
                  <a:pt x="302" y="134"/>
                </a:lnTo>
                <a:lnTo>
                  <a:pt x="311" y="113"/>
                </a:lnTo>
                <a:lnTo>
                  <a:pt x="320" y="94"/>
                </a:lnTo>
                <a:lnTo>
                  <a:pt x="305" y="94"/>
                </a:lnTo>
                <a:lnTo>
                  <a:pt x="302" y="103"/>
                </a:lnTo>
                <a:lnTo>
                  <a:pt x="283" y="97"/>
                </a:lnTo>
                <a:lnTo>
                  <a:pt x="284" y="82"/>
                </a:lnTo>
                <a:lnTo>
                  <a:pt x="293" y="72"/>
                </a:lnTo>
                <a:lnTo>
                  <a:pt x="304" y="76"/>
                </a:lnTo>
                <a:lnTo>
                  <a:pt x="304" y="55"/>
                </a:lnTo>
                <a:lnTo>
                  <a:pt x="303" y="34"/>
                </a:lnTo>
                <a:lnTo>
                  <a:pt x="299" y="20"/>
                </a:lnTo>
                <a:lnTo>
                  <a:pt x="295" y="5"/>
                </a:lnTo>
                <a:lnTo>
                  <a:pt x="277" y="2"/>
                </a:lnTo>
                <a:lnTo>
                  <a:pt x="257" y="0"/>
                </a:lnTo>
                <a:lnTo>
                  <a:pt x="255" y="0"/>
                </a:lnTo>
                <a:lnTo>
                  <a:pt x="229" y="15"/>
                </a:lnTo>
                <a:lnTo>
                  <a:pt x="210" y="31"/>
                </a:lnTo>
                <a:lnTo>
                  <a:pt x="199" y="48"/>
                </a:lnTo>
                <a:lnTo>
                  <a:pt x="186" y="56"/>
                </a:lnTo>
                <a:lnTo>
                  <a:pt x="175" y="72"/>
                </a:lnTo>
                <a:lnTo>
                  <a:pt x="146" y="69"/>
                </a:lnTo>
                <a:lnTo>
                  <a:pt x="130" y="63"/>
                </a:lnTo>
                <a:lnTo>
                  <a:pt x="120" y="76"/>
                </a:lnTo>
                <a:lnTo>
                  <a:pt x="110" y="90"/>
                </a:lnTo>
                <a:lnTo>
                  <a:pt x="88" y="94"/>
                </a:lnTo>
                <a:lnTo>
                  <a:pt x="82" y="91"/>
                </a:lnTo>
                <a:lnTo>
                  <a:pt x="86" y="71"/>
                </a:lnTo>
                <a:lnTo>
                  <a:pt x="72" y="5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5" name="Freeform 244"/>
          <p:cNvSpPr>
            <a:spLocks/>
          </p:cNvSpPr>
          <p:nvPr/>
        </p:nvSpPr>
        <p:spPr bwMode="auto">
          <a:xfrm>
            <a:off x="5091113" y="5494338"/>
            <a:ext cx="57150" cy="66675"/>
          </a:xfrm>
          <a:custGeom>
            <a:avLst/>
            <a:gdLst>
              <a:gd name="T0" fmla="*/ 2147483647 w 45"/>
              <a:gd name="T1" fmla="*/ 2147483647 h 40"/>
              <a:gd name="T2" fmla="*/ 0 w 45"/>
              <a:gd name="T3" fmla="*/ 2147483647 h 40"/>
              <a:gd name="T4" fmla="*/ 2147483647 w 45"/>
              <a:gd name="T5" fmla="*/ 2147483647 h 40"/>
              <a:gd name="T6" fmla="*/ 2147483647 w 45"/>
              <a:gd name="T7" fmla="*/ 2147483647 h 40"/>
              <a:gd name="T8" fmla="*/ 2147483647 w 45"/>
              <a:gd name="T9" fmla="*/ 2147483647 h 40"/>
              <a:gd name="T10" fmla="*/ 2147483647 w 45"/>
              <a:gd name="T11" fmla="*/ 2147483647 h 40"/>
              <a:gd name="T12" fmla="*/ 2147483647 w 45"/>
              <a:gd name="T13" fmla="*/ 0 h 40"/>
              <a:gd name="T14" fmla="*/ 2147483647 w 45"/>
              <a:gd name="T15" fmla="*/ 2147483647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" h="40">
                <a:moveTo>
                  <a:pt x="20" y="5"/>
                </a:moveTo>
                <a:lnTo>
                  <a:pt x="0" y="23"/>
                </a:lnTo>
                <a:lnTo>
                  <a:pt x="14" y="40"/>
                </a:lnTo>
                <a:lnTo>
                  <a:pt x="21" y="35"/>
                </a:lnTo>
                <a:lnTo>
                  <a:pt x="41" y="22"/>
                </a:lnTo>
                <a:lnTo>
                  <a:pt x="45" y="10"/>
                </a:lnTo>
                <a:lnTo>
                  <a:pt x="27" y="0"/>
                </a:lnTo>
                <a:lnTo>
                  <a:pt x="20" y="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6" name="Freeform 245"/>
          <p:cNvSpPr>
            <a:spLocks/>
          </p:cNvSpPr>
          <p:nvPr/>
        </p:nvSpPr>
        <p:spPr bwMode="auto">
          <a:xfrm>
            <a:off x="4787900" y="5289550"/>
            <a:ext cx="3175" cy="15875"/>
          </a:xfrm>
          <a:custGeom>
            <a:avLst/>
            <a:gdLst>
              <a:gd name="T0" fmla="*/ 2147483647 w 3"/>
              <a:gd name="T1" fmla="*/ 2147483647 h 10"/>
              <a:gd name="T2" fmla="*/ 0 w 3"/>
              <a:gd name="T3" fmla="*/ 2147483647 h 10"/>
              <a:gd name="T4" fmla="*/ 1603939092 w 3"/>
              <a:gd name="T5" fmla="*/ 0 h 10"/>
              <a:gd name="T6" fmla="*/ 2147483647 w 3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" h="10">
                <a:moveTo>
                  <a:pt x="3" y="10"/>
                </a:moveTo>
                <a:lnTo>
                  <a:pt x="0" y="10"/>
                </a:lnTo>
                <a:lnTo>
                  <a:pt x="1" y="0"/>
                </a:lnTo>
                <a:lnTo>
                  <a:pt x="3" y="1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7" name="Freeform 246"/>
          <p:cNvSpPr>
            <a:spLocks/>
          </p:cNvSpPr>
          <p:nvPr/>
        </p:nvSpPr>
        <p:spPr bwMode="auto">
          <a:xfrm>
            <a:off x="5192713" y="5394325"/>
            <a:ext cx="28575" cy="52388"/>
          </a:xfrm>
          <a:custGeom>
            <a:avLst/>
            <a:gdLst>
              <a:gd name="T0" fmla="*/ 2147483647 w 22"/>
              <a:gd name="T1" fmla="*/ 0 h 31"/>
              <a:gd name="T2" fmla="*/ 2147483647 w 22"/>
              <a:gd name="T3" fmla="*/ 2147483647 h 31"/>
              <a:gd name="T4" fmla="*/ 0 w 22"/>
              <a:gd name="T5" fmla="*/ 2147483647 h 31"/>
              <a:gd name="T6" fmla="*/ 2147483647 w 22"/>
              <a:gd name="T7" fmla="*/ 2147483647 h 31"/>
              <a:gd name="T8" fmla="*/ 2147483647 w 22"/>
              <a:gd name="T9" fmla="*/ 2147483647 h 31"/>
              <a:gd name="T10" fmla="*/ 2147483647 w 22"/>
              <a:gd name="T11" fmla="*/ 2147483647 h 31"/>
              <a:gd name="T12" fmla="*/ 2147483647 w 22"/>
              <a:gd name="T13" fmla="*/ 0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" h="31">
                <a:moveTo>
                  <a:pt x="10" y="0"/>
                </a:moveTo>
                <a:lnTo>
                  <a:pt x="1" y="10"/>
                </a:lnTo>
                <a:lnTo>
                  <a:pt x="0" y="25"/>
                </a:lnTo>
                <a:lnTo>
                  <a:pt x="19" y="31"/>
                </a:lnTo>
                <a:lnTo>
                  <a:pt x="22" y="22"/>
                </a:lnTo>
                <a:lnTo>
                  <a:pt x="21" y="4"/>
                </a:lnTo>
                <a:lnTo>
                  <a:pt x="1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8" name="Freeform 247"/>
          <p:cNvSpPr>
            <a:spLocks/>
          </p:cNvSpPr>
          <p:nvPr/>
        </p:nvSpPr>
        <p:spPr bwMode="auto">
          <a:xfrm>
            <a:off x="4722813" y="4713288"/>
            <a:ext cx="312737" cy="414337"/>
          </a:xfrm>
          <a:custGeom>
            <a:avLst/>
            <a:gdLst>
              <a:gd name="T0" fmla="*/ 2147483647 w 245"/>
              <a:gd name="T1" fmla="*/ 2147483647 h 244"/>
              <a:gd name="T2" fmla="*/ 2147483647 w 245"/>
              <a:gd name="T3" fmla="*/ 2147483647 h 244"/>
              <a:gd name="T4" fmla="*/ 2147483647 w 245"/>
              <a:gd name="T5" fmla="*/ 2147483647 h 244"/>
              <a:gd name="T6" fmla="*/ 2147483647 w 245"/>
              <a:gd name="T7" fmla="*/ 2147483647 h 244"/>
              <a:gd name="T8" fmla="*/ 2147483647 w 245"/>
              <a:gd name="T9" fmla="*/ 2147483647 h 244"/>
              <a:gd name="T10" fmla="*/ 2147483647 w 245"/>
              <a:gd name="T11" fmla="*/ 2147483647 h 244"/>
              <a:gd name="T12" fmla="*/ 2147483647 w 245"/>
              <a:gd name="T13" fmla="*/ 2147483647 h 244"/>
              <a:gd name="T14" fmla="*/ 2147483647 w 245"/>
              <a:gd name="T15" fmla="*/ 2147483647 h 244"/>
              <a:gd name="T16" fmla="*/ 2147483647 w 245"/>
              <a:gd name="T17" fmla="*/ 2147483647 h 244"/>
              <a:gd name="T18" fmla="*/ 2147483647 w 245"/>
              <a:gd name="T19" fmla="*/ 2147483647 h 244"/>
              <a:gd name="T20" fmla="*/ 2147483647 w 245"/>
              <a:gd name="T21" fmla="*/ 2147483647 h 244"/>
              <a:gd name="T22" fmla="*/ 2147483647 w 245"/>
              <a:gd name="T23" fmla="*/ 2147483647 h 244"/>
              <a:gd name="T24" fmla="*/ 2147483647 w 245"/>
              <a:gd name="T25" fmla="*/ 2147483647 h 244"/>
              <a:gd name="T26" fmla="*/ 2147483647 w 245"/>
              <a:gd name="T27" fmla="*/ 2147483647 h 244"/>
              <a:gd name="T28" fmla="*/ 2147483647 w 245"/>
              <a:gd name="T29" fmla="*/ 2147483647 h 244"/>
              <a:gd name="T30" fmla="*/ 2147483647 w 245"/>
              <a:gd name="T31" fmla="*/ 2147483647 h 244"/>
              <a:gd name="T32" fmla="*/ 2147483647 w 245"/>
              <a:gd name="T33" fmla="*/ 2147483647 h 244"/>
              <a:gd name="T34" fmla="*/ 2147483647 w 245"/>
              <a:gd name="T35" fmla="*/ 2147483647 h 244"/>
              <a:gd name="T36" fmla="*/ 2147483647 w 245"/>
              <a:gd name="T37" fmla="*/ 2147483647 h 244"/>
              <a:gd name="T38" fmla="*/ 0 w 245"/>
              <a:gd name="T39" fmla="*/ 2147483647 h 244"/>
              <a:gd name="T40" fmla="*/ 2147483647 w 245"/>
              <a:gd name="T41" fmla="*/ 2147483647 h 244"/>
              <a:gd name="T42" fmla="*/ 2147483647 w 245"/>
              <a:gd name="T43" fmla="*/ 2147483647 h 244"/>
              <a:gd name="T44" fmla="*/ 2147483647 w 245"/>
              <a:gd name="T45" fmla="*/ 2147483647 h 244"/>
              <a:gd name="T46" fmla="*/ 2147483647 w 245"/>
              <a:gd name="T47" fmla="*/ 2147483647 h 244"/>
              <a:gd name="T48" fmla="*/ 2147483647 w 245"/>
              <a:gd name="T49" fmla="*/ 2147483647 h 244"/>
              <a:gd name="T50" fmla="*/ 2147483647 w 245"/>
              <a:gd name="T51" fmla="*/ 2147483647 h 244"/>
              <a:gd name="T52" fmla="*/ 2147483647 w 245"/>
              <a:gd name="T53" fmla="*/ 2147483647 h 244"/>
              <a:gd name="T54" fmla="*/ 2147483647 w 245"/>
              <a:gd name="T55" fmla="*/ 2147483647 h 244"/>
              <a:gd name="T56" fmla="*/ 2147483647 w 245"/>
              <a:gd name="T57" fmla="*/ 2147483647 h 244"/>
              <a:gd name="T58" fmla="*/ 2147483647 w 245"/>
              <a:gd name="T59" fmla="*/ 2147483647 h 244"/>
              <a:gd name="T60" fmla="*/ 2147483647 w 245"/>
              <a:gd name="T61" fmla="*/ 2147483647 h 244"/>
              <a:gd name="T62" fmla="*/ 2147483647 w 245"/>
              <a:gd name="T63" fmla="*/ 2147483647 h 244"/>
              <a:gd name="T64" fmla="*/ 2147483647 w 245"/>
              <a:gd name="T65" fmla="*/ 0 h 244"/>
              <a:gd name="T66" fmla="*/ 2147483647 w 245"/>
              <a:gd name="T67" fmla="*/ 0 h 244"/>
              <a:gd name="T68" fmla="*/ 2147483647 w 245"/>
              <a:gd name="T69" fmla="*/ 2147483647 h 244"/>
              <a:gd name="T70" fmla="*/ 2147483647 w 245"/>
              <a:gd name="T71" fmla="*/ 2147483647 h 244"/>
              <a:gd name="T72" fmla="*/ 2147483647 w 245"/>
              <a:gd name="T73" fmla="*/ 2147483647 h 244"/>
              <a:gd name="T74" fmla="*/ 2147483647 w 245"/>
              <a:gd name="T75" fmla="*/ 2147483647 h 244"/>
              <a:gd name="T76" fmla="*/ 2147483647 w 245"/>
              <a:gd name="T77" fmla="*/ 2147483647 h 244"/>
              <a:gd name="T78" fmla="*/ 2147483647 w 245"/>
              <a:gd name="T79" fmla="*/ 2147483647 h 244"/>
              <a:gd name="T80" fmla="*/ 2147483647 w 245"/>
              <a:gd name="T81" fmla="*/ 2147483647 h 244"/>
              <a:gd name="T82" fmla="*/ 2147483647 w 245"/>
              <a:gd name="T83" fmla="*/ 2147483647 h 244"/>
              <a:gd name="T84" fmla="*/ 2147483647 w 245"/>
              <a:gd name="T85" fmla="*/ 2147483647 h 244"/>
              <a:gd name="T86" fmla="*/ 2147483647 w 245"/>
              <a:gd name="T87" fmla="*/ 2147483647 h 244"/>
              <a:gd name="T88" fmla="*/ 2147483647 w 245"/>
              <a:gd name="T89" fmla="*/ 2147483647 h 244"/>
              <a:gd name="T90" fmla="*/ 2147483647 w 245"/>
              <a:gd name="T91" fmla="*/ 2147483647 h 244"/>
              <a:gd name="T92" fmla="*/ 2147483647 w 245"/>
              <a:gd name="T93" fmla="*/ 2147483647 h 244"/>
              <a:gd name="T94" fmla="*/ 2147483647 w 245"/>
              <a:gd name="T95" fmla="*/ 2147483647 h 244"/>
              <a:gd name="T96" fmla="*/ 2147483647 w 245"/>
              <a:gd name="T97" fmla="*/ 2147483647 h 244"/>
              <a:gd name="T98" fmla="*/ 2147483647 w 245"/>
              <a:gd name="T99" fmla="*/ 2147483647 h 244"/>
              <a:gd name="T100" fmla="*/ 2147483647 w 245"/>
              <a:gd name="T101" fmla="*/ 2147483647 h 244"/>
              <a:gd name="T102" fmla="*/ 2147483647 w 245"/>
              <a:gd name="T103" fmla="*/ 2147483647 h 244"/>
              <a:gd name="T104" fmla="*/ 2147483647 w 245"/>
              <a:gd name="T105" fmla="*/ 2147483647 h 2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5" h="244">
                <a:moveTo>
                  <a:pt x="245" y="143"/>
                </a:moveTo>
                <a:lnTo>
                  <a:pt x="226" y="143"/>
                </a:lnTo>
                <a:lnTo>
                  <a:pt x="205" y="144"/>
                </a:lnTo>
                <a:lnTo>
                  <a:pt x="205" y="160"/>
                </a:lnTo>
                <a:lnTo>
                  <a:pt x="205" y="176"/>
                </a:lnTo>
                <a:lnTo>
                  <a:pt x="204" y="192"/>
                </a:lnTo>
                <a:lnTo>
                  <a:pt x="204" y="208"/>
                </a:lnTo>
                <a:lnTo>
                  <a:pt x="217" y="222"/>
                </a:lnTo>
                <a:lnTo>
                  <a:pt x="232" y="238"/>
                </a:lnTo>
                <a:lnTo>
                  <a:pt x="202" y="241"/>
                </a:lnTo>
                <a:lnTo>
                  <a:pt x="172" y="244"/>
                </a:lnTo>
                <a:lnTo>
                  <a:pt x="153" y="240"/>
                </a:lnTo>
                <a:lnTo>
                  <a:pt x="135" y="237"/>
                </a:lnTo>
                <a:lnTo>
                  <a:pt x="131" y="232"/>
                </a:lnTo>
                <a:lnTo>
                  <a:pt x="108" y="231"/>
                </a:lnTo>
                <a:lnTo>
                  <a:pt x="86" y="231"/>
                </a:lnTo>
                <a:lnTo>
                  <a:pt x="63" y="230"/>
                </a:lnTo>
                <a:lnTo>
                  <a:pt x="40" y="230"/>
                </a:lnTo>
                <a:lnTo>
                  <a:pt x="25" y="225"/>
                </a:lnTo>
                <a:lnTo>
                  <a:pt x="0" y="230"/>
                </a:lnTo>
                <a:lnTo>
                  <a:pt x="2" y="214"/>
                </a:lnTo>
                <a:lnTo>
                  <a:pt x="4" y="197"/>
                </a:lnTo>
                <a:lnTo>
                  <a:pt x="13" y="172"/>
                </a:lnTo>
                <a:lnTo>
                  <a:pt x="22" y="147"/>
                </a:lnTo>
                <a:lnTo>
                  <a:pt x="32" y="133"/>
                </a:lnTo>
                <a:lnTo>
                  <a:pt x="42" y="120"/>
                </a:lnTo>
                <a:lnTo>
                  <a:pt x="38" y="93"/>
                </a:lnTo>
                <a:lnTo>
                  <a:pt x="33" y="78"/>
                </a:lnTo>
                <a:lnTo>
                  <a:pt x="27" y="62"/>
                </a:lnTo>
                <a:lnTo>
                  <a:pt x="35" y="53"/>
                </a:lnTo>
                <a:lnTo>
                  <a:pt x="25" y="29"/>
                </a:lnTo>
                <a:lnTo>
                  <a:pt x="15" y="5"/>
                </a:lnTo>
                <a:lnTo>
                  <a:pt x="31" y="0"/>
                </a:lnTo>
                <a:lnTo>
                  <a:pt x="48" y="0"/>
                </a:lnTo>
                <a:lnTo>
                  <a:pt x="65" y="1"/>
                </a:lnTo>
                <a:lnTo>
                  <a:pt x="82" y="1"/>
                </a:lnTo>
                <a:lnTo>
                  <a:pt x="100" y="2"/>
                </a:lnTo>
                <a:lnTo>
                  <a:pt x="108" y="21"/>
                </a:lnTo>
                <a:lnTo>
                  <a:pt x="115" y="41"/>
                </a:lnTo>
                <a:lnTo>
                  <a:pt x="130" y="45"/>
                </a:lnTo>
                <a:lnTo>
                  <a:pt x="155" y="41"/>
                </a:lnTo>
                <a:lnTo>
                  <a:pt x="158" y="23"/>
                </a:lnTo>
                <a:lnTo>
                  <a:pt x="179" y="24"/>
                </a:lnTo>
                <a:lnTo>
                  <a:pt x="178" y="29"/>
                </a:lnTo>
                <a:lnTo>
                  <a:pt x="205" y="32"/>
                </a:lnTo>
                <a:lnTo>
                  <a:pt x="205" y="55"/>
                </a:lnTo>
                <a:lnTo>
                  <a:pt x="206" y="79"/>
                </a:lnTo>
                <a:lnTo>
                  <a:pt x="212" y="99"/>
                </a:lnTo>
                <a:lnTo>
                  <a:pt x="212" y="107"/>
                </a:lnTo>
                <a:lnTo>
                  <a:pt x="229" y="104"/>
                </a:lnTo>
                <a:lnTo>
                  <a:pt x="245" y="100"/>
                </a:lnTo>
                <a:lnTo>
                  <a:pt x="245" y="121"/>
                </a:lnTo>
                <a:lnTo>
                  <a:pt x="245" y="14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9" name="Freeform 248"/>
          <p:cNvSpPr>
            <a:spLocks/>
          </p:cNvSpPr>
          <p:nvPr/>
        </p:nvSpPr>
        <p:spPr bwMode="auto">
          <a:xfrm>
            <a:off x="4733925" y="4665663"/>
            <a:ext cx="28575" cy="44450"/>
          </a:xfrm>
          <a:custGeom>
            <a:avLst/>
            <a:gdLst>
              <a:gd name="T0" fmla="*/ 2147483647 w 21"/>
              <a:gd name="T1" fmla="*/ 2147483647 h 26"/>
              <a:gd name="T2" fmla="*/ 0 w 21"/>
              <a:gd name="T3" fmla="*/ 2147483647 h 26"/>
              <a:gd name="T4" fmla="*/ 2147483647 w 21"/>
              <a:gd name="T5" fmla="*/ 0 h 26"/>
              <a:gd name="T6" fmla="*/ 2147483647 w 21"/>
              <a:gd name="T7" fmla="*/ 2147483647 h 26"/>
              <a:gd name="T8" fmla="*/ 2147483647 w 21"/>
              <a:gd name="T9" fmla="*/ 2147483647 h 26"/>
              <a:gd name="T10" fmla="*/ 2147483647 w 21"/>
              <a:gd name="T11" fmla="*/ 2147483647 h 26"/>
              <a:gd name="T12" fmla="*/ 2147483647 w 21"/>
              <a:gd name="T13" fmla="*/ 2147483647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" h="26">
                <a:moveTo>
                  <a:pt x="2" y="26"/>
                </a:moveTo>
                <a:lnTo>
                  <a:pt x="0" y="11"/>
                </a:lnTo>
                <a:lnTo>
                  <a:pt x="13" y="0"/>
                </a:lnTo>
                <a:lnTo>
                  <a:pt x="21" y="3"/>
                </a:lnTo>
                <a:lnTo>
                  <a:pt x="11" y="9"/>
                </a:lnTo>
                <a:lnTo>
                  <a:pt x="10" y="25"/>
                </a:lnTo>
                <a:lnTo>
                  <a:pt x="2" y="2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0" name="Freeform 249"/>
          <p:cNvSpPr>
            <a:spLocks/>
          </p:cNvSpPr>
          <p:nvPr/>
        </p:nvSpPr>
        <p:spPr bwMode="auto">
          <a:xfrm>
            <a:off x="2546350" y="4332288"/>
            <a:ext cx="995363" cy="1335087"/>
          </a:xfrm>
          <a:custGeom>
            <a:avLst/>
            <a:gdLst>
              <a:gd name="T0" fmla="*/ 2147483647 w 782"/>
              <a:gd name="T1" fmla="*/ 2147483647 h 786"/>
              <a:gd name="T2" fmla="*/ 2147483647 w 782"/>
              <a:gd name="T3" fmla="*/ 2147483647 h 786"/>
              <a:gd name="T4" fmla="*/ 2147483647 w 782"/>
              <a:gd name="T5" fmla="*/ 2147483647 h 786"/>
              <a:gd name="T6" fmla="*/ 2147483647 w 782"/>
              <a:gd name="T7" fmla="*/ 2147483647 h 786"/>
              <a:gd name="T8" fmla="*/ 2147483647 w 782"/>
              <a:gd name="T9" fmla="*/ 2147483647 h 786"/>
              <a:gd name="T10" fmla="*/ 2147483647 w 782"/>
              <a:gd name="T11" fmla="*/ 2147483647 h 786"/>
              <a:gd name="T12" fmla="*/ 2147483647 w 782"/>
              <a:gd name="T13" fmla="*/ 2147483647 h 786"/>
              <a:gd name="T14" fmla="*/ 2147483647 w 782"/>
              <a:gd name="T15" fmla="*/ 2147483647 h 786"/>
              <a:gd name="T16" fmla="*/ 2147483647 w 782"/>
              <a:gd name="T17" fmla="*/ 2147483647 h 786"/>
              <a:gd name="T18" fmla="*/ 2147483647 w 782"/>
              <a:gd name="T19" fmla="*/ 2147483647 h 786"/>
              <a:gd name="T20" fmla="*/ 2147483647 w 782"/>
              <a:gd name="T21" fmla="*/ 2147483647 h 786"/>
              <a:gd name="T22" fmla="*/ 2147483647 w 782"/>
              <a:gd name="T23" fmla="*/ 2147483647 h 786"/>
              <a:gd name="T24" fmla="*/ 2147483647 w 782"/>
              <a:gd name="T25" fmla="*/ 2147483647 h 786"/>
              <a:gd name="T26" fmla="*/ 2147483647 w 782"/>
              <a:gd name="T27" fmla="*/ 2147483647 h 786"/>
              <a:gd name="T28" fmla="*/ 2147483647 w 782"/>
              <a:gd name="T29" fmla="*/ 2147483647 h 786"/>
              <a:gd name="T30" fmla="*/ 2147483647 w 782"/>
              <a:gd name="T31" fmla="*/ 2147483647 h 786"/>
              <a:gd name="T32" fmla="*/ 2147483647 w 782"/>
              <a:gd name="T33" fmla="*/ 2147483647 h 786"/>
              <a:gd name="T34" fmla="*/ 2147483647 w 782"/>
              <a:gd name="T35" fmla="*/ 2147483647 h 786"/>
              <a:gd name="T36" fmla="*/ 2147483647 w 782"/>
              <a:gd name="T37" fmla="*/ 2147483647 h 786"/>
              <a:gd name="T38" fmla="*/ 2147483647 w 782"/>
              <a:gd name="T39" fmla="*/ 2147483647 h 786"/>
              <a:gd name="T40" fmla="*/ 2147483647 w 782"/>
              <a:gd name="T41" fmla="*/ 2147483647 h 786"/>
              <a:gd name="T42" fmla="*/ 2147483647 w 782"/>
              <a:gd name="T43" fmla="*/ 2147483647 h 786"/>
              <a:gd name="T44" fmla="*/ 2147483647 w 782"/>
              <a:gd name="T45" fmla="*/ 2147483647 h 786"/>
              <a:gd name="T46" fmla="*/ 2147483647 w 782"/>
              <a:gd name="T47" fmla="*/ 2147483647 h 786"/>
              <a:gd name="T48" fmla="*/ 2147483647 w 782"/>
              <a:gd name="T49" fmla="*/ 2147483647 h 786"/>
              <a:gd name="T50" fmla="*/ 2147483647 w 782"/>
              <a:gd name="T51" fmla="*/ 2147483647 h 786"/>
              <a:gd name="T52" fmla="*/ 2147483647 w 782"/>
              <a:gd name="T53" fmla="*/ 2147483647 h 786"/>
              <a:gd name="T54" fmla="*/ 2147483647 w 782"/>
              <a:gd name="T55" fmla="*/ 2147483647 h 786"/>
              <a:gd name="T56" fmla="*/ 2147483647 w 782"/>
              <a:gd name="T57" fmla="*/ 2147483647 h 786"/>
              <a:gd name="T58" fmla="*/ 2147483647 w 782"/>
              <a:gd name="T59" fmla="*/ 2147483647 h 786"/>
              <a:gd name="T60" fmla="*/ 2147483647 w 782"/>
              <a:gd name="T61" fmla="*/ 2147483647 h 786"/>
              <a:gd name="T62" fmla="*/ 2147483647 w 782"/>
              <a:gd name="T63" fmla="*/ 2147483647 h 786"/>
              <a:gd name="T64" fmla="*/ 2147483647 w 782"/>
              <a:gd name="T65" fmla="*/ 2147483647 h 786"/>
              <a:gd name="T66" fmla="*/ 2147483647 w 782"/>
              <a:gd name="T67" fmla="*/ 2147483647 h 786"/>
              <a:gd name="T68" fmla="*/ 2147483647 w 782"/>
              <a:gd name="T69" fmla="*/ 2147483647 h 786"/>
              <a:gd name="T70" fmla="*/ 2147483647 w 782"/>
              <a:gd name="T71" fmla="*/ 2147483647 h 786"/>
              <a:gd name="T72" fmla="*/ 2147483647 w 782"/>
              <a:gd name="T73" fmla="*/ 2147483647 h 786"/>
              <a:gd name="T74" fmla="*/ 2147483647 w 782"/>
              <a:gd name="T75" fmla="*/ 2147483647 h 786"/>
              <a:gd name="T76" fmla="*/ 2147483647 w 782"/>
              <a:gd name="T77" fmla="*/ 2147483647 h 786"/>
              <a:gd name="T78" fmla="*/ 2147483647 w 782"/>
              <a:gd name="T79" fmla="*/ 2147483647 h 786"/>
              <a:gd name="T80" fmla="*/ 2147483647 w 782"/>
              <a:gd name="T81" fmla="*/ 2147483647 h 786"/>
              <a:gd name="T82" fmla="*/ 2147483647 w 782"/>
              <a:gd name="T83" fmla="*/ 2147483647 h 786"/>
              <a:gd name="T84" fmla="*/ 2147483647 w 782"/>
              <a:gd name="T85" fmla="*/ 2147483647 h 786"/>
              <a:gd name="T86" fmla="*/ 2147483647 w 782"/>
              <a:gd name="T87" fmla="*/ 2147483647 h 786"/>
              <a:gd name="T88" fmla="*/ 2147483647 w 782"/>
              <a:gd name="T89" fmla="*/ 2147483647 h 786"/>
              <a:gd name="T90" fmla="*/ 2147483647 w 782"/>
              <a:gd name="T91" fmla="*/ 2147483647 h 786"/>
              <a:gd name="T92" fmla="*/ 2147483647 w 782"/>
              <a:gd name="T93" fmla="*/ 2147483647 h 786"/>
              <a:gd name="T94" fmla="*/ 2147483647 w 782"/>
              <a:gd name="T95" fmla="*/ 2147483647 h 786"/>
              <a:gd name="T96" fmla="*/ 2147483647 w 782"/>
              <a:gd name="T97" fmla="*/ 2147483647 h 786"/>
              <a:gd name="T98" fmla="*/ 2147483647 w 782"/>
              <a:gd name="T99" fmla="*/ 2147483647 h 786"/>
              <a:gd name="T100" fmla="*/ 2147483647 w 782"/>
              <a:gd name="T101" fmla="*/ 2147483647 h 786"/>
              <a:gd name="T102" fmla="*/ 2147483647 w 782"/>
              <a:gd name="T103" fmla="*/ 2147483647 h 786"/>
              <a:gd name="T104" fmla="*/ 2147483647 w 782"/>
              <a:gd name="T105" fmla="*/ 2147483647 h 786"/>
              <a:gd name="T106" fmla="*/ 2147483647 w 782"/>
              <a:gd name="T107" fmla="*/ 2147483647 h 786"/>
              <a:gd name="T108" fmla="*/ 2147483647 w 782"/>
              <a:gd name="T109" fmla="*/ 2147483647 h 786"/>
              <a:gd name="T110" fmla="*/ 2147483647 w 782"/>
              <a:gd name="T111" fmla="*/ 2147483647 h 786"/>
              <a:gd name="T112" fmla="*/ 2147483647 w 782"/>
              <a:gd name="T113" fmla="*/ 2147483647 h 7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82" h="786">
                <a:moveTo>
                  <a:pt x="593" y="155"/>
                </a:moveTo>
                <a:lnTo>
                  <a:pt x="589" y="157"/>
                </a:lnTo>
                <a:lnTo>
                  <a:pt x="582" y="170"/>
                </a:lnTo>
                <a:lnTo>
                  <a:pt x="587" y="155"/>
                </a:lnTo>
                <a:lnTo>
                  <a:pt x="584" y="150"/>
                </a:lnTo>
                <a:lnTo>
                  <a:pt x="582" y="152"/>
                </a:lnTo>
                <a:lnTo>
                  <a:pt x="583" y="143"/>
                </a:lnTo>
                <a:lnTo>
                  <a:pt x="577" y="137"/>
                </a:lnTo>
                <a:lnTo>
                  <a:pt x="568" y="137"/>
                </a:lnTo>
                <a:lnTo>
                  <a:pt x="567" y="135"/>
                </a:lnTo>
                <a:lnTo>
                  <a:pt x="560" y="131"/>
                </a:lnTo>
                <a:lnTo>
                  <a:pt x="551" y="127"/>
                </a:lnTo>
                <a:lnTo>
                  <a:pt x="543" y="124"/>
                </a:lnTo>
                <a:lnTo>
                  <a:pt x="536" y="123"/>
                </a:lnTo>
                <a:lnTo>
                  <a:pt x="525" y="117"/>
                </a:lnTo>
                <a:lnTo>
                  <a:pt x="525" y="121"/>
                </a:lnTo>
                <a:lnTo>
                  <a:pt x="512" y="123"/>
                </a:lnTo>
                <a:lnTo>
                  <a:pt x="505" y="135"/>
                </a:lnTo>
                <a:lnTo>
                  <a:pt x="505" y="137"/>
                </a:lnTo>
                <a:lnTo>
                  <a:pt x="497" y="140"/>
                </a:lnTo>
                <a:lnTo>
                  <a:pt x="483" y="158"/>
                </a:lnTo>
                <a:lnTo>
                  <a:pt x="485" y="144"/>
                </a:lnTo>
                <a:lnTo>
                  <a:pt x="479" y="147"/>
                </a:lnTo>
                <a:lnTo>
                  <a:pt x="472" y="145"/>
                </a:lnTo>
                <a:lnTo>
                  <a:pt x="465" y="145"/>
                </a:lnTo>
                <a:lnTo>
                  <a:pt x="458" y="125"/>
                </a:lnTo>
                <a:lnTo>
                  <a:pt x="445" y="132"/>
                </a:lnTo>
                <a:lnTo>
                  <a:pt x="430" y="138"/>
                </a:lnTo>
                <a:lnTo>
                  <a:pt x="424" y="136"/>
                </a:lnTo>
                <a:lnTo>
                  <a:pt x="438" y="128"/>
                </a:lnTo>
                <a:lnTo>
                  <a:pt x="451" y="107"/>
                </a:lnTo>
                <a:lnTo>
                  <a:pt x="464" y="94"/>
                </a:lnTo>
                <a:lnTo>
                  <a:pt x="476" y="80"/>
                </a:lnTo>
                <a:lnTo>
                  <a:pt x="472" y="70"/>
                </a:lnTo>
                <a:lnTo>
                  <a:pt x="462" y="62"/>
                </a:lnTo>
                <a:lnTo>
                  <a:pt x="457" y="45"/>
                </a:lnTo>
                <a:lnTo>
                  <a:pt x="453" y="27"/>
                </a:lnTo>
                <a:lnTo>
                  <a:pt x="452" y="29"/>
                </a:lnTo>
                <a:lnTo>
                  <a:pt x="445" y="19"/>
                </a:lnTo>
                <a:lnTo>
                  <a:pt x="446" y="24"/>
                </a:lnTo>
                <a:lnTo>
                  <a:pt x="443" y="24"/>
                </a:lnTo>
                <a:lnTo>
                  <a:pt x="442" y="24"/>
                </a:lnTo>
                <a:lnTo>
                  <a:pt x="429" y="43"/>
                </a:lnTo>
                <a:lnTo>
                  <a:pt x="416" y="62"/>
                </a:lnTo>
                <a:lnTo>
                  <a:pt x="397" y="61"/>
                </a:lnTo>
                <a:lnTo>
                  <a:pt x="383" y="59"/>
                </a:lnTo>
                <a:lnTo>
                  <a:pt x="371" y="54"/>
                </a:lnTo>
                <a:lnTo>
                  <a:pt x="354" y="58"/>
                </a:lnTo>
                <a:lnTo>
                  <a:pt x="355" y="68"/>
                </a:lnTo>
                <a:lnTo>
                  <a:pt x="345" y="66"/>
                </a:lnTo>
                <a:lnTo>
                  <a:pt x="326" y="70"/>
                </a:lnTo>
                <a:lnTo>
                  <a:pt x="305" y="78"/>
                </a:lnTo>
                <a:lnTo>
                  <a:pt x="293" y="78"/>
                </a:lnTo>
                <a:lnTo>
                  <a:pt x="280" y="64"/>
                </a:lnTo>
                <a:lnTo>
                  <a:pt x="278" y="40"/>
                </a:lnTo>
                <a:lnTo>
                  <a:pt x="283" y="22"/>
                </a:lnTo>
                <a:lnTo>
                  <a:pt x="274" y="12"/>
                </a:lnTo>
                <a:lnTo>
                  <a:pt x="273" y="0"/>
                </a:lnTo>
                <a:lnTo>
                  <a:pt x="261" y="1"/>
                </a:lnTo>
                <a:lnTo>
                  <a:pt x="263" y="1"/>
                </a:lnTo>
                <a:lnTo>
                  <a:pt x="257" y="12"/>
                </a:lnTo>
                <a:lnTo>
                  <a:pt x="241" y="18"/>
                </a:lnTo>
                <a:lnTo>
                  <a:pt x="224" y="24"/>
                </a:lnTo>
                <a:lnTo>
                  <a:pt x="220" y="31"/>
                </a:lnTo>
                <a:lnTo>
                  <a:pt x="202" y="26"/>
                </a:lnTo>
                <a:lnTo>
                  <a:pt x="182" y="19"/>
                </a:lnTo>
                <a:lnTo>
                  <a:pt x="188" y="30"/>
                </a:lnTo>
                <a:lnTo>
                  <a:pt x="195" y="53"/>
                </a:lnTo>
                <a:lnTo>
                  <a:pt x="207" y="56"/>
                </a:lnTo>
                <a:lnTo>
                  <a:pt x="204" y="62"/>
                </a:lnTo>
                <a:lnTo>
                  <a:pt x="187" y="76"/>
                </a:lnTo>
                <a:lnTo>
                  <a:pt x="166" y="90"/>
                </a:lnTo>
                <a:lnTo>
                  <a:pt x="164" y="89"/>
                </a:lnTo>
                <a:lnTo>
                  <a:pt x="153" y="89"/>
                </a:lnTo>
                <a:lnTo>
                  <a:pt x="137" y="80"/>
                </a:lnTo>
                <a:lnTo>
                  <a:pt x="132" y="79"/>
                </a:lnTo>
                <a:lnTo>
                  <a:pt x="125" y="63"/>
                </a:lnTo>
                <a:lnTo>
                  <a:pt x="114" y="70"/>
                </a:lnTo>
                <a:lnTo>
                  <a:pt x="109" y="67"/>
                </a:lnTo>
                <a:lnTo>
                  <a:pt x="111" y="71"/>
                </a:lnTo>
                <a:lnTo>
                  <a:pt x="94" y="71"/>
                </a:lnTo>
                <a:lnTo>
                  <a:pt x="77" y="71"/>
                </a:lnTo>
                <a:lnTo>
                  <a:pt x="79" y="84"/>
                </a:lnTo>
                <a:lnTo>
                  <a:pt x="90" y="88"/>
                </a:lnTo>
                <a:lnTo>
                  <a:pt x="87" y="92"/>
                </a:lnTo>
                <a:lnTo>
                  <a:pt x="73" y="94"/>
                </a:lnTo>
                <a:lnTo>
                  <a:pt x="77" y="113"/>
                </a:lnTo>
                <a:lnTo>
                  <a:pt x="86" y="134"/>
                </a:lnTo>
                <a:lnTo>
                  <a:pt x="81" y="162"/>
                </a:lnTo>
                <a:lnTo>
                  <a:pt x="76" y="190"/>
                </a:lnTo>
                <a:lnTo>
                  <a:pt x="70" y="189"/>
                </a:lnTo>
                <a:lnTo>
                  <a:pt x="52" y="194"/>
                </a:lnTo>
                <a:lnTo>
                  <a:pt x="37" y="200"/>
                </a:lnTo>
                <a:lnTo>
                  <a:pt x="21" y="208"/>
                </a:lnTo>
                <a:lnTo>
                  <a:pt x="16" y="223"/>
                </a:lnTo>
                <a:lnTo>
                  <a:pt x="10" y="238"/>
                </a:lnTo>
                <a:lnTo>
                  <a:pt x="0" y="255"/>
                </a:lnTo>
                <a:lnTo>
                  <a:pt x="8" y="270"/>
                </a:lnTo>
                <a:lnTo>
                  <a:pt x="18" y="285"/>
                </a:lnTo>
                <a:lnTo>
                  <a:pt x="17" y="294"/>
                </a:lnTo>
                <a:lnTo>
                  <a:pt x="24" y="295"/>
                </a:lnTo>
                <a:lnTo>
                  <a:pt x="37" y="304"/>
                </a:lnTo>
                <a:lnTo>
                  <a:pt x="52" y="307"/>
                </a:lnTo>
                <a:lnTo>
                  <a:pt x="66" y="297"/>
                </a:lnTo>
                <a:lnTo>
                  <a:pt x="67" y="312"/>
                </a:lnTo>
                <a:lnTo>
                  <a:pt x="68" y="328"/>
                </a:lnTo>
                <a:lnTo>
                  <a:pt x="90" y="327"/>
                </a:lnTo>
                <a:lnTo>
                  <a:pt x="116" y="327"/>
                </a:lnTo>
                <a:lnTo>
                  <a:pt x="125" y="321"/>
                </a:lnTo>
                <a:lnTo>
                  <a:pt x="142" y="312"/>
                </a:lnTo>
                <a:lnTo>
                  <a:pt x="158" y="303"/>
                </a:lnTo>
                <a:lnTo>
                  <a:pt x="174" y="304"/>
                </a:lnTo>
                <a:lnTo>
                  <a:pt x="175" y="321"/>
                </a:lnTo>
                <a:lnTo>
                  <a:pt x="177" y="338"/>
                </a:lnTo>
                <a:lnTo>
                  <a:pt x="192" y="353"/>
                </a:lnTo>
                <a:lnTo>
                  <a:pt x="207" y="357"/>
                </a:lnTo>
                <a:lnTo>
                  <a:pt x="225" y="365"/>
                </a:lnTo>
                <a:lnTo>
                  <a:pt x="247" y="378"/>
                </a:lnTo>
                <a:lnTo>
                  <a:pt x="269" y="381"/>
                </a:lnTo>
                <a:lnTo>
                  <a:pt x="275" y="390"/>
                </a:lnTo>
                <a:lnTo>
                  <a:pt x="279" y="411"/>
                </a:lnTo>
                <a:lnTo>
                  <a:pt x="275" y="411"/>
                </a:lnTo>
                <a:lnTo>
                  <a:pt x="283" y="418"/>
                </a:lnTo>
                <a:lnTo>
                  <a:pt x="285" y="433"/>
                </a:lnTo>
                <a:lnTo>
                  <a:pt x="304" y="436"/>
                </a:lnTo>
                <a:lnTo>
                  <a:pt x="322" y="437"/>
                </a:lnTo>
                <a:lnTo>
                  <a:pt x="324" y="454"/>
                </a:lnTo>
                <a:lnTo>
                  <a:pt x="337" y="466"/>
                </a:lnTo>
                <a:lnTo>
                  <a:pt x="340" y="474"/>
                </a:lnTo>
                <a:lnTo>
                  <a:pt x="337" y="489"/>
                </a:lnTo>
                <a:lnTo>
                  <a:pt x="332" y="504"/>
                </a:lnTo>
                <a:lnTo>
                  <a:pt x="336" y="510"/>
                </a:lnTo>
                <a:lnTo>
                  <a:pt x="332" y="513"/>
                </a:lnTo>
                <a:lnTo>
                  <a:pt x="337" y="522"/>
                </a:lnTo>
                <a:lnTo>
                  <a:pt x="339" y="550"/>
                </a:lnTo>
                <a:lnTo>
                  <a:pt x="367" y="553"/>
                </a:lnTo>
                <a:lnTo>
                  <a:pt x="382" y="555"/>
                </a:lnTo>
                <a:lnTo>
                  <a:pt x="388" y="572"/>
                </a:lnTo>
                <a:lnTo>
                  <a:pt x="394" y="588"/>
                </a:lnTo>
                <a:lnTo>
                  <a:pt x="404" y="588"/>
                </a:lnTo>
                <a:lnTo>
                  <a:pt x="415" y="589"/>
                </a:lnTo>
                <a:lnTo>
                  <a:pt x="414" y="605"/>
                </a:lnTo>
                <a:lnTo>
                  <a:pt x="414" y="622"/>
                </a:lnTo>
                <a:lnTo>
                  <a:pt x="426" y="622"/>
                </a:lnTo>
                <a:lnTo>
                  <a:pt x="435" y="648"/>
                </a:lnTo>
                <a:lnTo>
                  <a:pt x="423" y="658"/>
                </a:lnTo>
                <a:lnTo>
                  <a:pt x="410" y="668"/>
                </a:lnTo>
                <a:lnTo>
                  <a:pt x="399" y="680"/>
                </a:lnTo>
                <a:lnTo>
                  <a:pt x="389" y="692"/>
                </a:lnTo>
                <a:lnTo>
                  <a:pt x="378" y="702"/>
                </a:lnTo>
                <a:lnTo>
                  <a:pt x="369" y="714"/>
                </a:lnTo>
                <a:lnTo>
                  <a:pt x="369" y="716"/>
                </a:lnTo>
                <a:lnTo>
                  <a:pt x="378" y="713"/>
                </a:lnTo>
                <a:lnTo>
                  <a:pt x="403" y="730"/>
                </a:lnTo>
                <a:lnTo>
                  <a:pt x="408" y="730"/>
                </a:lnTo>
                <a:lnTo>
                  <a:pt x="420" y="736"/>
                </a:lnTo>
                <a:lnTo>
                  <a:pt x="441" y="750"/>
                </a:lnTo>
                <a:lnTo>
                  <a:pt x="462" y="763"/>
                </a:lnTo>
                <a:lnTo>
                  <a:pt x="459" y="773"/>
                </a:lnTo>
                <a:lnTo>
                  <a:pt x="464" y="786"/>
                </a:lnTo>
                <a:lnTo>
                  <a:pt x="472" y="774"/>
                </a:lnTo>
                <a:lnTo>
                  <a:pt x="479" y="761"/>
                </a:lnTo>
                <a:lnTo>
                  <a:pt x="479" y="749"/>
                </a:lnTo>
                <a:lnTo>
                  <a:pt x="485" y="736"/>
                </a:lnTo>
                <a:lnTo>
                  <a:pt x="492" y="727"/>
                </a:lnTo>
                <a:lnTo>
                  <a:pt x="491" y="716"/>
                </a:lnTo>
                <a:lnTo>
                  <a:pt x="491" y="714"/>
                </a:lnTo>
                <a:lnTo>
                  <a:pt x="501" y="718"/>
                </a:lnTo>
                <a:lnTo>
                  <a:pt x="506" y="719"/>
                </a:lnTo>
                <a:lnTo>
                  <a:pt x="497" y="733"/>
                </a:lnTo>
                <a:lnTo>
                  <a:pt x="489" y="747"/>
                </a:lnTo>
                <a:lnTo>
                  <a:pt x="483" y="751"/>
                </a:lnTo>
                <a:lnTo>
                  <a:pt x="484" y="753"/>
                </a:lnTo>
                <a:lnTo>
                  <a:pt x="497" y="736"/>
                </a:lnTo>
                <a:lnTo>
                  <a:pt x="511" y="720"/>
                </a:lnTo>
                <a:lnTo>
                  <a:pt x="518" y="704"/>
                </a:lnTo>
                <a:lnTo>
                  <a:pt x="527" y="687"/>
                </a:lnTo>
                <a:lnTo>
                  <a:pt x="533" y="678"/>
                </a:lnTo>
                <a:lnTo>
                  <a:pt x="534" y="678"/>
                </a:lnTo>
                <a:lnTo>
                  <a:pt x="534" y="662"/>
                </a:lnTo>
                <a:lnTo>
                  <a:pt x="534" y="646"/>
                </a:lnTo>
                <a:lnTo>
                  <a:pt x="529" y="635"/>
                </a:lnTo>
                <a:lnTo>
                  <a:pt x="529" y="627"/>
                </a:lnTo>
                <a:lnTo>
                  <a:pt x="532" y="621"/>
                </a:lnTo>
                <a:lnTo>
                  <a:pt x="529" y="619"/>
                </a:lnTo>
                <a:lnTo>
                  <a:pt x="538" y="617"/>
                </a:lnTo>
                <a:lnTo>
                  <a:pt x="555" y="603"/>
                </a:lnTo>
                <a:lnTo>
                  <a:pt x="572" y="588"/>
                </a:lnTo>
                <a:lnTo>
                  <a:pt x="589" y="584"/>
                </a:lnTo>
                <a:lnTo>
                  <a:pt x="604" y="574"/>
                </a:lnTo>
                <a:lnTo>
                  <a:pt x="610" y="570"/>
                </a:lnTo>
                <a:lnTo>
                  <a:pt x="623" y="570"/>
                </a:lnTo>
                <a:lnTo>
                  <a:pt x="617" y="571"/>
                </a:lnTo>
                <a:lnTo>
                  <a:pt x="631" y="566"/>
                </a:lnTo>
                <a:lnTo>
                  <a:pt x="633" y="566"/>
                </a:lnTo>
                <a:lnTo>
                  <a:pt x="655" y="566"/>
                </a:lnTo>
                <a:lnTo>
                  <a:pt x="661" y="554"/>
                </a:lnTo>
                <a:lnTo>
                  <a:pt x="674" y="549"/>
                </a:lnTo>
                <a:lnTo>
                  <a:pt x="676" y="526"/>
                </a:lnTo>
                <a:lnTo>
                  <a:pt x="685" y="511"/>
                </a:lnTo>
                <a:lnTo>
                  <a:pt x="695" y="495"/>
                </a:lnTo>
                <a:lnTo>
                  <a:pt x="698" y="468"/>
                </a:lnTo>
                <a:lnTo>
                  <a:pt x="702" y="457"/>
                </a:lnTo>
                <a:lnTo>
                  <a:pt x="703" y="438"/>
                </a:lnTo>
                <a:lnTo>
                  <a:pt x="704" y="418"/>
                </a:lnTo>
                <a:lnTo>
                  <a:pt x="704" y="404"/>
                </a:lnTo>
                <a:lnTo>
                  <a:pt x="703" y="389"/>
                </a:lnTo>
                <a:lnTo>
                  <a:pt x="701" y="383"/>
                </a:lnTo>
                <a:lnTo>
                  <a:pt x="704" y="364"/>
                </a:lnTo>
                <a:lnTo>
                  <a:pt x="709" y="363"/>
                </a:lnTo>
                <a:lnTo>
                  <a:pt x="712" y="368"/>
                </a:lnTo>
                <a:lnTo>
                  <a:pt x="721" y="353"/>
                </a:lnTo>
                <a:lnTo>
                  <a:pt x="733" y="336"/>
                </a:lnTo>
                <a:lnTo>
                  <a:pt x="733" y="334"/>
                </a:lnTo>
                <a:lnTo>
                  <a:pt x="736" y="330"/>
                </a:lnTo>
                <a:lnTo>
                  <a:pt x="748" y="316"/>
                </a:lnTo>
                <a:lnTo>
                  <a:pt x="761" y="300"/>
                </a:lnTo>
                <a:lnTo>
                  <a:pt x="778" y="278"/>
                </a:lnTo>
                <a:lnTo>
                  <a:pt x="782" y="250"/>
                </a:lnTo>
                <a:lnTo>
                  <a:pt x="773" y="230"/>
                </a:lnTo>
                <a:lnTo>
                  <a:pt x="764" y="209"/>
                </a:lnTo>
                <a:lnTo>
                  <a:pt x="748" y="206"/>
                </a:lnTo>
                <a:lnTo>
                  <a:pt x="733" y="204"/>
                </a:lnTo>
                <a:lnTo>
                  <a:pt x="710" y="187"/>
                </a:lnTo>
                <a:lnTo>
                  <a:pt x="688" y="170"/>
                </a:lnTo>
                <a:lnTo>
                  <a:pt x="661" y="162"/>
                </a:lnTo>
                <a:lnTo>
                  <a:pt x="642" y="163"/>
                </a:lnTo>
                <a:lnTo>
                  <a:pt x="625" y="160"/>
                </a:lnTo>
                <a:lnTo>
                  <a:pt x="606" y="156"/>
                </a:lnTo>
                <a:lnTo>
                  <a:pt x="592" y="160"/>
                </a:lnTo>
                <a:lnTo>
                  <a:pt x="593" y="15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1" name="Freeform 250"/>
          <p:cNvSpPr>
            <a:spLocks/>
          </p:cNvSpPr>
          <p:nvPr/>
        </p:nvSpPr>
        <p:spPr bwMode="auto">
          <a:xfrm>
            <a:off x="3130550" y="4516438"/>
            <a:ext cx="61913" cy="58737"/>
          </a:xfrm>
          <a:custGeom>
            <a:avLst/>
            <a:gdLst>
              <a:gd name="T0" fmla="*/ 2147483647 w 48"/>
              <a:gd name="T1" fmla="*/ 2147483647 h 35"/>
              <a:gd name="T2" fmla="*/ 2147483647 w 48"/>
              <a:gd name="T3" fmla="*/ 2147483647 h 35"/>
              <a:gd name="T4" fmla="*/ 2147483647 w 48"/>
              <a:gd name="T5" fmla="*/ 2147483647 h 35"/>
              <a:gd name="T6" fmla="*/ 2147483647 w 48"/>
              <a:gd name="T7" fmla="*/ 2147483647 h 35"/>
              <a:gd name="T8" fmla="*/ 0 w 48"/>
              <a:gd name="T9" fmla="*/ 2147483647 h 35"/>
              <a:gd name="T10" fmla="*/ 2147483647 w 48"/>
              <a:gd name="T11" fmla="*/ 2147483647 h 35"/>
              <a:gd name="T12" fmla="*/ 2147483647 w 48"/>
              <a:gd name="T13" fmla="*/ 2147483647 h 35"/>
              <a:gd name="T14" fmla="*/ 2147483647 w 48"/>
              <a:gd name="T15" fmla="*/ 0 h 35"/>
              <a:gd name="T16" fmla="*/ 2147483647 w 48"/>
              <a:gd name="T17" fmla="*/ 2147483647 h 35"/>
              <a:gd name="T18" fmla="*/ 2147483647 w 48"/>
              <a:gd name="T19" fmla="*/ 2147483647 h 35"/>
              <a:gd name="T20" fmla="*/ 2147483647 w 48"/>
              <a:gd name="T21" fmla="*/ 2147483647 h 35"/>
              <a:gd name="T22" fmla="*/ 2147483647 w 48"/>
              <a:gd name="T23" fmla="*/ 2147483647 h 35"/>
              <a:gd name="T24" fmla="*/ 2147483647 w 48"/>
              <a:gd name="T25" fmla="*/ 2147483647 h 35"/>
              <a:gd name="T26" fmla="*/ 2147483647 w 48"/>
              <a:gd name="T27" fmla="*/ 2147483647 h 35"/>
              <a:gd name="T28" fmla="*/ 2147483647 w 48"/>
              <a:gd name="T29" fmla="*/ 2147483647 h 3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35">
                <a:moveTo>
                  <a:pt x="25" y="31"/>
                </a:moveTo>
                <a:lnTo>
                  <a:pt x="21" y="33"/>
                </a:lnTo>
                <a:lnTo>
                  <a:pt x="11" y="29"/>
                </a:lnTo>
                <a:lnTo>
                  <a:pt x="8" y="35"/>
                </a:lnTo>
                <a:lnTo>
                  <a:pt x="0" y="19"/>
                </a:lnTo>
                <a:lnTo>
                  <a:pt x="4" y="19"/>
                </a:lnTo>
                <a:lnTo>
                  <a:pt x="3" y="11"/>
                </a:lnTo>
                <a:lnTo>
                  <a:pt x="9" y="0"/>
                </a:lnTo>
                <a:lnTo>
                  <a:pt x="28" y="2"/>
                </a:lnTo>
                <a:lnTo>
                  <a:pt x="48" y="5"/>
                </a:lnTo>
                <a:lnTo>
                  <a:pt x="39" y="21"/>
                </a:lnTo>
                <a:lnTo>
                  <a:pt x="37" y="24"/>
                </a:lnTo>
                <a:lnTo>
                  <a:pt x="35" y="28"/>
                </a:lnTo>
                <a:lnTo>
                  <a:pt x="32" y="28"/>
                </a:lnTo>
                <a:lnTo>
                  <a:pt x="25" y="3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2" name="Freeform 251"/>
          <p:cNvSpPr>
            <a:spLocks/>
          </p:cNvSpPr>
          <p:nvPr/>
        </p:nvSpPr>
        <p:spPr bwMode="auto">
          <a:xfrm>
            <a:off x="4668838" y="4432300"/>
            <a:ext cx="49212" cy="44450"/>
          </a:xfrm>
          <a:custGeom>
            <a:avLst/>
            <a:gdLst>
              <a:gd name="T0" fmla="*/ 2147483647 w 38"/>
              <a:gd name="T1" fmla="*/ 2147483647 h 27"/>
              <a:gd name="T2" fmla="*/ 0 w 38"/>
              <a:gd name="T3" fmla="*/ 2147483647 h 27"/>
              <a:gd name="T4" fmla="*/ 2147483647 w 38"/>
              <a:gd name="T5" fmla="*/ 2147483647 h 27"/>
              <a:gd name="T6" fmla="*/ 2147483647 w 38"/>
              <a:gd name="T7" fmla="*/ 0 h 27"/>
              <a:gd name="T8" fmla="*/ 2147483647 w 38"/>
              <a:gd name="T9" fmla="*/ 2147483647 h 27"/>
              <a:gd name="T10" fmla="*/ 2147483647 w 38"/>
              <a:gd name="T11" fmla="*/ 2147483647 h 27"/>
              <a:gd name="T12" fmla="*/ 2147483647 w 38"/>
              <a:gd name="T13" fmla="*/ 2147483647 h 27"/>
              <a:gd name="T14" fmla="*/ 2147483647 w 38"/>
              <a:gd name="T15" fmla="*/ 2147483647 h 27"/>
              <a:gd name="T16" fmla="*/ 2147483647 w 38"/>
              <a:gd name="T17" fmla="*/ 2147483647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8" h="27">
                <a:moveTo>
                  <a:pt x="7" y="27"/>
                </a:moveTo>
                <a:lnTo>
                  <a:pt x="0" y="25"/>
                </a:lnTo>
                <a:lnTo>
                  <a:pt x="3" y="17"/>
                </a:lnTo>
                <a:lnTo>
                  <a:pt x="8" y="0"/>
                </a:lnTo>
                <a:lnTo>
                  <a:pt x="22" y="2"/>
                </a:lnTo>
                <a:lnTo>
                  <a:pt x="37" y="4"/>
                </a:lnTo>
                <a:lnTo>
                  <a:pt x="38" y="27"/>
                </a:lnTo>
                <a:lnTo>
                  <a:pt x="22" y="27"/>
                </a:lnTo>
                <a:lnTo>
                  <a:pt x="7" y="2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3" name="Freeform 252"/>
          <p:cNvSpPr>
            <a:spLocks/>
          </p:cNvSpPr>
          <p:nvPr/>
        </p:nvSpPr>
        <p:spPr bwMode="auto">
          <a:xfrm>
            <a:off x="4645025" y="4383088"/>
            <a:ext cx="12700" cy="17462"/>
          </a:xfrm>
          <a:custGeom>
            <a:avLst/>
            <a:gdLst>
              <a:gd name="T0" fmla="*/ 2147483647 w 10"/>
              <a:gd name="T1" fmla="*/ 0 h 10"/>
              <a:gd name="T2" fmla="*/ 2147483647 w 10"/>
              <a:gd name="T3" fmla="*/ 0 h 10"/>
              <a:gd name="T4" fmla="*/ 0 w 10"/>
              <a:gd name="T5" fmla="*/ 2147483647 h 10"/>
              <a:gd name="T6" fmla="*/ 2147483647 w 10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" h="10">
                <a:moveTo>
                  <a:pt x="10" y="0"/>
                </a:moveTo>
                <a:lnTo>
                  <a:pt x="6" y="0"/>
                </a:lnTo>
                <a:lnTo>
                  <a:pt x="0" y="10"/>
                </a:lnTo>
                <a:lnTo>
                  <a:pt x="1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4" name="Freeform 253"/>
          <p:cNvSpPr>
            <a:spLocks/>
          </p:cNvSpPr>
          <p:nvPr/>
        </p:nvSpPr>
        <p:spPr bwMode="auto">
          <a:xfrm>
            <a:off x="4651375" y="4437063"/>
            <a:ext cx="146050" cy="211137"/>
          </a:xfrm>
          <a:custGeom>
            <a:avLst/>
            <a:gdLst>
              <a:gd name="T0" fmla="*/ 2147483647 w 114"/>
              <a:gd name="T1" fmla="*/ 2147483647 h 123"/>
              <a:gd name="T2" fmla="*/ 2147483647 w 114"/>
              <a:gd name="T3" fmla="*/ 2147483647 h 123"/>
              <a:gd name="T4" fmla="*/ 2147483647 w 114"/>
              <a:gd name="T5" fmla="*/ 2147483647 h 123"/>
              <a:gd name="T6" fmla="*/ 2147483647 w 114"/>
              <a:gd name="T7" fmla="*/ 2147483647 h 123"/>
              <a:gd name="T8" fmla="*/ 2147483647 w 114"/>
              <a:gd name="T9" fmla="*/ 2147483647 h 123"/>
              <a:gd name="T10" fmla="*/ 2147483647 w 114"/>
              <a:gd name="T11" fmla="*/ 2147483647 h 123"/>
              <a:gd name="T12" fmla="*/ 0 w 114"/>
              <a:gd name="T13" fmla="*/ 2147483647 h 123"/>
              <a:gd name="T14" fmla="*/ 2147483647 w 114"/>
              <a:gd name="T15" fmla="*/ 2147483647 h 123"/>
              <a:gd name="T16" fmla="*/ 2147483647 w 114"/>
              <a:gd name="T17" fmla="*/ 2147483647 h 123"/>
              <a:gd name="T18" fmla="*/ 2147483647 w 114"/>
              <a:gd name="T19" fmla="*/ 2147483647 h 123"/>
              <a:gd name="T20" fmla="*/ 2147483647 w 114"/>
              <a:gd name="T21" fmla="*/ 2147483647 h 123"/>
              <a:gd name="T22" fmla="*/ 2147483647 w 114"/>
              <a:gd name="T23" fmla="*/ 2147483647 h 123"/>
              <a:gd name="T24" fmla="*/ 2147483647 w 114"/>
              <a:gd name="T25" fmla="*/ 2147483647 h 123"/>
              <a:gd name="T26" fmla="*/ 2147483647 w 114"/>
              <a:gd name="T27" fmla="*/ 2147483647 h 123"/>
              <a:gd name="T28" fmla="*/ 2147483647 w 114"/>
              <a:gd name="T29" fmla="*/ 2147483647 h 123"/>
              <a:gd name="T30" fmla="*/ 2147483647 w 114"/>
              <a:gd name="T31" fmla="*/ 2147483647 h 123"/>
              <a:gd name="T32" fmla="*/ 2147483647 w 114"/>
              <a:gd name="T33" fmla="*/ 2147483647 h 123"/>
              <a:gd name="T34" fmla="*/ 2147483647 w 114"/>
              <a:gd name="T35" fmla="*/ 2147483647 h 123"/>
              <a:gd name="T36" fmla="*/ 2147483647 w 114"/>
              <a:gd name="T37" fmla="*/ 2147483647 h 123"/>
              <a:gd name="T38" fmla="*/ 2147483647 w 114"/>
              <a:gd name="T39" fmla="*/ 2147483647 h 123"/>
              <a:gd name="T40" fmla="*/ 2147483647 w 114"/>
              <a:gd name="T41" fmla="*/ 2147483647 h 123"/>
              <a:gd name="T42" fmla="*/ 2147483647 w 114"/>
              <a:gd name="T43" fmla="*/ 2147483647 h 123"/>
              <a:gd name="T44" fmla="*/ 2147483647 w 114"/>
              <a:gd name="T45" fmla="*/ 2147483647 h 123"/>
              <a:gd name="T46" fmla="*/ 2147483647 w 114"/>
              <a:gd name="T47" fmla="*/ 2147483647 h 123"/>
              <a:gd name="T48" fmla="*/ 2147483647 w 114"/>
              <a:gd name="T49" fmla="*/ 2147483647 h 123"/>
              <a:gd name="T50" fmla="*/ 2147483647 w 114"/>
              <a:gd name="T51" fmla="*/ 2147483647 h 123"/>
              <a:gd name="T52" fmla="*/ 2147483647 w 114"/>
              <a:gd name="T53" fmla="*/ 2147483647 h 123"/>
              <a:gd name="T54" fmla="*/ 2147483647 w 114"/>
              <a:gd name="T55" fmla="*/ 2147483647 h 123"/>
              <a:gd name="T56" fmla="*/ 2147483647 w 114"/>
              <a:gd name="T57" fmla="*/ 2147483647 h 123"/>
              <a:gd name="T58" fmla="*/ 2147483647 w 114"/>
              <a:gd name="T59" fmla="*/ 2147483647 h 123"/>
              <a:gd name="T60" fmla="*/ 2147483647 w 114"/>
              <a:gd name="T61" fmla="*/ 2147483647 h 123"/>
              <a:gd name="T62" fmla="*/ 2147483647 w 114"/>
              <a:gd name="T63" fmla="*/ 2147483647 h 123"/>
              <a:gd name="T64" fmla="*/ 2147483647 w 114"/>
              <a:gd name="T65" fmla="*/ 2147483647 h 123"/>
              <a:gd name="T66" fmla="*/ 2147483647 w 114"/>
              <a:gd name="T67" fmla="*/ 0 h 123"/>
              <a:gd name="T68" fmla="*/ 2147483647 w 114"/>
              <a:gd name="T69" fmla="*/ 0 h 123"/>
              <a:gd name="T70" fmla="*/ 2147483647 w 114"/>
              <a:gd name="T71" fmla="*/ 0 h 123"/>
              <a:gd name="T72" fmla="*/ 2147483647 w 114"/>
              <a:gd name="T73" fmla="*/ 2147483647 h 123"/>
              <a:gd name="T74" fmla="*/ 2147483647 w 114"/>
              <a:gd name="T75" fmla="*/ 2147483647 h 123"/>
              <a:gd name="T76" fmla="*/ 2147483647 w 114"/>
              <a:gd name="T77" fmla="*/ 2147483647 h 12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14" h="123">
                <a:moveTo>
                  <a:pt x="20" y="23"/>
                </a:moveTo>
                <a:lnTo>
                  <a:pt x="16" y="30"/>
                </a:lnTo>
                <a:lnTo>
                  <a:pt x="10" y="32"/>
                </a:lnTo>
                <a:lnTo>
                  <a:pt x="23" y="40"/>
                </a:lnTo>
                <a:lnTo>
                  <a:pt x="12" y="39"/>
                </a:lnTo>
                <a:lnTo>
                  <a:pt x="5" y="58"/>
                </a:lnTo>
                <a:lnTo>
                  <a:pt x="0" y="58"/>
                </a:lnTo>
                <a:lnTo>
                  <a:pt x="9" y="72"/>
                </a:lnTo>
                <a:lnTo>
                  <a:pt x="12" y="76"/>
                </a:lnTo>
                <a:lnTo>
                  <a:pt x="6" y="71"/>
                </a:lnTo>
                <a:lnTo>
                  <a:pt x="15" y="83"/>
                </a:lnTo>
                <a:lnTo>
                  <a:pt x="12" y="83"/>
                </a:lnTo>
                <a:lnTo>
                  <a:pt x="24" y="95"/>
                </a:lnTo>
                <a:lnTo>
                  <a:pt x="21" y="94"/>
                </a:lnTo>
                <a:lnTo>
                  <a:pt x="34" y="109"/>
                </a:lnTo>
                <a:lnTo>
                  <a:pt x="48" y="123"/>
                </a:lnTo>
                <a:lnTo>
                  <a:pt x="54" y="114"/>
                </a:lnTo>
                <a:lnTo>
                  <a:pt x="59" y="118"/>
                </a:lnTo>
                <a:lnTo>
                  <a:pt x="62" y="114"/>
                </a:lnTo>
                <a:lnTo>
                  <a:pt x="59" y="106"/>
                </a:lnTo>
                <a:lnTo>
                  <a:pt x="56" y="100"/>
                </a:lnTo>
                <a:lnTo>
                  <a:pt x="56" y="94"/>
                </a:lnTo>
                <a:lnTo>
                  <a:pt x="73" y="93"/>
                </a:lnTo>
                <a:lnTo>
                  <a:pt x="76" y="81"/>
                </a:lnTo>
                <a:lnTo>
                  <a:pt x="87" y="91"/>
                </a:lnTo>
                <a:lnTo>
                  <a:pt x="99" y="87"/>
                </a:lnTo>
                <a:lnTo>
                  <a:pt x="102" y="94"/>
                </a:lnTo>
                <a:lnTo>
                  <a:pt x="109" y="88"/>
                </a:lnTo>
                <a:lnTo>
                  <a:pt x="114" y="60"/>
                </a:lnTo>
                <a:lnTo>
                  <a:pt x="103" y="42"/>
                </a:lnTo>
                <a:lnTo>
                  <a:pt x="111" y="30"/>
                </a:lnTo>
                <a:lnTo>
                  <a:pt x="110" y="17"/>
                </a:lnTo>
                <a:lnTo>
                  <a:pt x="88" y="18"/>
                </a:lnTo>
                <a:lnTo>
                  <a:pt x="91" y="0"/>
                </a:lnTo>
                <a:lnTo>
                  <a:pt x="70" y="0"/>
                </a:lnTo>
                <a:lnTo>
                  <a:pt x="50" y="0"/>
                </a:lnTo>
                <a:lnTo>
                  <a:pt x="51" y="23"/>
                </a:lnTo>
                <a:lnTo>
                  <a:pt x="35" y="23"/>
                </a:lnTo>
                <a:lnTo>
                  <a:pt x="20" y="2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5" name="Freeform 254"/>
          <p:cNvSpPr>
            <a:spLocks/>
          </p:cNvSpPr>
          <p:nvPr/>
        </p:nvSpPr>
        <p:spPr bwMode="auto">
          <a:xfrm>
            <a:off x="2862263" y="5173663"/>
            <a:ext cx="212725" cy="280987"/>
          </a:xfrm>
          <a:custGeom>
            <a:avLst/>
            <a:gdLst>
              <a:gd name="T0" fmla="*/ 2147483647 w 166"/>
              <a:gd name="T1" fmla="*/ 2147483647 h 165"/>
              <a:gd name="T2" fmla="*/ 2147483647 w 166"/>
              <a:gd name="T3" fmla="*/ 2147483647 h 165"/>
              <a:gd name="T4" fmla="*/ 0 w 166"/>
              <a:gd name="T5" fmla="*/ 2147483647 h 165"/>
              <a:gd name="T6" fmla="*/ 2147483647 w 166"/>
              <a:gd name="T7" fmla="*/ 2147483647 h 165"/>
              <a:gd name="T8" fmla="*/ 2147483647 w 166"/>
              <a:gd name="T9" fmla="*/ 2147483647 h 165"/>
              <a:gd name="T10" fmla="*/ 2147483647 w 166"/>
              <a:gd name="T11" fmla="*/ 2147483647 h 165"/>
              <a:gd name="T12" fmla="*/ 2147483647 w 166"/>
              <a:gd name="T13" fmla="*/ 2147483647 h 165"/>
              <a:gd name="T14" fmla="*/ 2147483647 w 166"/>
              <a:gd name="T15" fmla="*/ 2147483647 h 165"/>
              <a:gd name="T16" fmla="*/ 2147483647 w 166"/>
              <a:gd name="T17" fmla="*/ 2147483647 h 165"/>
              <a:gd name="T18" fmla="*/ 2147483647 w 166"/>
              <a:gd name="T19" fmla="*/ 2147483647 h 165"/>
              <a:gd name="T20" fmla="*/ 2147483647 w 166"/>
              <a:gd name="T21" fmla="*/ 2147483647 h 165"/>
              <a:gd name="T22" fmla="*/ 2147483647 w 166"/>
              <a:gd name="T23" fmla="*/ 2147483647 h 165"/>
              <a:gd name="T24" fmla="*/ 2147483647 w 166"/>
              <a:gd name="T25" fmla="*/ 2147483647 h 165"/>
              <a:gd name="T26" fmla="*/ 2147483647 w 166"/>
              <a:gd name="T27" fmla="*/ 2147483647 h 165"/>
              <a:gd name="T28" fmla="*/ 2147483647 w 166"/>
              <a:gd name="T29" fmla="*/ 2147483647 h 165"/>
              <a:gd name="T30" fmla="*/ 2147483647 w 166"/>
              <a:gd name="T31" fmla="*/ 2147483647 h 165"/>
              <a:gd name="T32" fmla="*/ 2147483647 w 166"/>
              <a:gd name="T33" fmla="*/ 2147483647 h 165"/>
              <a:gd name="T34" fmla="*/ 2147483647 w 166"/>
              <a:gd name="T35" fmla="*/ 2147483647 h 165"/>
              <a:gd name="T36" fmla="*/ 2147483647 w 166"/>
              <a:gd name="T37" fmla="*/ 2147483647 h 165"/>
              <a:gd name="T38" fmla="*/ 2147483647 w 166"/>
              <a:gd name="T39" fmla="*/ 2147483647 h 165"/>
              <a:gd name="T40" fmla="*/ 2147483647 w 166"/>
              <a:gd name="T41" fmla="*/ 2147483647 h 165"/>
              <a:gd name="T42" fmla="*/ 2147483647 w 166"/>
              <a:gd name="T43" fmla="*/ 2147483647 h 165"/>
              <a:gd name="T44" fmla="*/ 2147483647 w 166"/>
              <a:gd name="T45" fmla="*/ 2147483647 h 165"/>
              <a:gd name="T46" fmla="*/ 2147483647 w 166"/>
              <a:gd name="T47" fmla="*/ 2147483647 h 165"/>
              <a:gd name="T48" fmla="*/ 2147483647 w 166"/>
              <a:gd name="T49" fmla="*/ 2147483647 h 165"/>
              <a:gd name="T50" fmla="*/ 2147483647 w 166"/>
              <a:gd name="T51" fmla="*/ 2147483647 h 165"/>
              <a:gd name="T52" fmla="*/ 2147483647 w 166"/>
              <a:gd name="T53" fmla="*/ 2147483647 h 165"/>
              <a:gd name="T54" fmla="*/ 2147483647 w 166"/>
              <a:gd name="T55" fmla="*/ 0 h 165"/>
              <a:gd name="T56" fmla="*/ 2147483647 w 166"/>
              <a:gd name="T57" fmla="*/ 2147483647 h 165"/>
              <a:gd name="T58" fmla="*/ 2147483647 w 166"/>
              <a:gd name="T59" fmla="*/ 2147483647 h 165"/>
              <a:gd name="T60" fmla="*/ 2147483647 w 166"/>
              <a:gd name="T61" fmla="*/ 2147483647 h 16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66" h="165">
                <a:moveTo>
                  <a:pt x="9" y="16"/>
                </a:moveTo>
                <a:lnTo>
                  <a:pt x="4" y="38"/>
                </a:lnTo>
                <a:lnTo>
                  <a:pt x="0" y="59"/>
                </a:lnTo>
                <a:lnTo>
                  <a:pt x="19" y="76"/>
                </a:lnTo>
                <a:lnTo>
                  <a:pt x="39" y="92"/>
                </a:lnTo>
                <a:lnTo>
                  <a:pt x="55" y="99"/>
                </a:lnTo>
                <a:lnTo>
                  <a:pt x="71" y="105"/>
                </a:lnTo>
                <a:lnTo>
                  <a:pt x="89" y="115"/>
                </a:lnTo>
                <a:lnTo>
                  <a:pt x="106" y="124"/>
                </a:lnTo>
                <a:lnTo>
                  <a:pt x="99" y="143"/>
                </a:lnTo>
                <a:lnTo>
                  <a:pt x="91" y="162"/>
                </a:lnTo>
                <a:lnTo>
                  <a:pt x="115" y="163"/>
                </a:lnTo>
                <a:lnTo>
                  <a:pt x="138" y="165"/>
                </a:lnTo>
                <a:lnTo>
                  <a:pt x="150" y="161"/>
                </a:lnTo>
                <a:lnTo>
                  <a:pt x="166" y="139"/>
                </a:lnTo>
                <a:lnTo>
                  <a:pt x="165" y="127"/>
                </a:lnTo>
                <a:lnTo>
                  <a:pt x="165" y="110"/>
                </a:lnTo>
                <a:lnTo>
                  <a:pt x="166" y="94"/>
                </a:lnTo>
                <a:lnTo>
                  <a:pt x="155" y="93"/>
                </a:lnTo>
                <a:lnTo>
                  <a:pt x="145" y="93"/>
                </a:lnTo>
                <a:lnTo>
                  <a:pt x="139" y="77"/>
                </a:lnTo>
                <a:lnTo>
                  <a:pt x="133" y="60"/>
                </a:lnTo>
                <a:lnTo>
                  <a:pt x="118" y="58"/>
                </a:lnTo>
                <a:lnTo>
                  <a:pt x="90" y="55"/>
                </a:lnTo>
                <a:lnTo>
                  <a:pt x="88" y="27"/>
                </a:lnTo>
                <a:lnTo>
                  <a:pt x="83" y="18"/>
                </a:lnTo>
                <a:lnTo>
                  <a:pt x="83" y="15"/>
                </a:lnTo>
                <a:lnTo>
                  <a:pt x="63" y="0"/>
                </a:lnTo>
                <a:lnTo>
                  <a:pt x="38" y="4"/>
                </a:lnTo>
                <a:lnTo>
                  <a:pt x="12" y="7"/>
                </a:lnTo>
                <a:lnTo>
                  <a:pt x="9" y="1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6" name="Freeform 255"/>
          <p:cNvSpPr>
            <a:spLocks/>
          </p:cNvSpPr>
          <p:nvPr/>
        </p:nvSpPr>
        <p:spPr bwMode="auto">
          <a:xfrm>
            <a:off x="4591050" y="4498975"/>
            <a:ext cx="11113" cy="14288"/>
          </a:xfrm>
          <a:custGeom>
            <a:avLst/>
            <a:gdLst>
              <a:gd name="T0" fmla="*/ 2147483647 w 7"/>
              <a:gd name="T1" fmla="*/ 2147483647 h 8"/>
              <a:gd name="T2" fmla="*/ 2147483647 w 7"/>
              <a:gd name="T3" fmla="*/ 2147483647 h 8"/>
              <a:gd name="T4" fmla="*/ 0 w 7"/>
              <a:gd name="T5" fmla="*/ 2147483647 h 8"/>
              <a:gd name="T6" fmla="*/ 2147483647 w 7"/>
              <a:gd name="T7" fmla="*/ 0 h 8"/>
              <a:gd name="T8" fmla="*/ 2147483647 w 7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8">
                <a:moveTo>
                  <a:pt x="7" y="2"/>
                </a:moveTo>
                <a:lnTo>
                  <a:pt x="2" y="8"/>
                </a:lnTo>
                <a:lnTo>
                  <a:pt x="0" y="3"/>
                </a:lnTo>
                <a:lnTo>
                  <a:pt x="3" y="0"/>
                </a:lnTo>
                <a:lnTo>
                  <a:pt x="7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7" name="Freeform 256"/>
          <p:cNvSpPr>
            <a:spLocks/>
          </p:cNvSpPr>
          <p:nvPr/>
        </p:nvSpPr>
        <p:spPr bwMode="auto">
          <a:xfrm>
            <a:off x="4616450" y="4456113"/>
            <a:ext cx="0" cy="3175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2147483647 h 2"/>
              <a:gd name="T4" fmla="*/ 1432 w 1"/>
              <a:gd name="T5" fmla="*/ 0 h 2"/>
              <a:gd name="T6" fmla="*/ 0 w 1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2">
                <a:moveTo>
                  <a:pt x="0" y="2"/>
                </a:moveTo>
                <a:lnTo>
                  <a:pt x="0" y="1"/>
                </a:lnTo>
                <a:lnTo>
                  <a:pt x="1" y="0"/>
                </a:lnTo>
                <a:lnTo>
                  <a:pt x="0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8" name="Freeform 257"/>
          <p:cNvSpPr>
            <a:spLocks/>
          </p:cNvSpPr>
          <p:nvPr/>
        </p:nvSpPr>
        <p:spPr bwMode="auto">
          <a:xfrm>
            <a:off x="5176838" y="4546600"/>
            <a:ext cx="276225" cy="365125"/>
          </a:xfrm>
          <a:custGeom>
            <a:avLst/>
            <a:gdLst>
              <a:gd name="T0" fmla="*/ 2147483647 w 217"/>
              <a:gd name="T1" fmla="*/ 2147483647 h 215"/>
              <a:gd name="T2" fmla="*/ 2147483647 w 217"/>
              <a:gd name="T3" fmla="*/ 2147483647 h 215"/>
              <a:gd name="T4" fmla="*/ 2147483647 w 217"/>
              <a:gd name="T5" fmla="*/ 2147483647 h 215"/>
              <a:gd name="T6" fmla="*/ 2147483647 w 217"/>
              <a:gd name="T7" fmla="*/ 2147483647 h 215"/>
              <a:gd name="T8" fmla="*/ 2147483647 w 217"/>
              <a:gd name="T9" fmla="*/ 2147483647 h 215"/>
              <a:gd name="T10" fmla="*/ 2147483647 w 217"/>
              <a:gd name="T11" fmla="*/ 0 h 215"/>
              <a:gd name="T12" fmla="*/ 2147483647 w 217"/>
              <a:gd name="T13" fmla="*/ 0 h 215"/>
              <a:gd name="T14" fmla="*/ 2147483647 w 217"/>
              <a:gd name="T15" fmla="*/ 0 h 215"/>
              <a:gd name="T16" fmla="*/ 2147483647 w 217"/>
              <a:gd name="T17" fmla="*/ 0 h 215"/>
              <a:gd name="T18" fmla="*/ 2147483647 w 217"/>
              <a:gd name="T19" fmla="*/ 2147483647 h 215"/>
              <a:gd name="T20" fmla="*/ 2147483647 w 217"/>
              <a:gd name="T21" fmla="*/ 2147483647 h 215"/>
              <a:gd name="T22" fmla="*/ 2147483647 w 217"/>
              <a:gd name="T23" fmla="*/ 2147483647 h 215"/>
              <a:gd name="T24" fmla="*/ 2147483647 w 217"/>
              <a:gd name="T25" fmla="*/ 2147483647 h 215"/>
              <a:gd name="T26" fmla="*/ 2147483647 w 217"/>
              <a:gd name="T27" fmla="*/ 2147483647 h 215"/>
              <a:gd name="T28" fmla="*/ 2147483647 w 217"/>
              <a:gd name="T29" fmla="*/ 2147483647 h 215"/>
              <a:gd name="T30" fmla="*/ 2147483647 w 217"/>
              <a:gd name="T31" fmla="*/ 2147483647 h 215"/>
              <a:gd name="T32" fmla="*/ 0 w 217"/>
              <a:gd name="T33" fmla="*/ 2147483647 h 215"/>
              <a:gd name="T34" fmla="*/ 2064314711 w 217"/>
              <a:gd name="T35" fmla="*/ 2147483647 h 215"/>
              <a:gd name="T36" fmla="*/ 2064314711 w 217"/>
              <a:gd name="T37" fmla="*/ 2147483647 h 215"/>
              <a:gd name="T38" fmla="*/ 2147483647 w 217"/>
              <a:gd name="T39" fmla="*/ 2147483647 h 215"/>
              <a:gd name="T40" fmla="*/ 2147483647 w 217"/>
              <a:gd name="T41" fmla="*/ 2147483647 h 215"/>
              <a:gd name="T42" fmla="*/ 2147483647 w 217"/>
              <a:gd name="T43" fmla="*/ 2147483647 h 215"/>
              <a:gd name="T44" fmla="*/ 2147483647 w 217"/>
              <a:gd name="T45" fmla="*/ 2147483647 h 215"/>
              <a:gd name="T46" fmla="*/ 2147483647 w 217"/>
              <a:gd name="T47" fmla="*/ 2147483647 h 215"/>
              <a:gd name="T48" fmla="*/ 2147483647 w 217"/>
              <a:gd name="T49" fmla="*/ 2147483647 h 215"/>
              <a:gd name="T50" fmla="*/ 2147483647 w 217"/>
              <a:gd name="T51" fmla="*/ 2147483647 h 215"/>
              <a:gd name="T52" fmla="*/ 2147483647 w 217"/>
              <a:gd name="T53" fmla="*/ 2147483647 h 215"/>
              <a:gd name="T54" fmla="*/ 2147483647 w 217"/>
              <a:gd name="T55" fmla="*/ 2147483647 h 215"/>
              <a:gd name="T56" fmla="*/ 2147483647 w 217"/>
              <a:gd name="T57" fmla="*/ 2147483647 h 215"/>
              <a:gd name="T58" fmla="*/ 2147483647 w 217"/>
              <a:gd name="T59" fmla="*/ 2147483647 h 215"/>
              <a:gd name="T60" fmla="*/ 2147483647 w 217"/>
              <a:gd name="T61" fmla="*/ 2147483647 h 215"/>
              <a:gd name="T62" fmla="*/ 2147483647 w 217"/>
              <a:gd name="T63" fmla="*/ 2147483647 h 215"/>
              <a:gd name="T64" fmla="*/ 2147483647 w 217"/>
              <a:gd name="T65" fmla="*/ 2147483647 h 215"/>
              <a:gd name="T66" fmla="*/ 2147483647 w 217"/>
              <a:gd name="T67" fmla="*/ 2147483647 h 215"/>
              <a:gd name="T68" fmla="*/ 2147483647 w 217"/>
              <a:gd name="T69" fmla="*/ 2147483647 h 215"/>
              <a:gd name="T70" fmla="*/ 2147483647 w 217"/>
              <a:gd name="T71" fmla="*/ 2147483647 h 215"/>
              <a:gd name="T72" fmla="*/ 2147483647 w 217"/>
              <a:gd name="T73" fmla="*/ 2147483647 h 215"/>
              <a:gd name="T74" fmla="*/ 2147483647 w 217"/>
              <a:gd name="T75" fmla="*/ 2147483647 h 215"/>
              <a:gd name="T76" fmla="*/ 2147483647 w 217"/>
              <a:gd name="T77" fmla="*/ 2147483647 h 215"/>
              <a:gd name="T78" fmla="*/ 2147483647 w 217"/>
              <a:gd name="T79" fmla="*/ 2147483647 h 215"/>
              <a:gd name="T80" fmla="*/ 2147483647 w 217"/>
              <a:gd name="T81" fmla="*/ 2147483647 h 215"/>
              <a:gd name="T82" fmla="*/ 2147483647 w 217"/>
              <a:gd name="T83" fmla="*/ 2147483647 h 215"/>
              <a:gd name="T84" fmla="*/ 2147483647 w 217"/>
              <a:gd name="T85" fmla="*/ 2147483647 h 215"/>
              <a:gd name="T86" fmla="*/ 2147483647 w 217"/>
              <a:gd name="T87" fmla="*/ 2147483647 h 215"/>
              <a:gd name="T88" fmla="*/ 2147483647 w 217"/>
              <a:gd name="T89" fmla="*/ 2147483647 h 21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17" h="215">
                <a:moveTo>
                  <a:pt x="165" y="47"/>
                </a:moveTo>
                <a:lnTo>
                  <a:pt x="164" y="41"/>
                </a:lnTo>
                <a:lnTo>
                  <a:pt x="146" y="30"/>
                </a:lnTo>
                <a:lnTo>
                  <a:pt x="127" y="20"/>
                </a:lnTo>
                <a:lnTo>
                  <a:pt x="109" y="10"/>
                </a:lnTo>
                <a:lnTo>
                  <a:pt x="91" y="0"/>
                </a:lnTo>
                <a:lnTo>
                  <a:pt x="73" y="0"/>
                </a:lnTo>
                <a:lnTo>
                  <a:pt x="56" y="0"/>
                </a:lnTo>
                <a:lnTo>
                  <a:pt x="39" y="0"/>
                </a:lnTo>
                <a:lnTo>
                  <a:pt x="22" y="1"/>
                </a:lnTo>
                <a:lnTo>
                  <a:pt x="29" y="26"/>
                </a:lnTo>
                <a:lnTo>
                  <a:pt x="23" y="27"/>
                </a:lnTo>
                <a:lnTo>
                  <a:pt x="23" y="38"/>
                </a:lnTo>
                <a:lnTo>
                  <a:pt x="28" y="45"/>
                </a:lnTo>
                <a:lnTo>
                  <a:pt x="16" y="57"/>
                </a:lnTo>
                <a:lnTo>
                  <a:pt x="5" y="69"/>
                </a:lnTo>
                <a:lnTo>
                  <a:pt x="0" y="69"/>
                </a:lnTo>
                <a:lnTo>
                  <a:pt x="1" y="84"/>
                </a:lnTo>
                <a:lnTo>
                  <a:pt x="1" y="99"/>
                </a:lnTo>
                <a:lnTo>
                  <a:pt x="8" y="116"/>
                </a:lnTo>
                <a:lnTo>
                  <a:pt x="17" y="130"/>
                </a:lnTo>
                <a:lnTo>
                  <a:pt x="26" y="145"/>
                </a:lnTo>
                <a:lnTo>
                  <a:pt x="27" y="148"/>
                </a:lnTo>
                <a:lnTo>
                  <a:pt x="48" y="158"/>
                </a:lnTo>
                <a:lnTo>
                  <a:pt x="68" y="169"/>
                </a:lnTo>
                <a:lnTo>
                  <a:pt x="88" y="172"/>
                </a:lnTo>
                <a:lnTo>
                  <a:pt x="95" y="176"/>
                </a:lnTo>
                <a:lnTo>
                  <a:pt x="102" y="197"/>
                </a:lnTo>
                <a:lnTo>
                  <a:pt x="108" y="213"/>
                </a:lnTo>
                <a:lnTo>
                  <a:pt x="116" y="213"/>
                </a:lnTo>
                <a:lnTo>
                  <a:pt x="127" y="212"/>
                </a:lnTo>
                <a:lnTo>
                  <a:pt x="151" y="215"/>
                </a:lnTo>
                <a:lnTo>
                  <a:pt x="165" y="210"/>
                </a:lnTo>
                <a:lnTo>
                  <a:pt x="175" y="209"/>
                </a:lnTo>
                <a:lnTo>
                  <a:pt x="196" y="201"/>
                </a:lnTo>
                <a:lnTo>
                  <a:pt x="217" y="191"/>
                </a:lnTo>
                <a:lnTo>
                  <a:pt x="204" y="179"/>
                </a:lnTo>
                <a:lnTo>
                  <a:pt x="200" y="159"/>
                </a:lnTo>
                <a:lnTo>
                  <a:pt x="197" y="144"/>
                </a:lnTo>
                <a:lnTo>
                  <a:pt x="196" y="137"/>
                </a:lnTo>
                <a:lnTo>
                  <a:pt x="200" y="118"/>
                </a:lnTo>
                <a:lnTo>
                  <a:pt x="187" y="100"/>
                </a:lnTo>
                <a:lnTo>
                  <a:pt x="196" y="73"/>
                </a:lnTo>
                <a:lnTo>
                  <a:pt x="181" y="60"/>
                </a:lnTo>
                <a:lnTo>
                  <a:pt x="165" y="4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9" name="Freeform 258"/>
          <p:cNvSpPr>
            <a:spLocks/>
          </p:cNvSpPr>
          <p:nvPr/>
        </p:nvSpPr>
        <p:spPr bwMode="auto">
          <a:xfrm>
            <a:off x="5426075" y="4710113"/>
            <a:ext cx="9525" cy="22225"/>
          </a:xfrm>
          <a:custGeom>
            <a:avLst/>
            <a:gdLst>
              <a:gd name="T0" fmla="*/ 2147483647 w 7"/>
              <a:gd name="T1" fmla="*/ 2147483647 h 13"/>
              <a:gd name="T2" fmla="*/ 2147483647 w 7"/>
              <a:gd name="T3" fmla="*/ 0 h 13"/>
              <a:gd name="T4" fmla="*/ 0 w 7"/>
              <a:gd name="T5" fmla="*/ 2147483647 h 13"/>
              <a:gd name="T6" fmla="*/ 2147483647 w 7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13">
                <a:moveTo>
                  <a:pt x="7" y="13"/>
                </a:moveTo>
                <a:lnTo>
                  <a:pt x="3" y="0"/>
                </a:lnTo>
                <a:lnTo>
                  <a:pt x="0" y="4"/>
                </a:lnTo>
                <a:lnTo>
                  <a:pt x="7" y="1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0" name="Freeform 259"/>
          <p:cNvSpPr>
            <a:spLocks/>
          </p:cNvSpPr>
          <p:nvPr/>
        </p:nvSpPr>
        <p:spPr bwMode="auto">
          <a:xfrm>
            <a:off x="5183188" y="4368800"/>
            <a:ext cx="138112" cy="192088"/>
          </a:xfrm>
          <a:custGeom>
            <a:avLst/>
            <a:gdLst>
              <a:gd name="T0" fmla="*/ 2147483647 w 109"/>
              <a:gd name="T1" fmla="*/ 2147483647 h 113"/>
              <a:gd name="T2" fmla="*/ 2147483647 w 109"/>
              <a:gd name="T3" fmla="*/ 0 h 113"/>
              <a:gd name="T4" fmla="*/ 2147483647 w 109"/>
              <a:gd name="T5" fmla="*/ 2147483647 h 113"/>
              <a:gd name="T6" fmla="*/ 2147483647 w 109"/>
              <a:gd name="T7" fmla="*/ 2147483647 h 113"/>
              <a:gd name="T8" fmla="*/ 2147483647 w 109"/>
              <a:gd name="T9" fmla="*/ 2147483647 h 113"/>
              <a:gd name="T10" fmla="*/ 2147483647 w 109"/>
              <a:gd name="T11" fmla="*/ 2147483647 h 113"/>
              <a:gd name="T12" fmla="*/ 2147483647 w 109"/>
              <a:gd name="T13" fmla="*/ 2147483647 h 113"/>
              <a:gd name="T14" fmla="*/ 2147483647 w 109"/>
              <a:gd name="T15" fmla="*/ 2147483647 h 113"/>
              <a:gd name="T16" fmla="*/ 2147483647 w 109"/>
              <a:gd name="T17" fmla="*/ 2147483647 h 113"/>
              <a:gd name="T18" fmla="*/ 2147483647 w 109"/>
              <a:gd name="T19" fmla="*/ 2147483647 h 113"/>
              <a:gd name="T20" fmla="*/ 2147483647 w 109"/>
              <a:gd name="T21" fmla="*/ 2147483647 h 113"/>
              <a:gd name="T22" fmla="*/ 2147483647 w 109"/>
              <a:gd name="T23" fmla="*/ 2147483647 h 113"/>
              <a:gd name="T24" fmla="*/ 2147483647 w 109"/>
              <a:gd name="T25" fmla="*/ 2147483647 h 113"/>
              <a:gd name="T26" fmla="*/ 0 w 109"/>
              <a:gd name="T27" fmla="*/ 2147483647 h 113"/>
              <a:gd name="T28" fmla="*/ 2147483647 w 109"/>
              <a:gd name="T29" fmla="*/ 2147483647 h 113"/>
              <a:gd name="T30" fmla="*/ 2147483647 w 109"/>
              <a:gd name="T31" fmla="*/ 2147483647 h 113"/>
              <a:gd name="T32" fmla="*/ 2147483647 w 109"/>
              <a:gd name="T33" fmla="*/ 2147483647 h 113"/>
              <a:gd name="T34" fmla="*/ 2147483647 w 109"/>
              <a:gd name="T35" fmla="*/ 2147483647 h 113"/>
              <a:gd name="T36" fmla="*/ 2147483647 w 109"/>
              <a:gd name="T37" fmla="*/ 2147483647 h 113"/>
              <a:gd name="T38" fmla="*/ 2147483647 w 109"/>
              <a:gd name="T39" fmla="*/ 2147483647 h 113"/>
              <a:gd name="T40" fmla="*/ 2147483647 w 109"/>
              <a:gd name="T41" fmla="*/ 2147483647 h 113"/>
              <a:gd name="T42" fmla="*/ 2147483647 w 109"/>
              <a:gd name="T43" fmla="*/ 2147483647 h 113"/>
              <a:gd name="T44" fmla="*/ 2147483647 w 109"/>
              <a:gd name="T45" fmla="*/ 2147483647 h 113"/>
              <a:gd name="T46" fmla="*/ 2147483647 w 109"/>
              <a:gd name="T47" fmla="*/ 2147483647 h 113"/>
              <a:gd name="T48" fmla="*/ 2147483647 w 109"/>
              <a:gd name="T49" fmla="*/ 2147483647 h 1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9" h="113">
                <a:moveTo>
                  <a:pt x="96" y="15"/>
                </a:moveTo>
                <a:lnTo>
                  <a:pt x="88" y="0"/>
                </a:lnTo>
                <a:lnTo>
                  <a:pt x="78" y="9"/>
                </a:lnTo>
                <a:lnTo>
                  <a:pt x="56" y="9"/>
                </a:lnTo>
                <a:lnTo>
                  <a:pt x="46" y="12"/>
                </a:lnTo>
                <a:lnTo>
                  <a:pt x="41" y="9"/>
                </a:lnTo>
                <a:lnTo>
                  <a:pt x="27" y="10"/>
                </a:lnTo>
                <a:lnTo>
                  <a:pt x="25" y="14"/>
                </a:lnTo>
                <a:lnTo>
                  <a:pt x="24" y="32"/>
                </a:lnTo>
                <a:lnTo>
                  <a:pt x="34" y="41"/>
                </a:lnTo>
                <a:lnTo>
                  <a:pt x="22" y="54"/>
                </a:lnTo>
                <a:lnTo>
                  <a:pt x="8" y="67"/>
                </a:lnTo>
                <a:lnTo>
                  <a:pt x="4" y="90"/>
                </a:lnTo>
                <a:lnTo>
                  <a:pt x="0" y="113"/>
                </a:lnTo>
                <a:lnTo>
                  <a:pt x="6" y="113"/>
                </a:lnTo>
                <a:lnTo>
                  <a:pt x="18" y="106"/>
                </a:lnTo>
                <a:lnTo>
                  <a:pt x="35" y="105"/>
                </a:lnTo>
                <a:lnTo>
                  <a:pt x="52" y="105"/>
                </a:lnTo>
                <a:lnTo>
                  <a:pt x="69" y="105"/>
                </a:lnTo>
                <a:lnTo>
                  <a:pt x="87" y="105"/>
                </a:lnTo>
                <a:lnTo>
                  <a:pt x="87" y="82"/>
                </a:lnTo>
                <a:lnTo>
                  <a:pt x="100" y="63"/>
                </a:lnTo>
                <a:lnTo>
                  <a:pt x="109" y="46"/>
                </a:lnTo>
                <a:lnTo>
                  <a:pt x="102" y="31"/>
                </a:lnTo>
                <a:lnTo>
                  <a:pt x="96" y="1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1" name="Freeform 260"/>
          <p:cNvSpPr>
            <a:spLocks/>
          </p:cNvSpPr>
          <p:nvPr/>
        </p:nvSpPr>
        <p:spPr bwMode="auto">
          <a:xfrm>
            <a:off x="4737100" y="4330700"/>
            <a:ext cx="488950" cy="642938"/>
          </a:xfrm>
          <a:custGeom>
            <a:avLst/>
            <a:gdLst>
              <a:gd name="T0" fmla="*/ 2147483647 w 384"/>
              <a:gd name="T1" fmla="*/ 2147483647 h 378"/>
              <a:gd name="T2" fmla="*/ 2147483647 w 384"/>
              <a:gd name="T3" fmla="*/ 2147483647 h 378"/>
              <a:gd name="T4" fmla="*/ 2147483647 w 384"/>
              <a:gd name="T5" fmla="*/ 2147483647 h 378"/>
              <a:gd name="T6" fmla="*/ 2147483647 w 384"/>
              <a:gd name="T7" fmla="*/ 2147483647 h 378"/>
              <a:gd name="T8" fmla="*/ 2147483647 w 384"/>
              <a:gd name="T9" fmla="*/ 2147483647 h 378"/>
              <a:gd name="T10" fmla="*/ 2147483647 w 384"/>
              <a:gd name="T11" fmla="*/ 2147483647 h 378"/>
              <a:gd name="T12" fmla="*/ 2147483647 w 384"/>
              <a:gd name="T13" fmla="*/ 2147483647 h 378"/>
              <a:gd name="T14" fmla="*/ 2147483647 w 384"/>
              <a:gd name="T15" fmla="*/ 2147483647 h 378"/>
              <a:gd name="T16" fmla="*/ 2147483647 w 384"/>
              <a:gd name="T17" fmla="*/ 2147483647 h 378"/>
              <a:gd name="T18" fmla="*/ 2147483647 w 384"/>
              <a:gd name="T19" fmla="*/ 2147483647 h 378"/>
              <a:gd name="T20" fmla="*/ 2147483647 w 384"/>
              <a:gd name="T21" fmla="*/ 2147483647 h 378"/>
              <a:gd name="T22" fmla="*/ 2147483647 w 384"/>
              <a:gd name="T23" fmla="*/ 2147483647 h 378"/>
              <a:gd name="T24" fmla="*/ 2147483647 w 384"/>
              <a:gd name="T25" fmla="*/ 2147483647 h 378"/>
              <a:gd name="T26" fmla="*/ 2147483647 w 384"/>
              <a:gd name="T27" fmla="*/ 2147483647 h 378"/>
              <a:gd name="T28" fmla="*/ 2147483647 w 384"/>
              <a:gd name="T29" fmla="*/ 2147483647 h 378"/>
              <a:gd name="T30" fmla="*/ 2147483647 w 384"/>
              <a:gd name="T31" fmla="*/ 2147483647 h 378"/>
              <a:gd name="T32" fmla="*/ 2147483647 w 384"/>
              <a:gd name="T33" fmla="*/ 2147483647 h 378"/>
              <a:gd name="T34" fmla="*/ 2147483647 w 384"/>
              <a:gd name="T35" fmla="*/ 2147483647 h 378"/>
              <a:gd name="T36" fmla="*/ 2147483647 w 384"/>
              <a:gd name="T37" fmla="*/ 2147483647 h 378"/>
              <a:gd name="T38" fmla="*/ 2147483647 w 384"/>
              <a:gd name="T39" fmla="*/ 2147483647 h 378"/>
              <a:gd name="T40" fmla="*/ 2147483647 w 384"/>
              <a:gd name="T41" fmla="*/ 2147483647 h 378"/>
              <a:gd name="T42" fmla="*/ 2147483647 w 384"/>
              <a:gd name="T43" fmla="*/ 2147483647 h 378"/>
              <a:gd name="T44" fmla="*/ 2147483647 w 384"/>
              <a:gd name="T45" fmla="*/ 2147483647 h 378"/>
              <a:gd name="T46" fmla="*/ 2147483647 w 384"/>
              <a:gd name="T47" fmla="*/ 2147483647 h 378"/>
              <a:gd name="T48" fmla="*/ 2147483647 w 384"/>
              <a:gd name="T49" fmla="*/ 2147483647 h 378"/>
              <a:gd name="T50" fmla="*/ 0 w 384"/>
              <a:gd name="T51" fmla="*/ 2147483647 h 378"/>
              <a:gd name="T52" fmla="*/ 2147483647 w 384"/>
              <a:gd name="T53" fmla="*/ 2147483647 h 378"/>
              <a:gd name="T54" fmla="*/ 2147483647 w 384"/>
              <a:gd name="T55" fmla="*/ 2147483647 h 378"/>
              <a:gd name="T56" fmla="*/ 2147483647 w 384"/>
              <a:gd name="T57" fmla="*/ 2147483647 h 378"/>
              <a:gd name="T58" fmla="*/ 2147483647 w 384"/>
              <a:gd name="T59" fmla="*/ 2147483647 h 378"/>
              <a:gd name="T60" fmla="*/ 2147483647 w 384"/>
              <a:gd name="T61" fmla="*/ 2147483647 h 378"/>
              <a:gd name="T62" fmla="*/ 2147483647 w 384"/>
              <a:gd name="T63" fmla="*/ 2147483647 h 378"/>
              <a:gd name="T64" fmla="*/ 2147483647 w 384"/>
              <a:gd name="T65" fmla="*/ 2147483647 h 378"/>
              <a:gd name="T66" fmla="*/ 2147483647 w 384"/>
              <a:gd name="T67" fmla="*/ 2147483647 h 378"/>
              <a:gd name="T68" fmla="*/ 2147483647 w 384"/>
              <a:gd name="T69" fmla="*/ 2147483647 h 378"/>
              <a:gd name="T70" fmla="*/ 2147483647 w 384"/>
              <a:gd name="T71" fmla="*/ 2147483647 h 378"/>
              <a:gd name="T72" fmla="*/ 2147483647 w 384"/>
              <a:gd name="T73" fmla="*/ 2147483647 h 378"/>
              <a:gd name="T74" fmla="*/ 2147483647 w 384"/>
              <a:gd name="T75" fmla="*/ 2147483647 h 378"/>
              <a:gd name="T76" fmla="*/ 2147483647 w 384"/>
              <a:gd name="T77" fmla="*/ 2147483647 h 378"/>
              <a:gd name="T78" fmla="*/ 2147483647 w 384"/>
              <a:gd name="T79" fmla="*/ 0 h 378"/>
              <a:gd name="T80" fmla="*/ 2147483647 w 384"/>
              <a:gd name="T81" fmla="*/ 2147483647 h 378"/>
              <a:gd name="T82" fmla="*/ 2147483647 w 384"/>
              <a:gd name="T83" fmla="*/ 2147483647 h 378"/>
              <a:gd name="T84" fmla="*/ 2147483647 w 384"/>
              <a:gd name="T85" fmla="*/ 2147483647 h 378"/>
              <a:gd name="T86" fmla="*/ 2147483647 w 384"/>
              <a:gd name="T87" fmla="*/ 2147483647 h 378"/>
              <a:gd name="T88" fmla="*/ 2147483647 w 384"/>
              <a:gd name="T89" fmla="*/ 2147483647 h 378"/>
              <a:gd name="T90" fmla="*/ 2147483647 w 384"/>
              <a:gd name="T91" fmla="*/ 2147483647 h 378"/>
              <a:gd name="T92" fmla="*/ 2147483647 w 384"/>
              <a:gd name="T93" fmla="*/ 2147483647 h 37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84" h="378">
                <a:moveTo>
                  <a:pt x="350" y="135"/>
                </a:moveTo>
                <a:lnTo>
                  <a:pt x="341" y="149"/>
                </a:lnTo>
                <a:lnTo>
                  <a:pt x="336" y="161"/>
                </a:lnTo>
                <a:lnTo>
                  <a:pt x="337" y="161"/>
                </a:lnTo>
                <a:lnTo>
                  <a:pt x="339" y="162"/>
                </a:lnTo>
                <a:lnTo>
                  <a:pt x="339" y="163"/>
                </a:lnTo>
                <a:lnTo>
                  <a:pt x="342" y="179"/>
                </a:lnTo>
                <a:lnTo>
                  <a:pt x="346" y="196"/>
                </a:lnTo>
                <a:lnTo>
                  <a:pt x="347" y="211"/>
                </a:lnTo>
                <a:lnTo>
                  <a:pt x="347" y="226"/>
                </a:lnTo>
                <a:lnTo>
                  <a:pt x="354" y="243"/>
                </a:lnTo>
                <a:lnTo>
                  <a:pt x="363" y="257"/>
                </a:lnTo>
                <a:lnTo>
                  <a:pt x="372" y="272"/>
                </a:lnTo>
                <a:lnTo>
                  <a:pt x="353" y="275"/>
                </a:lnTo>
                <a:lnTo>
                  <a:pt x="335" y="279"/>
                </a:lnTo>
                <a:lnTo>
                  <a:pt x="324" y="294"/>
                </a:lnTo>
                <a:lnTo>
                  <a:pt x="327" y="311"/>
                </a:lnTo>
                <a:lnTo>
                  <a:pt x="326" y="329"/>
                </a:lnTo>
                <a:lnTo>
                  <a:pt x="324" y="346"/>
                </a:lnTo>
                <a:lnTo>
                  <a:pt x="343" y="358"/>
                </a:lnTo>
                <a:lnTo>
                  <a:pt x="350" y="352"/>
                </a:lnTo>
                <a:lnTo>
                  <a:pt x="346" y="378"/>
                </a:lnTo>
                <a:lnTo>
                  <a:pt x="341" y="376"/>
                </a:lnTo>
                <a:lnTo>
                  <a:pt x="332" y="376"/>
                </a:lnTo>
                <a:lnTo>
                  <a:pt x="316" y="356"/>
                </a:lnTo>
                <a:lnTo>
                  <a:pt x="304" y="348"/>
                </a:lnTo>
                <a:lnTo>
                  <a:pt x="296" y="341"/>
                </a:lnTo>
                <a:lnTo>
                  <a:pt x="288" y="348"/>
                </a:lnTo>
                <a:lnTo>
                  <a:pt x="261" y="340"/>
                </a:lnTo>
                <a:lnTo>
                  <a:pt x="259" y="333"/>
                </a:lnTo>
                <a:lnTo>
                  <a:pt x="242" y="335"/>
                </a:lnTo>
                <a:lnTo>
                  <a:pt x="234" y="325"/>
                </a:lnTo>
                <a:lnTo>
                  <a:pt x="218" y="329"/>
                </a:lnTo>
                <a:lnTo>
                  <a:pt x="201" y="332"/>
                </a:lnTo>
                <a:lnTo>
                  <a:pt x="201" y="324"/>
                </a:lnTo>
                <a:lnTo>
                  <a:pt x="195" y="304"/>
                </a:lnTo>
                <a:lnTo>
                  <a:pt x="194" y="280"/>
                </a:lnTo>
                <a:lnTo>
                  <a:pt x="194" y="257"/>
                </a:lnTo>
                <a:lnTo>
                  <a:pt x="167" y="254"/>
                </a:lnTo>
                <a:lnTo>
                  <a:pt x="168" y="249"/>
                </a:lnTo>
                <a:lnTo>
                  <a:pt x="147" y="248"/>
                </a:lnTo>
                <a:lnTo>
                  <a:pt x="144" y="266"/>
                </a:lnTo>
                <a:lnTo>
                  <a:pt x="119" y="270"/>
                </a:lnTo>
                <a:lnTo>
                  <a:pt x="104" y="266"/>
                </a:lnTo>
                <a:lnTo>
                  <a:pt x="97" y="246"/>
                </a:lnTo>
                <a:lnTo>
                  <a:pt x="89" y="227"/>
                </a:lnTo>
                <a:lnTo>
                  <a:pt x="71" y="226"/>
                </a:lnTo>
                <a:lnTo>
                  <a:pt x="54" y="226"/>
                </a:lnTo>
                <a:lnTo>
                  <a:pt x="37" y="225"/>
                </a:lnTo>
                <a:lnTo>
                  <a:pt x="20" y="225"/>
                </a:lnTo>
                <a:lnTo>
                  <a:pt x="4" y="227"/>
                </a:lnTo>
                <a:lnTo>
                  <a:pt x="0" y="223"/>
                </a:lnTo>
                <a:lnTo>
                  <a:pt x="8" y="222"/>
                </a:lnTo>
                <a:lnTo>
                  <a:pt x="9" y="206"/>
                </a:lnTo>
                <a:lnTo>
                  <a:pt x="19" y="200"/>
                </a:lnTo>
                <a:lnTo>
                  <a:pt x="29" y="203"/>
                </a:lnTo>
                <a:lnTo>
                  <a:pt x="35" y="197"/>
                </a:lnTo>
                <a:lnTo>
                  <a:pt x="47" y="196"/>
                </a:lnTo>
                <a:lnTo>
                  <a:pt x="48" y="205"/>
                </a:lnTo>
                <a:lnTo>
                  <a:pt x="64" y="191"/>
                </a:lnTo>
                <a:lnTo>
                  <a:pt x="79" y="178"/>
                </a:lnTo>
                <a:lnTo>
                  <a:pt x="82" y="163"/>
                </a:lnTo>
                <a:lnTo>
                  <a:pt x="85" y="147"/>
                </a:lnTo>
                <a:lnTo>
                  <a:pt x="98" y="130"/>
                </a:lnTo>
                <a:lnTo>
                  <a:pt x="113" y="114"/>
                </a:lnTo>
                <a:lnTo>
                  <a:pt x="116" y="99"/>
                </a:lnTo>
                <a:lnTo>
                  <a:pt x="118" y="84"/>
                </a:lnTo>
                <a:lnTo>
                  <a:pt x="122" y="68"/>
                </a:lnTo>
                <a:lnTo>
                  <a:pt x="124" y="54"/>
                </a:lnTo>
                <a:lnTo>
                  <a:pt x="130" y="36"/>
                </a:lnTo>
                <a:lnTo>
                  <a:pt x="129" y="22"/>
                </a:lnTo>
                <a:lnTo>
                  <a:pt x="145" y="3"/>
                </a:lnTo>
                <a:lnTo>
                  <a:pt x="166" y="13"/>
                </a:lnTo>
                <a:lnTo>
                  <a:pt x="185" y="18"/>
                </a:lnTo>
                <a:lnTo>
                  <a:pt x="204" y="23"/>
                </a:lnTo>
                <a:lnTo>
                  <a:pt x="212" y="12"/>
                </a:lnTo>
                <a:lnTo>
                  <a:pt x="222" y="13"/>
                </a:lnTo>
                <a:lnTo>
                  <a:pt x="243" y="6"/>
                </a:lnTo>
                <a:lnTo>
                  <a:pt x="256" y="6"/>
                </a:lnTo>
                <a:lnTo>
                  <a:pt x="264" y="0"/>
                </a:lnTo>
                <a:lnTo>
                  <a:pt x="280" y="2"/>
                </a:lnTo>
                <a:lnTo>
                  <a:pt x="296" y="3"/>
                </a:lnTo>
                <a:lnTo>
                  <a:pt x="307" y="5"/>
                </a:lnTo>
                <a:lnTo>
                  <a:pt x="312" y="10"/>
                </a:lnTo>
                <a:lnTo>
                  <a:pt x="327" y="18"/>
                </a:lnTo>
                <a:lnTo>
                  <a:pt x="339" y="17"/>
                </a:lnTo>
                <a:lnTo>
                  <a:pt x="347" y="13"/>
                </a:lnTo>
                <a:lnTo>
                  <a:pt x="361" y="25"/>
                </a:lnTo>
                <a:lnTo>
                  <a:pt x="375" y="36"/>
                </a:lnTo>
                <a:lnTo>
                  <a:pt x="374" y="54"/>
                </a:lnTo>
                <a:lnTo>
                  <a:pt x="384" y="63"/>
                </a:lnTo>
                <a:lnTo>
                  <a:pt x="372" y="76"/>
                </a:lnTo>
                <a:lnTo>
                  <a:pt x="358" y="89"/>
                </a:lnTo>
                <a:lnTo>
                  <a:pt x="354" y="112"/>
                </a:lnTo>
                <a:lnTo>
                  <a:pt x="350" y="13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2" name="Freeform 261"/>
          <p:cNvSpPr>
            <a:spLocks/>
          </p:cNvSpPr>
          <p:nvPr/>
        </p:nvSpPr>
        <p:spPr bwMode="auto">
          <a:xfrm>
            <a:off x="4981575" y="4792663"/>
            <a:ext cx="300038" cy="338137"/>
          </a:xfrm>
          <a:custGeom>
            <a:avLst/>
            <a:gdLst>
              <a:gd name="T0" fmla="*/ 2147483647 w 235"/>
              <a:gd name="T1" fmla="*/ 2147483647 h 199"/>
              <a:gd name="T2" fmla="*/ 2147483647 w 235"/>
              <a:gd name="T3" fmla="*/ 2147483647 h 199"/>
              <a:gd name="T4" fmla="*/ 2076759619 w 235"/>
              <a:gd name="T5" fmla="*/ 2147483647 h 199"/>
              <a:gd name="T6" fmla="*/ 2076759619 w 235"/>
              <a:gd name="T7" fmla="*/ 2147483647 h 199"/>
              <a:gd name="T8" fmla="*/ 2076759619 w 235"/>
              <a:gd name="T9" fmla="*/ 2147483647 h 199"/>
              <a:gd name="T10" fmla="*/ 0 w 235"/>
              <a:gd name="T11" fmla="*/ 2147483647 h 199"/>
              <a:gd name="T12" fmla="*/ 0 w 235"/>
              <a:gd name="T13" fmla="*/ 2147483647 h 199"/>
              <a:gd name="T14" fmla="*/ 2147483647 w 235"/>
              <a:gd name="T15" fmla="*/ 2147483647 h 199"/>
              <a:gd name="T16" fmla="*/ 2147483647 w 235"/>
              <a:gd name="T17" fmla="*/ 2147483647 h 199"/>
              <a:gd name="T18" fmla="*/ 2147483647 w 235"/>
              <a:gd name="T19" fmla="*/ 2147483647 h 199"/>
              <a:gd name="T20" fmla="*/ 2147483647 w 235"/>
              <a:gd name="T21" fmla="*/ 2147483647 h 199"/>
              <a:gd name="T22" fmla="*/ 2147483647 w 235"/>
              <a:gd name="T23" fmla="*/ 2147483647 h 199"/>
              <a:gd name="T24" fmla="*/ 2147483647 w 235"/>
              <a:gd name="T25" fmla="*/ 2147483647 h 199"/>
              <a:gd name="T26" fmla="*/ 2147483647 w 235"/>
              <a:gd name="T27" fmla="*/ 2147483647 h 199"/>
              <a:gd name="T28" fmla="*/ 2147483647 w 235"/>
              <a:gd name="T29" fmla="*/ 2147483647 h 199"/>
              <a:gd name="T30" fmla="*/ 2147483647 w 235"/>
              <a:gd name="T31" fmla="*/ 2147483647 h 199"/>
              <a:gd name="T32" fmla="*/ 2147483647 w 235"/>
              <a:gd name="T33" fmla="*/ 2147483647 h 199"/>
              <a:gd name="T34" fmla="*/ 2147483647 w 235"/>
              <a:gd name="T35" fmla="*/ 2147483647 h 199"/>
              <a:gd name="T36" fmla="*/ 2147483647 w 235"/>
              <a:gd name="T37" fmla="*/ 2147483647 h 199"/>
              <a:gd name="T38" fmla="*/ 2147483647 w 235"/>
              <a:gd name="T39" fmla="*/ 2147483647 h 199"/>
              <a:gd name="T40" fmla="*/ 2147483647 w 235"/>
              <a:gd name="T41" fmla="*/ 2147483647 h 199"/>
              <a:gd name="T42" fmla="*/ 2147483647 w 235"/>
              <a:gd name="T43" fmla="*/ 2147483647 h 199"/>
              <a:gd name="T44" fmla="*/ 2147483647 w 235"/>
              <a:gd name="T45" fmla="*/ 2147483647 h 199"/>
              <a:gd name="T46" fmla="*/ 2147483647 w 235"/>
              <a:gd name="T47" fmla="*/ 2147483647 h 199"/>
              <a:gd name="T48" fmla="*/ 2147483647 w 235"/>
              <a:gd name="T49" fmla="*/ 2147483647 h 199"/>
              <a:gd name="T50" fmla="*/ 2147483647 w 235"/>
              <a:gd name="T51" fmla="*/ 2147483647 h 199"/>
              <a:gd name="T52" fmla="*/ 2147483647 w 235"/>
              <a:gd name="T53" fmla="*/ 2147483647 h 199"/>
              <a:gd name="T54" fmla="*/ 2147483647 w 235"/>
              <a:gd name="T55" fmla="*/ 2147483647 h 199"/>
              <a:gd name="T56" fmla="*/ 2147483647 w 235"/>
              <a:gd name="T57" fmla="*/ 2147483647 h 199"/>
              <a:gd name="T58" fmla="*/ 2147483647 w 235"/>
              <a:gd name="T59" fmla="*/ 2147483647 h 199"/>
              <a:gd name="T60" fmla="*/ 2147483647 w 235"/>
              <a:gd name="T61" fmla="*/ 2147483647 h 199"/>
              <a:gd name="T62" fmla="*/ 2147483647 w 235"/>
              <a:gd name="T63" fmla="*/ 2147483647 h 199"/>
              <a:gd name="T64" fmla="*/ 2147483647 w 235"/>
              <a:gd name="T65" fmla="*/ 0 h 199"/>
              <a:gd name="T66" fmla="*/ 2147483647 w 235"/>
              <a:gd name="T67" fmla="*/ 2147483647 h 199"/>
              <a:gd name="T68" fmla="*/ 2147483647 w 235"/>
              <a:gd name="T69" fmla="*/ 2147483647 h 199"/>
              <a:gd name="T70" fmla="*/ 2147483647 w 235"/>
              <a:gd name="T71" fmla="*/ 2147483647 h 199"/>
              <a:gd name="T72" fmla="*/ 2147483647 w 235"/>
              <a:gd name="T73" fmla="*/ 2147483647 h 199"/>
              <a:gd name="T74" fmla="*/ 2147483647 w 235"/>
              <a:gd name="T75" fmla="*/ 2147483647 h 199"/>
              <a:gd name="T76" fmla="*/ 2147483647 w 235"/>
              <a:gd name="T77" fmla="*/ 2147483647 h 199"/>
              <a:gd name="T78" fmla="*/ 2147483647 w 235"/>
              <a:gd name="T79" fmla="*/ 2147483647 h 199"/>
              <a:gd name="T80" fmla="*/ 2147483647 w 235"/>
              <a:gd name="T81" fmla="*/ 2147483647 h 199"/>
              <a:gd name="T82" fmla="*/ 2147483647 w 235"/>
              <a:gd name="T83" fmla="*/ 2147483647 h 199"/>
              <a:gd name="T84" fmla="*/ 2147483647 w 235"/>
              <a:gd name="T85" fmla="*/ 2147483647 h 199"/>
              <a:gd name="T86" fmla="*/ 2147483647 w 235"/>
              <a:gd name="T87" fmla="*/ 2147483647 h 199"/>
              <a:gd name="T88" fmla="*/ 2147483647 w 235"/>
              <a:gd name="T89" fmla="*/ 2147483647 h 199"/>
              <a:gd name="T90" fmla="*/ 2147483647 w 235"/>
              <a:gd name="T91" fmla="*/ 2147483647 h 199"/>
              <a:gd name="T92" fmla="*/ 2147483647 w 235"/>
              <a:gd name="T93" fmla="*/ 2147483647 h 199"/>
              <a:gd name="T94" fmla="*/ 2147483647 w 235"/>
              <a:gd name="T95" fmla="*/ 2147483647 h 199"/>
              <a:gd name="T96" fmla="*/ 2147483647 w 235"/>
              <a:gd name="T97" fmla="*/ 2147483647 h 199"/>
              <a:gd name="T98" fmla="*/ 2147483647 w 235"/>
              <a:gd name="T99" fmla="*/ 2147483647 h 199"/>
              <a:gd name="T100" fmla="*/ 2147483647 w 235"/>
              <a:gd name="T101" fmla="*/ 2147483647 h 199"/>
              <a:gd name="T102" fmla="*/ 2147483647 w 235"/>
              <a:gd name="T103" fmla="*/ 2147483647 h 199"/>
              <a:gd name="T104" fmla="*/ 2147483647 w 235"/>
              <a:gd name="T105" fmla="*/ 2147483647 h 199"/>
              <a:gd name="T106" fmla="*/ 2147483647 w 235"/>
              <a:gd name="T107" fmla="*/ 2147483647 h 19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5" h="199">
                <a:moveTo>
                  <a:pt x="41" y="96"/>
                </a:moveTo>
                <a:lnTo>
                  <a:pt x="22" y="96"/>
                </a:lnTo>
                <a:lnTo>
                  <a:pt x="1" y="97"/>
                </a:lnTo>
                <a:lnTo>
                  <a:pt x="1" y="113"/>
                </a:lnTo>
                <a:lnTo>
                  <a:pt x="1" y="129"/>
                </a:lnTo>
                <a:lnTo>
                  <a:pt x="0" y="145"/>
                </a:lnTo>
                <a:lnTo>
                  <a:pt x="0" y="161"/>
                </a:lnTo>
                <a:lnTo>
                  <a:pt x="13" y="175"/>
                </a:lnTo>
                <a:lnTo>
                  <a:pt x="28" y="191"/>
                </a:lnTo>
                <a:lnTo>
                  <a:pt x="41" y="187"/>
                </a:lnTo>
                <a:lnTo>
                  <a:pt x="63" y="194"/>
                </a:lnTo>
                <a:lnTo>
                  <a:pt x="92" y="199"/>
                </a:lnTo>
                <a:lnTo>
                  <a:pt x="110" y="184"/>
                </a:lnTo>
                <a:lnTo>
                  <a:pt x="131" y="169"/>
                </a:lnTo>
                <a:lnTo>
                  <a:pt x="137" y="157"/>
                </a:lnTo>
                <a:lnTo>
                  <a:pt x="152" y="154"/>
                </a:lnTo>
                <a:lnTo>
                  <a:pt x="166" y="150"/>
                </a:lnTo>
                <a:lnTo>
                  <a:pt x="164" y="140"/>
                </a:lnTo>
                <a:lnTo>
                  <a:pt x="179" y="134"/>
                </a:lnTo>
                <a:lnTo>
                  <a:pt x="193" y="129"/>
                </a:lnTo>
                <a:lnTo>
                  <a:pt x="209" y="123"/>
                </a:lnTo>
                <a:lnTo>
                  <a:pt x="224" y="118"/>
                </a:lnTo>
                <a:lnTo>
                  <a:pt x="215" y="108"/>
                </a:lnTo>
                <a:lnTo>
                  <a:pt x="225" y="88"/>
                </a:lnTo>
                <a:lnTo>
                  <a:pt x="229" y="84"/>
                </a:lnTo>
                <a:lnTo>
                  <a:pt x="229" y="68"/>
                </a:lnTo>
                <a:lnTo>
                  <a:pt x="230" y="52"/>
                </a:lnTo>
                <a:lnTo>
                  <a:pt x="235" y="46"/>
                </a:lnTo>
                <a:lnTo>
                  <a:pt x="223" y="28"/>
                </a:lnTo>
                <a:lnTo>
                  <a:pt x="221" y="24"/>
                </a:lnTo>
                <a:lnTo>
                  <a:pt x="201" y="13"/>
                </a:lnTo>
                <a:lnTo>
                  <a:pt x="180" y="3"/>
                </a:lnTo>
                <a:lnTo>
                  <a:pt x="179" y="0"/>
                </a:lnTo>
                <a:lnTo>
                  <a:pt x="160" y="3"/>
                </a:lnTo>
                <a:lnTo>
                  <a:pt x="142" y="7"/>
                </a:lnTo>
                <a:lnTo>
                  <a:pt x="131" y="22"/>
                </a:lnTo>
                <a:lnTo>
                  <a:pt x="134" y="39"/>
                </a:lnTo>
                <a:lnTo>
                  <a:pt x="133" y="57"/>
                </a:lnTo>
                <a:lnTo>
                  <a:pt x="131" y="74"/>
                </a:lnTo>
                <a:lnTo>
                  <a:pt x="150" y="86"/>
                </a:lnTo>
                <a:lnTo>
                  <a:pt x="157" y="80"/>
                </a:lnTo>
                <a:lnTo>
                  <a:pt x="153" y="106"/>
                </a:lnTo>
                <a:lnTo>
                  <a:pt x="148" y="104"/>
                </a:lnTo>
                <a:lnTo>
                  <a:pt x="139" y="104"/>
                </a:lnTo>
                <a:lnTo>
                  <a:pt x="123" y="84"/>
                </a:lnTo>
                <a:lnTo>
                  <a:pt x="111" y="76"/>
                </a:lnTo>
                <a:lnTo>
                  <a:pt x="103" y="69"/>
                </a:lnTo>
                <a:lnTo>
                  <a:pt x="95" y="76"/>
                </a:lnTo>
                <a:lnTo>
                  <a:pt x="68" y="68"/>
                </a:lnTo>
                <a:lnTo>
                  <a:pt x="66" y="61"/>
                </a:lnTo>
                <a:lnTo>
                  <a:pt x="49" y="63"/>
                </a:lnTo>
                <a:lnTo>
                  <a:pt x="41" y="53"/>
                </a:lnTo>
                <a:lnTo>
                  <a:pt x="41" y="74"/>
                </a:lnTo>
                <a:lnTo>
                  <a:pt x="41" y="9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3" name="Freeform 262"/>
          <p:cNvSpPr>
            <a:spLocks/>
          </p:cNvSpPr>
          <p:nvPr/>
        </p:nvSpPr>
        <p:spPr bwMode="auto">
          <a:xfrm>
            <a:off x="5062538" y="5048250"/>
            <a:ext cx="193675" cy="231775"/>
          </a:xfrm>
          <a:custGeom>
            <a:avLst/>
            <a:gdLst>
              <a:gd name="T0" fmla="*/ 2147483647 w 152"/>
              <a:gd name="T1" fmla="*/ 2147483647 h 137"/>
              <a:gd name="T2" fmla="*/ 2147483647 w 152"/>
              <a:gd name="T3" fmla="*/ 2147483647 h 137"/>
              <a:gd name="T4" fmla="*/ 2147483647 w 152"/>
              <a:gd name="T5" fmla="*/ 2147483647 h 137"/>
              <a:gd name="T6" fmla="*/ 2147483647 w 152"/>
              <a:gd name="T7" fmla="*/ 2147483647 h 137"/>
              <a:gd name="T8" fmla="*/ 2147483647 w 152"/>
              <a:gd name="T9" fmla="*/ 2147483647 h 137"/>
              <a:gd name="T10" fmla="*/ 2147483647 w 152"/>
              <a:gd name="T11" fmla="*/ 2147483647 h 137"/>
              <a:gd name="T12" fmla="*/ 2147483647 w 152"/>
              <a:gd name="T13" fmla="*/ 2147483647 h 137"/>
              <a:gd name="T14" fmla="*/ 2147483647 w 152"/>
              <a:gd name="T15" fmla="*/ 2147483647 h 137"/>
              <a:gd name="T16" fmla="*/ 0 w 152"/>
              <a:gd name="T17" fmla="*/ 2147483647 h 137"/>
              <a:gd name="T18" fmla="*/ 2147483647 w 152"/>
              <a:gd name="T19" fmla="*/ 2147483647 h 137"/>
              <a:gd name="T20" fmla="*/ 2147483647 w 152"/>
              <a:gd name="T21" fmla="*/ 2147483647 h 137"/>
              <a:gd name="T22" fmla="*/ 2147483647 w 152"/>
              <a:gd name="T23" fmla="*/ 2147483647 h 137"/>
              <a:gd name="T24" fmla="*/ 2147483647 w 152"/>
              <a:gd name="T25" fmla="*/ 2147483647 h 137"/>
              <a:gd name="T26" fmla="*/ 2147483647 w 152"/>
              <a:gd name="T27" fmla="*/ 2147483647 h 137"/>
              <a:gd name="T28" fmla="*/ 2147483647 w 152"/>
              <a:gd name="T29" fmla="*/ 0 h 137"/>
              <a:gd name="T30" fmla="*/ 2147483647 w 152"/>
              <a:gd name="T31" fmla="*/ 2147483647 h 137"/>
              <a:gd name="T32" fmla="*/ 2147483647 w 152"/>
              <a:gd name="T33" fmla="*/ 2147483647 h 137"/>
              <a:gd name="T34" fmla="*/ 2147483647 w 152"/>
              <a:gd name="T35" fmla="*/ 2147483647 h 137"/>
              <a:gd name="T36" fmla="*/ 2147483647 w 152"/>
              <a:gd name="T37" fmla="*/ 2147483647 h 137"/>
              <a:gd name="T38" fmla="*/ 2147483647 w 152"/>
              <a:gd name="T39" fmla="*/ 2147483647 h 137"/>
              <a:gd name="T40" fmla="*/ 2147483647 w 152"/>
              <a:gd name="T41" fmla="*/ 2147483647 h 137"/>
              <a:gd name="T42" fmla="*/ 2147483647 w 152"/>
              <a:gd name="T43" fmla="*/ 2147483647 h 137"/>
              <a:gd name="T44" fmla="*/ 2147483647 w 152"/>
              <a:gd name="T45" fmla="*/ 2147483647 h 137"/>
              <a:gd name="T46" fmla="*/ 2147483647 w 152"/>
              <a:gd name="T47" fmla="*/ 2147483647 h 137"/>
              <a:gd name="T48" fmla="*/ 2147483647 w 152"/>
              <a:gd name="T49" fmla="*/ 2147483647 h 137"/>
              <a:gd name="T50" fmla="*/ 2147483647 w 152"/>
              <a:gd name="T51" fmla="*/ 2147483647 h 137"/>
              <a:gd name="T52" fmla="*/ 2147483647 w 152"/>
              <a:gd name="T53" fmla="*/ 2147483647 h 137"/>
              <a:gd name="T54" fmla="*/ 2147483647 w 152"/>
              <a:gd name="T55" fmla="*/ 2147483647 h 137"/>
              <a:gd name="T56" fmla="*/ 2147483647 w 152"/>
              <a:gd name="T57" fmla="*/ 2147483647 h 13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2" h="137">
                <a:moveTo>
                  <a:pt x="75" y="131"/>
                </a:moveTo>
                <a:lnTo>
                  <a:pt x="70" y="127"/>
                </a:lnTo>
                <a:lnTo>
                  <a:pt x="53" y="120"/>
                </a:lnTo>
                <a:lnTo>
                  <a:pt x="46" y="103"/>
                </a:lnTo>
                <a:lnTo>
                  <a:pt x="41" y="97"/>
                </a:lnTo>
                <a:lnTo>
                  <a:pt x="37" y="93"/>
                </a:lnTo>
                <a:lnTo>
                  <a:pt x="22" y="83"/>
                </a:lnTo>
                <a:lnTo>
                  <a:pt x="11" y="64"/>
                </a:lnTo>
                <a:lnTo>
                  <a:pt x="0" y="44"/>
                </a:lnTo>
                <a:lnTo>
                  <a:pt x="29" y="49"/>
                </a:lnTo>
                <a:lnTo>
                  <a:pt x="47" y="34"/>
                </a:lnTo>
                <a:lnTo>
                  <a:pt x="68" y="19"/>
                </a:lnTo>
                <a:lnTo>
                  <a:pt x="74" y="7"/>
                </a:lnTo>
                <a:lnTo>
                  <a:pt x="89" y="4"/>
                </a:lnTo>
                <a:lnTo>
                  <a:pt x="103" y="0"/>
                </a:lnTo>
                <a:lnTo>
                  <a:pt x="103" y="8"/>
                </a:lnTo>
                <a:lnTo>
                  <a:pt x="113" y="7"/>
                </a:lnTo>
                <a:lnTo>
                  <a:pt x="133" y="15"/>
                </a:lnTo>
                <a:lnTo>
                  <a:pt x="152" y="22"/>
                </a:lnTo>
                <a:lnTo>
                  <a:pt x="152" y="46"/>
                </a:lnTo>
                <a:lnTo>
                  <a:pt x="149" y="64"/>
                </a:lnTo>
                <a:lnTo>
                  <a:pt x="151" y="82"/>
                </a:lnTo>
                <a:lnTo>
                  <a:pt x="144" y="100"/>
                </a:lnTo>
                <a:lnTo>
                  <a:pt x="139" y="116"/>
                </a:lnTo>
                <a:lnTo>
                  <a:pt x="127" y="126"/>
                </a:lnTo>
                <a:lnTo>
                  <a:pt x="114" y="137"/>
                </a:lnTo>
                <a:lnTo>
                  <a:pt x="96" y="134"/>
                </a:lnTo>
                <a:lnTo>
                  <a:pt x="76" y="132"/>
                </a:lnTo>
                <a:lnTo>
                  <a:pt x="75" y="13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4" name="Freeform 263"/>
          <p:cNvSpPr>
            <a:spLocks/>
          </p:cNvSpPr>
          <p:nvPr/>
        </p:nvSpPr>
        <p:spPr bwMode="auto">
          <a:xfrm>
            <a:off x="3011488" y="5545138"/>
            <a:ext cx="125412" cy="165100"/>
          </a:xfrm>
          <a:custGeom>
            <a:avLst/>
            <a:gdLst>
              <a:gd name="T0" fmla="*/ 2147483647 w 98"/>
              <a:gd name="T1" fmla="*/ 2147483647 h 97"/>
              <a:gd name="T2" fmla="*/ 2147483647 w 98"/>
              <a:gd name="T3" fmla="*/ 2147483647 h 97"/>
              <a:gd name="T4" fmla="*/ 2147483647 w 98"/>
              <a:gd name="T5" fmla="*/ 2147483647 h 97"/>
              <a:gd name="T6" fmla="*/ 2147483647 w 98"/>
              <a:gd name="T7" fmla="*/ 2147483647 h 97"/>
              <a:gd name="T8" fmla="*/ 2147483647 w 98"/>
              <a:gd name="T9" fmla="*/ 2147483647 h 97"/>
              <a:gd name="T10" fmla="*/ 2147483647 w 98"/>
              <a:gd name="T11" fmla="*/ 0 h 97"/>
              <a:gd name="T12" fmla="*/ 2147483647 w 98"/>
              <a:gd name="T13" fmla="*/ 2147483647 h 97"/>
              <a:gd name="T14" fmla="*/ 2147483647 w 98"/>
              <a:gd name="T15" fmla="*/ 2147483647 h 97"/>
              <a:gd name="T16" fmla="*/ 2081477041 w 98"/>
              <a:gd name="T17" fmla="*/ 2147483647 h 97"/>
              <a:gd name="T18" fmla="*/ 2081477041 w 98"/>
              <a:gd name="T19" fmla="*/ 2147483647 h 97"/>
              <a:gd name="T20" fmla="*/ 2147483647 w 98"/>
              <a:gd name="T21" fmla="*/ 2147483647 h 97"/>
              <a:gd name="T22" fmla="*/ 0 w 98"/>
              <a:gd name="T23" fmla="*/ 2147483647 h 97"/>
              <a:gd name="T24" fmla="*/ 2147483647 w 98"/>
              <a:gd name="T25" fmla="*/ 2147483647 h 97"/>
              <a:gd name="T26" fmla="*/ 2147483647 w 98"/>
              <a:gd name="T27" fmla="*/ 2147483647 h 97"/>
              <a:gd name="T28" fmla="*/ 2147483647 w 98"/>
              <a:gd name="T29" fmla="*/ 2147483647 h 97"/>
              <a:gd name="T30" fmla="*/ 2147483647 w 98"/>
              <a:gd name="T31" fmla="*/ 2147483647 h 97"/>
              <a:gd name="T32" fmla="*/ 2147483647 w 98"/>
              <a:gd name="T33" fmla="*/ 2147483647 h 97"/>
              <a:gd name="T34" fmla="*/ 2147483647 w 98"/>
              <a:gd name="T35" fmla="*/ 2147483647 h 97"/>
              <a:gd name="T36" fmla="*/ 2147483647 w 98"/>
              <a:gd name="T37" fmla="*/ 2147483647 h 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8" h="97">
                <a:moveTo>
                  <a:pt x="96" y="50"/>
                </a:moveTo>
                <a:lnTo>
                  <a:pt x="75" y="37"/>
                </a:lnTo>
                <a:lnTo>
                  <a:pt x="54" y="23"/>
                </a:lnTo>
                <a:lnTo>
                  <a:pt x="42" y="17"/>
                </a:lnTo>
                <a:lnTo>
                  <a:pt x="37" y="17"/>
                </a:lnTo>
                <a:lnTo>
                  <a:pt x="12" y="0"/>
                </a:lnTo>
                <a:lnTo>
                  <a:pt x="3" y="3"/>
                </a:lnTo>
                <a:lnTo>
                  <a:pt x="3" y="4"/>
                </a:lnTo>
                <a:lnTo>
                  <a:pt x="1" y="25"/>
                </a:lnTo>
                <a:lnTo>
                  <a:pt x="1" y="47"/>
                </a:lnTo>
                <a:lnTo>
                  <a:pt x="3" y="50"/>
                </a:lnTo>
                <a:lnTo>
                  <a:pt x="0" y="67"/>
                </a:lnTo>
                <a:lnTo>
                  <a:pt x="10" y="83"/>
                </a:lnTo>
                <a:lnTo>
                  <a:pt x="34" y="92"/>
                </a:lnTo>
                <a:lnTo>
                  <a:pt x="66" y="97"/>
                </a:lnTo>
                <a:lnTo>
                  <a:pt x="85" y="91"/>
                </a:lnTo>
                <a:lnTo>
                  <a:pt x="98" y="73"/>
                </a:lnTo>
                <a:lnTo>
                  <a:pt x="93" y="60"/>
                </a:lnTo>
                <a:lnTo>
                  <a:pt x="96" y="5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5" name="Freeform 264"/>
          <p:cNvSpPr>
            <a:spLocks/>
          </p:cNvSpPr>
          <p:nvPr/>
        </p:nvSpPr>
        <p:spPr bwMode="auto">
          <a:xfrm>
            <a:off x="2708275" y="5260975"/>
            <a:ext cx="392113" cy="1038225"/>
          </a:xfrm>
          <a:custGeom>
            <a:avLst/>
            <a:gdLst>
              <a:gd name="T0" fmla="*/ 2147483647 w 308"/>
              <a:gd name="T1" fmla="*/ 2147483647 h 611"/>
              <a:gd name="T2" fmla="*/ 2147483647 w 308"/>
              <a:gd name="T3" fmla="*/ 2147483647 h 611"/>
              <a:gd name="T4" fmla="*/ 2147483647 w 308"/>
              <a:gd name="T5" fmla="*/ 2147483647 h 611"/>
              <a:gd name="T6" fmla="*/ 2147483647 w 308"/>
              <a:gd name="T7" fmla="*/ 2147483647 h 611"/>
              <a:gd name="T8" fmla="*/ 2147483647 w 308"/>
              <a:gd name="T9" fmla="*/ 2147483647 h 611"/>
              <a:gd name="T10" fmla="*/ 2147483647 w 308"/>
              <a:gd name="T11" fmla="*/ 2147483647 h 611"/>
              <a:gd name="T12" fmla="*/ 2147483647 w 308"/>
              <a:gd name="T13" fmla="*/ 2147483647 h 611"/>
              <a:gd name="T14" fmla="*/ 2147483647 w 308"/>
              <a:gd name="T15" fmla="*/ 2147483647 h 611"/>
              <a:gd name="T16" fmla="*/ 2147483647 w 308"/>
              <a:gd name="T17" fmla="*/ 2147483647 h 611"/>
              <a:gd name="T18" fmla="*/ 2147483647 w 308"/>
              <a:gd name="T19" fmla="*/ 2147483647 h 611"/>
              <a:gd name="T20" fmla="*/ 2147483647 w 308"/>
              <a:gd name="T21" fmla="*/ 2147483647 h 611"/>
              <a:gd name="T22" fmla="*/ 2147483647 w 308"/>
              <a:gd name="T23" fmla="*/ 2147483647 h 611"/>
              <a:gd name="T24" fmla="*/ 2147483647 w 308"/>
              <a:gd name="T25" fmla="*/ 2147483647 h 611"/>
              <a:gd name="T26" fmla="*/ 2147483647 w 308"/>
              <a:gd name="T27" fmla="*/ 2147483647 h 611"/>
              <a:gd name="T28" fmla="*/ 2147483647 w 308"/>
              <a:gd name="T29" fmla="*/ 2147483647 h 611"/>
              <a:gd name="T30" fmla="*/ 2147483647 w 308"/>
              <a:gd name="T31" fmla="*/ 2147483647 h 611"/>
              <a:gd name="T32" fmla="*/ 2147483647 w 308"/>
              <a:gd name="T33" fmla="*/ 2147483647 h 611"/>
              <a:gd name="T34" fmla="*/ 2147483647 w 308"/>
              <a:gd name="T35" fmla="*/ 2147483647 h 611"/>
              <a:gd name="T36" fmla="*/ 2147483647 w 308"/>
              <a:gd name="T37" fmla="*/ 2147483647 h 611"/>
              <a:gd name="T38" fmla="*/ 2147483647 w 308"/>
              <a:gd name="T39" fmla="*/ 2147483647 h 611"/>
              <a:gd name="T40" fmla="*/ 2147483647 w 308"/>
              <a:gd name="T41" fmla="*/ 2147483647 h 611"/>
              <a:gd name="T42" fmla="*/ 2147483647 w 308"/>
              <a:gd name="T43" fmla="*/ 2147483647 h 611"/>
              <a:gd name="T44" fmla="*/ 2147483647 w 308"/>
              <a:gd name="T45" fmla="*/ 2147483647 h 611"/>
              <a:gd name="T46" fmla="*/ 2147483647 w 308"/>
              <a:gd name="T47" fmla="*/ 2147483647 h 611"/>
              <a:gd name="T48" fmla="*/ 2147483647 w 308"/>
              <a:gd name="T49" fmla="*/ 2147483647 h 611"/>
              <a:gd name="T50" fmla="*/ 2147483647 w 308"/>
              <a:gd name="T51" fmla="*/ 2147483647 h 611"/>
              <a:gd name="T52" fmla="*/ 2147483647 w 308"/>
              <a:gd name="T53" fmla="*/ 2147483647 h 611"/>
              <a:gd name="T54" fmla="*/ 2147483647 w 308"/>
              <a:gd name="T55" fmla="*/ 2147483647 h 611"/>
              <a:gd name="T56" fmla="*/ 2147483647 w 308"/>
              <a:gd name="T57" fmla="*/ 2147483647 h 611"/>
              <a:gd name="T58" fmla="*/ 2147483647 w 308"/>
              <a:gd name="T59" fmla="*/ 2147483647 h 611"/>
              <a:gd name="T60" fmla="*/ 2064859419 w 308"/>
              <a:gd name="T61" fmla="*/ 2147483647 h 611"/>
              <a:gd name="T62" fmla="*/ 2147483647 w 308"/>
              <a:gd name="T63" fmla="*/ 2147483647 h 611"/>
              <a:gd name="T64" fmla="*/ 2147483647 w 308"/>
              <a:gd name="T65" fmla="*/ 2147483647 h 611"/>
              <a:gd name="T66" fmla="*/ 2147483647 w 308"/>
              <a:gd name="T67" fmla="*/ 2147483647 h 611"/>
              <a:gd name="T68" fmla="*/ 2147483647 w 308"/>
              <a:gd name="T69" fmla="*/ 2147483647 h 611"/>
              <a:gd name="T70" fmla="*/ 2147483647 w 308"/>
              <a:gd name="T71" fmla="*/ 2147483647 h 611"/>
              <a:gd name="T72" fmla="*/ 2147483647 w 308"/>
              <a:gd name="T73" fmla="*/ 2147483647 h 611"/>
              <a:gd name="T74" fmla="*/ 2147483647 w 308"/>
              <a:gd name="T75" fmla="*/ 2147483647 h 611"/>
              <a:gd name="T76" fmla="*/ 2147483647 w 308"/>
              <a:gd name="T77" fmla="*/ 2147483647 h 611"/>
              <a:gd name="T78" fmla="*/ 2147483647 w 308"/>
              <a:gd name="T79" fmla="*/ 2147483647 h 611"/>
              <a:gd name="T80" fmla="*/ 2147483647 w 308"/>
              <a:gd name="T81" fmla="*/ 2147483647 h 611"/>
              <a:gd name="T82" fmla="*/ 2147483647 w 308"/>
              <a:gd name="T83" fmla="*/ 2147483647 h 611"/>
              <a:gd name="T84" fmla="*/ 2147483647 w 308"/>
              <a:gd name="T85" fmla="*/ 2147483647 h 611"/>
              <a:gd name="T86" fmla="*/ 2147483647 w 308"/>
              <a:gd name="T87" fmla="*/ 2147483647 h 611"/>
              <a:gd name="T88" fmla="*/ 2147483647 w 308"/>
              <a:gd name="T89" fmla="*/ 2147483647 h 611"/>
              <a:gd name="T90" fmla="*/ 2147483647 w 308"/>
              <a:gd name="T91" fmla="*/ 2147483647 h 611"/>
              <a:gd name="T92" fmla="*/ 2147483647 w 308"/>
              <a:gd name="T93" fmla="*/ 2147483647 h 611"/>
              <a:gd name="T94" fmla="*/ 2147483647 w 308"/>
              <a:gd name="T95" fmla="*/ 2147483647 h 611"/>
              <a:gd name="T96" fmla="*/ 2147483647 w 308"/>
              <a:gd name="T97" fmla="*/ 2147483647 h 611"/>
              <a:gd name="T98" fmla="*/ 2147483647 w 308"/>
              <a:gd name="T99" fmla="*/ 2147483647 h 611"/>
              <a:gd name="T100" fmla="*/ 2147483647 w 308"/>
              <a:gd name="T101" fmla="*/ 2147483647 h 611"/>
              <a:gd name="T102" fmla="*/ 2147483647 w 308"/>
              <a:gd name="T103" fmla="*/ 2147483647 h 611"/>
              <a:gd name="T104" fmla="*/ 2147483647 w 308"/>
              <a:gd name="T105" fmla="*/ 2147483647 h 611"/>
              <a:gd name="T106" fmla="*/ 2147483647 w 308"/>
              <a:gd name="T107" fmla="*/ 2147483647 h 611"/>
              <a:gd name="T108" fmla="*/ 2147483647 w 308"/>
              <a:gd name="T109" fmla="*/ 2147483647 h 611"/>
              <a:gd name="T110" fmla="*/ 2147483647 w 308"/>
              <a:gd name="T111" fmla="*/ 2147483647 h 611"/>
              <a:gd name="T112" fmla="*/ 2147483647 w 308"/>
              <a:gd name="T113" fmla="*/ 2147483647 h 611"/>
              <a:gd name="T114" fmla="*/ 2147483647 w 308"/>
              <a:gd name="T115" fmla="*/ 2147483647 h 611"/>
              <a:gd name="T116" fmla="*/ 2147483647 w 308"/>
              <a:gd name="T117" fmla="*/ 2147483647 h 611"/>
              <a:gd name="T118" fmla="*/ 2147483647 w 308"/>
              <a:gd name="T119" fmla="*/ 2147483647 h 6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08" h="611">
                <a:moveTo>
                  <a:pt x="197" y="387"/>
                </a:moveTo>
                <a:lnTo>
                  <a:pt x="172" y="386"/>
                </a:lnTo>
                <a:lnTo>
                  <a:pt x="152" y="383"/>
                </a:lnTo>
                <a:lnTo>
                  <a:pt x="167" y="410"/>
                </a:lnTo>
                <a:lnTo>
                  <a:pt x="173" y="412"/>
                </a:lnTo>
                <a:lnTo>
                  <a:pt x="180" y="411"/>
                </a:lnTo>
                <a:lnTo>
                  <a:pt x="185" y="408"/>
                </a:lnTo>
                <a:lnTo>
                  <a:pt x="191" y="422"/>
                </a:lnTo>
                <a:lnTo>
                  <a:pt x="182" y="420"/>
                </a:lnTo>
                <a:lnTo>
                  <a:pt x="167" y="420"/>
                </a:lnTo>
                <a:lnTo>
                  <a:pt x="182" y="427"/>
                </a:lnTo>
                <a:lnTo>
                  <a:pt x="168" y="442"/>
                </a:lnTo>
                <a:lnTo>
                  <a:pt x="171" y="458"/>
                </a:lnTo>
                <a:lnTo>
                  <a:pt x="168" y="467"/>
                </a:lnTo>
                <a:lnTo>
                  <a:pt x="147" y="476"/>
                </a:lnTo>
                <a:lnTo>
                  <a:pt x="147" y="494"/>
                </a:lnTo>
                <a:lnTo>
                  <a:pt x="177" y="507"/>
                </a:lnTo>
                <a:lnTo>
                  <a:pt x="186" y="513"/>
                </a:lnTo>
                <a:lnTo>
                  <a:pt x="180" y="522"/>
                </a:lnTo>
                <a:lnTo>
                  <a:pt x="186" y="525"/>
                </a:lnTo>
                <a:lnTo>
                  <a:pt x="177" y="538"/>
                </a:lnTo>
                <a:lnTo>
                  <a:pt x="167" y="550"/>
                </a:lnTo>
                <a:lnTo>
                  <a:pt x="167" y="566"/>
                </a:lnTo>
                <a:lnTo>
                  <a:pt x="156" y="563"/>
                </a:lnTo>
                <a:lnTo>
                  <a:pt x="152" y="564"/>
                </a:lnTo>
                <a:lnTo>
                  <a:pt x="162" y="568"/>
                </a:lnTo>
                <a:lnTo>
                  <a:pt x="153" y="579"/>
                </a:lnTo>
                <a:lnTo>
                  <a:pt x="153" y="583"/>
                </a:lnTo>
                <a:lnTo>
                  <a:pt x="162" y="595"/>
                </a:lnTo>
                <a:lnTo>
                  <a:pt x="157" y="595"/>
                </a:lnTo>
                <a:lnTo>
                  <a:pt x="171" y="601"/>
                </a:lnTo>
                <a:lnTo>
                  <a:pt x="180" y="611"/>
                </a:lnTo>
                <a:lnTo>
                  <a:pt x="151" y="603"/>
                </a:lnTo>
                <a:lnTo>
                  <a:pt x="115" y="600"/>
                </a:lnTo>
                <a:lnTo>
                  <a:pt x="106" y="592"/>
                </a:lnTo>
                <a:lnTo>
                  <a:pt x="93" y="577"/>
                </a:lnTo>
                <a:lnTo>
                  <a:pt x="84" y="577"/>
                </a:lnTo>
                <a:lnTo>
                  <a:pt x="66" y="551"/>
                </a:lnTo>
                <a:lnTo>
                  <a:pt x="77" y="539"/>
                </a:lnTo>
                <a:lnTo>
                  <a:pt x="74" y="513"/>
                </a:lnTo>
                <a:lnTo>
                  <a:pt x="70" y="490"/>
                </a:lnTo>
                <a:lnTo>
                  <a:pt x="69" y="475"/>
                </a:lnTo>
                <a:lnTo>
                  <a:pt x="64" y="466"/>
                </a:lnTo>
                <a:lnTo>
                  <a:pt x="57" y="461"/>
                </a:lnTo>
                <a:lnTo>
                  <a:pt x="69" y="458"/>
                </a:lnTo>
                <a:lnTo>
                  <a:pt x="54" y="451"/>
                </a:lnTo>
                <a:lnTo>
                  <a:pt x="46" y="429"/>
                </a:lnTo>
                <a:lnTo>
                  <a:pt x="36" y="418"/>
                </a:lnTo>
                <a:lnTo>
                  <a:pt x="36" y="402"/>
                </a:lnTo>
                <a:lnTo>
                  <a:pt x="28" y="375"/>
                </a:lnTo>
                <a:lnTo>
                  <a:pt x="26" y="354"/>
                </a:lnTo>
                <a:lnTo>
                  <a:pt x="30" y="342"/>
                </a:lnTo>
                <a:lnTo>
                  <a:pt x="27" y="330"/>
                </a:lnTo>
                <a:lnTo>
                  <a:pt x="22" y="312"/>
                </a:lnTo>
                <a:lnTo>
                  <a:pt x="16" y="296"/>
                </a:lnTo>
                <a:lnTo>
                  <a:pt x="26" y="282"/>
                </a:lnTo>
                <a:lnTo>
                  <a:pt x="21" y="269"/>
                </a:lnTo>
                <a:lnTo>
                  <a:pt x="24" y="244"/>
                </a:lnTo>
                <a:lnTo>
                  <a:pt x="19" y="232"/>
                </a:lnTo>
                <a:lnTo>
                  <a:pt x="10" y="215"/>
                </a:lnTo>
                <a:lnTo>
                  <a:pt x="0" y="199"/>
                </a:lnTo>
                <a:lnTo>
                  <a:pt x="1" y="186"/>
                </a:lnTo>
                <a:lnTo>
                  <a:pt x="4" y="173"/>
                </a:lnTo>
                <a:lnTo>
                  <a:pt x="3" y="159"/>
                </a:lnTo>
                <a:lnTo>
                  <a:pt x="3" y="143"/>
                </a:lnTo>
                <a:lnTo>
                  <a:pt x="11" y="126"/>
                </a:lnTo>
                <a:lnTo>
                  <a:pt x="19" y="107"/>
                </a:lnTo>
                <a:lnTo>
                  <a:pt x="25" y="102"/>
                </a:lnTo>
                <a:lnTo>
                  <a:pt x="17" y="90"/>
                </a:lnTo>
                <a:lnTo>
                  <a:pt x="14" y="62"/>
                </a:lnTo>
                <a:lnTo>
                  <a:pt x="17" y="52"/>
                </a:lnTo>
                <a:lnTo>
                  <a:pt x="35" y="44"/>
                </a:lnTo>
                <a:lnTo>
                  <a:pt x="38" y="24"/>
                </a:lnTo>
                <a:lnTo>
                  <a:pt x="35" y="20"/>
                </a:lnTo>
                <a:lnTo>
                  <a:pt x="50" y="0"/>
                </a:lnTo>
                <a:lnTo>
                  <a:pt x="54" y="2"/>
                </a:lnTo>
                <a:lnTo>
                  <a:pt x="79" y="6"/>
                </a:lnTo>
                <a:lnTo>
                  <a:pt x="88" y="18"/>
                </a:lnTo>
                <a:lnTo>
                  <a:pt x="95" y="7"/>
                </a:lnTo>
                <a:lnTo>
                  <a:pt x="118" y="4"/>
                </a:lnTo>
                <a:lnTo>
                  <a:pt x="122" y="8"/>
                </a:lnTo>
                <a:lnTo>
                  <a:pt x="141" y="25"/>
                </a:lnTo>
                <a:lnTo>
                  <a:pt x="161" y="41"/>
                </a:lnTo>
                <a:lnTo>
                  <a:pt x="177" y="48"/>
                </a:lnTo>
                <a:lnTo>
                  <a:pt x="193" y="54"/>
                </a:lnTo>
                <a:lnTo>
                  <a:pt x="211" y="64"/>
                </a:lnTo>
                <a:lnTo>
                  <a:pt x="228" y="73"/>
                </a:lnTo>
                <a:lnTo>
                  <a:pt x="221" y="92"/>
                </a:lnTo>
                <a:lnTo>
                  <a:pt x="213" y="111"/>
                </a:lnTo>
                <a:lnTo>
                  <a:pt x="237" y="112"/>
                </a:lnTo>
                <a:lnTo>
                  <a:pt x="260" y="114"/>
                </a:lnTo>
                <a:lnTo>
                  <a:pt x="272" y="110"/>
                </a:lnTo>
                <a:lnTo>
                  <a:pt x="288" y="88"/>
                </a:lnTo>
                <a:lnTo>
                  <a:pt x="287" y="76"/>
                </a:lnTo>
                <a:lnTo>
                  <a:pt x="299" y="76"/>
                </a:lnTo>
                <a:lnTo>
                  <a:pt x="308" y="102"/>
                </a:lnTo>
                <a:lnTo>
                  <a:pt x="296" y="112"/>
                </a:lnTo>
                <a:lnTo>
                  <a:pt x="283" y="122"/>
                </a:lnTo>
                <a:lnTo>
                  <a:pt x="272" y="134"/>
                </a:lnTo>
                <a:lnTo>
                  <a:pt x="262" y="146"/>
                </a:lnTo>
                <a:lnTo>
                  <a:pt x="251" y="156"/>
                </a:lnTo>
                <a:lnTo>
                  <a:pt x="242" y="168"/>
                </a:lnTo>
                <a:lnTo>
                  <a:pt x="242" y="171"/>
                </a:lnTo>
                <a:lnTo>
                  <a:pt x="240" y="192"/>
                </a:lnTo>
                <a:lnTo>
                  <a:pt x="240" y="214"/>
                </a:lnTo>
                <a:lnTo>
                  <a:pt x="243" y="227"/>
                </a:lnTo>
                <a:lnTo>
                  <a:pt x="238" y="236"/>
                </a:lnTo>
                <a:lnTo>
                  <a:pt x="247" y="259"/>
                </a:lnTo>
                <a:lnTo>
                  <a:pt x="272" y="275"/>
                </a:lnTo>
                <a:lnTo>
                  <a:pt x="275" y="289"/>
                </a:lnTo>
                <a:lnTo>
                  <a:pt x="287" y="298"/>
                </a:lnTo>
                <a:lnTo>
                  <a:pt x="280" y="315"/>
                </a:lnTo>
                <a:lnTo>
                  <a:pt x="271" y="333"/>
                </a:lnTo>
                <a:lnTo>
                  <a:pt x="255" y="336"/>
                </a:lnTo>
                <a:lnTo>
                  <a:pt x="239" y="339"/>
                </a:lnTo>
                <a:lnTo>
                  <a:pt x="223" y="343"/>
                </a:lnTo>
                <a:lnTo>
                  <a:pt x="207" y="347"/>
                </a:lnTo>
                <a:lnTo>
                  <a:pt x="193" y="345"/>
                </a:lnTo>
                <a:lnTo>
                  <a:pt x="197" y="353"/>
                </a:lnTo>
                <a:lnTo>
                  <a:pt x="202" y="378"/>
                </a:lnTo>
                <a:lnTo>
                  <a:pt x="197" y="38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6" name="Freeform 265"/>
          <p:cNvSpPr>
            <a:spLocks/>
          </p:cNvSpPr>
          <p:nvPr/>
        </p:nvSpPr>
        <p:spPr bwMode="auto">
          <a:xfrm>
            <a:off x="2936875" y="6307138"/>
            <a:ext cx="96838" cy="74612"/>
          </a:xfrm>
          <a:custGeom>
            <a:avLst/>
            <a:gdLst>
              <a:gd name="T0" fmla="*/ 2147483647 w 76"/>
              <a:gd name="T1" fmla="*/ 2147483647 h 44"/>
              <a:gd name="T2" fmla="*/ 0 w 76"/>
              <a:gd name="T3" fmla="*/ 0 h 44"/>
              <a:gd name="T4" fmla="*/ 2147483647 w 76"/>
              <a:gd name="T5" fmla="*/ 2147483647 h 44"/>
              <a:gd name="T6" fmla="*/ 2147483647 w 76"/>
              <a:gd name="T7" fmla="*/ 2147483647 h 44"/>
              <a:gd name="T8" fmla="*/ 2147483647 w 76"/>
              <a:gd name="T9" fmla="*/ 2147483647 h 44"/>
              <a:gd name="T10" fmla="*/ 2147483647 w 76"/>
              <a:gd name="T11" fmla="*/ 2147483647 h 44"/>
              <a:gd name="T12" fmla="*/ 2147483647 w 76"/>
              <a:gd name="T13" fmla="*/ 2147483647 h 44"/>
              <a:gd name="T14" fmla="*/ 2147483647 w 76"/>
              <a:gd name="T15" fmla="*/ 2147483647 h 44"/>
              <a:gd name="T16" fmla="*/ 2147483647 w 76"/>
              <a:gd name="T17" fmla="*/ 2147483647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6" h="44">
                <a:moveTo>
                  <a:pt x="6" y="8"/>
                </a:moveTo>
                <a:lnTo>
                  <a:pt x="0" y="0"/>
                </a:lnTo>
                <a:lnTo>
                  <a:pt x="10" y="21"/>
                </a:lnTo>
                <a:lnTo>
                  <a:pt x="20" y="43"/>
                </a:lnTo>
                <a:lnTo>
                  <a:pt x="48" y="43"/>
                </a:lnTo>
                <a:lnTo>
                  <a:pt x="76" y="44"/>
                </a:lnTo>
                <a:lnTo>
                  <a:pt x="74" y="38"/>
                </a:lnTo>
                <a:lnTo>
                  <a:pt x="33" y="26"/>
                </a:lnTo>
                <a:lnTo>
                  <a:pt x="6" y="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7" name="Freeform 266"/>
          <p:cNvSpPr>
            <a:spLocks/>
          </p:cNvSpPr>
          <p:nvPr/>
        </p:nvSpPr>
        <p:spPr bwMode="auto">
          <a:xfrm>
            <a:off x="2657475" y="5111750"/>
            <a:ext cx="279400" cy="1235075"/>
          </a:xfrm>
          <a:custGeom>
            <a:avLst/>
            <a:gdLst>
              <a:gd name="T0" fmla="*/ 2147483647 w 220"/>
              <a:gd name="T1" fmla="*/ 2147483647 h 728"/>
              <a:gd name="T2" fmla="*/ 2147483647 w 220"/>
              <a:gd name="T3" fmla="*/ 2147483647 h 728"/>
              <a:gd name="T4" fmla="*/ 2147483647 w 220"/>
              <a:gd name="T5" fmla="*/ 2147483647 h 728"/>
              <a:gd name="T6" fmla="*/ 2147483647 w 220"/>
              <a:gd name="T7" fmla="*/ 2147483647 h 728"/>
              <a:gd name="T8" fmla="*/ 2147483647 w 220"/>
              <a:gd name="T9" fmla="*/ 2147483647 h 728"/>
              <a:gd name="T10" fmla="*/ 2147483647 w 220"/>
              <a:gd name="T11" fmla="*/ 2147483647 h 728"/>
              <a:gd name="T12" fmla="*/ 2147483647 w 220"/>
              <a:gd name="T13" fmla="*/ 2147483647 h 728"/>
              <a:gd name="T14" fmla="*/ 2147483647 w 220"/>
              <a:gd name="T15" fmla="*/ 2147483647 h 728"/>
              <a:gd name="T16" fmla="*/ 2147483647 w 220"/>
              <a:gd name="T17" fmla="*/ 2147483647 h 728"/>
              <a:gd name="T18" fmla="*/ 2147483647 w 220"/>
              <a:gd name="T19" fmla="*/ 2147483647 h 728"/>
              <a:gd name="T20" fmla="*/ 2147483647 w 220"/>
              <a:gd name="T21" fmla="*/ 2147483647 h 728"/>
              <a:gd name="T22" fmla="*/ 2147483647 w 220"/>
              <a:gd name="T23" fmla="*/ 2147483647 h 728"/>
              <a:gd name="T24" fmla="*/ 2147483647 w 220"/>
              <a:gd name="T25" fmla="*/ 2147483647 h 728"/>
              <a:gd name="T26" fmla="*/ 2147483647 w 220"/>
              <a:gd name="T27" fmla="*/ 2147483647 h 728"/>
              <a:gd name="T28" fmla="*/ 2147483647 w 220"/>
              <a:gd name="T29" fmla="*/ 2147483647 h 728"/>
              <a:gd name="T30" fmla="*/ 2147483647 w 220"/>
              <a:gd name="T31" fmla="*/ 2147483647 h 728"/>
              <a:gd name="T32" fmla="*/ 2147483647 w 220"/>
              <a:gd name="T33" fmla="*/ 2147483647 h 728"/>
              <a:gd name="T34" fmla="*/ 2147483647 w 220"/>
              <a:gd name="T35" fmla="*/ 2147483647 h 728"/>
              <a:gd name="T36" fmla="*/ 2147483647 w 220"/>
              <a:gd name="T37" fmla="*/ 2147483647 h 728"/>
              <a:gd name="T38" fmla="*/ 2147483647 w 220"/>
              <a:gd name="T39" fmla="*/ 2147483647 h 728"/>
              <a:gd name="T40" fmla="*/ 2147483647 w 220"/>
              <a:gd name="T41" fmla="*/ 2147483647 h 728"/>
              <a:gd name="T42" fmla="*/ 2147483647 w 220"/>
              <a:gd name="T43" fmla="*/ 2147483647 h 728"/>
              <a:gd name="T44" fmla="*/ 2147483647 w 220"/>
              <a:gd name="T45" fmla="*/ 2147483647 h 728"/>
              <a:gd name="T46" fmla="*/ 2147483647 w 220"/>
              <a:gd name="T47" fmla="*/ 2147483647 h 728"/>
              <a:gd name="T48" fmla="*/ 2147483647 w 220"/>
              <a:gd name="T49" fmla="*/ 2147483647 h 728"/>
              <a:gd name="T50" fmla="*/ 2147483647 w 220"/>
              <a:gd name="T51" fmla="*/ 2147483647 h 728"/>
              <a:gd name="T52" fmla="*/ 2147483647 w 220"/>
              <a:gd name="T53" fmla="*/ 2147483647 h 728"/>
              <a:gd name="T54" fmla="*/ 2147483647 w 220"/>
              <a:gd name="T55" fmla="*/ 2147483647 h 728"/>
              <a:gd name="T56" fmla="*/ 2147483647 w 220"/>
              <a:gd name="T57" fmla="*/ 2147483647 h 728"/>
              <a:gd name="T58" fmla="*/ 2147483647 w 220"/>
              <a:gd name="T59" fmla="*/ 2147483647 h 728"/>
              <a:gd name="T60" fmla="*/ 2147483647 w 220"/>
              <a:gd name="T61" fmla="*/ 2147483647 h 728"/>
              <a:gd name="T62" fmla="*/ 2147483647 w 220"/>
              <a:gd name="T63" fmla="*/ 2147483647 h 728"/>
              <a:gd name="T64" fmla="*/ 2147483647 w 220"/>
              <a:gd name="T65" fmla="*/ 2147483647 h 728"/>
              <a:gd name="T66" fmla="*/ 2147483647 w 220"/>
              <a:gd name="T67" fmla="*/ 2147483647 h 728"/>
              <a:gd name="T68" fmla="*/ 2147483647 w 220"/>
              <a:gd name="T69" fmla="*/ 2147483647 h 728"/>
              <a:gd name="T70" fmla="*/ 2147483647 w 220"/>
              <a:gd name="T71" fmla="*/ 2147483647 h 728"/>
              <a:gd name="T72" fmla="*/ 2147483647 w 220"/>
              <a:gd name="T73" fmla="*/ 2147483647 h 728"/>
              <a:gd name="T74" fmla="*/ 2147483647 w 220"/>
              <a:gd name="T75" fmla="*/ 2147483647 h 728"/>
              <a:gd name="T76" fmla="*/ 2147483647 w 220"/>
              <a:gd name="T77" fmla="*/ 2147483647 h 728"/>
              <a:gd name="T78" fmla="*/ 2147483647 w 220"/>
              <a:gd name="T79" fmla="*/ 2147483647 h 728"/>
              <a:gd name="T80" fmla="*/ 2147483647 w 220"/>
              <a:gd name="T81" fmla="*/ 2147483647 h 728"/>
              <a:gd name="T82" fmla="*/ 2147483647 w 220"/>
              <a:gd name="T83" fmla="*/ 2147483647 h 728"/>
              <a:gd name="T84" fmla="*/ 2147483647 w 220"/>
              <a:gd name="T85" fmla="*/ 2147483647 h 728"/>
              <a:gd name="T86" fmla="*/ 2147483647 w 220"/>
              <a:gd name="T87" fmla="*/ 2147483647 h 728"/>
              <a:gd name="T88" fmla="*/ 2147483647 w 220"/>
              <a:gd name="T89" fmla="*/ 2147483647 h 728"/>
              <a:gd name="T90" fmla="*/ 2147483647 w 220"/>
              <a:gd name="T91" fmla="*/ 2147483647 h 728"/>
              <a:gd name="T92" fmla="*/ 2147483647 w 220"/>
              <a:gd name="T93" fmla="*/ 2147483647 h 72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20" h="728">
                <a:moveTo>
                  <a:pt x="14" y="259"/>
                </a:moveTo>
                <a:lnTo>
                  <a:pt x="18" y="274"/>
                </a:lnTo>
                <a:lnTo>
                  <a:pt x="22" y="289"/>
                </a:lnTo>
                <a:lnTo>
                  <a:pt x="24" y="304"/>
                </a:lnTo>
                <a:lnTo>
                  <a:pt x="27" y="320"/>
                </a:lnTo>
                <a:lnTo>
                  <a:pt x="24" y="337"/>
                </a:lnTo>
                <a:lnTo>
                  <a:pt x="22" y="356"/>
                </a:lnTo>
                <a:lnTo>
                  <a:pt x="21" y="373"/>
                </a:lnTo>
                <a:lnTo>
                  <a:pt x="19" y="391"/>
                </a:lnTo>
                <a:lnTo>
                  <a:pt x="14" y="398"/>
                </a:lnTo>
                <a:lnTo>
                  <a:pt x="21" y="415"/>
                </a:lnTo>
                <a:lnTo>
                  <a:pt x="28" y="432"/>
                </a:lnTo>
                <a:lnTo>
                  <a:pt x="33" y="451"/>
                </a:lnTo>
                <a:lnTo>
                  <a:pt x="30" y="469"/>
                </a:lnTo>
                <a:lnTo>
                  <a:pt x="43" y="486"/>
                </a:lnTo>
                <a:lnTo>
                  <a:pt x="44" y="490"/>
                </a:lnTo>
                <a:lnTo>
                  <a:pt x="51" y="486"/>
                </a:lnTo>
                <a:lnTo>
                  <a:pt x="59" y="486"/>
                </a:lnTo>
                <a:lnTo>
                  <a:pt x="64" y="483"/>
                </a:lnTo>
                <a:lnTo>
                  <a:pt x="62" y="494"/>
                </a:lnTo>
                <a:lnTo>
                  <a:pt x="67" y="500"/>
                </a:lnTo>
                <a:lnTo>
                  <a:pt x="65" y="498"/>
                </a:lnTo>
                <a:lnTo>
                  <a:pt x="66" y="505"/>
                </a:lnTo>
                <a:lnTo>
                  <a:pt x="68" y="516"/>
                </a:lnTo>
                <a:lnTo>
                  <a:pt x="68" y="529"/>
                </a:lnTo>
                <a:lnTo>
                  <a:pt x="70" y="536"/>
                </a:lnTo>
                <a:lnTo>
                  <a:pt x="79" y="544"/>
                </a:lnTo>
                <a:lnTo>
                  <a:pt x="75" y="557"/>
                </a:lnTo>
                <a:lnTo>
                  <a:pt x="81" y="561"/>
                </a:lnTo>
                <a:lnTo>
                  <a:pt x="76" y="563"/>
                </a:lnTo>
                <a:lnTo>
                  <a:pt x="76" y="567"/>
                </a:lnTo>
                <a:lnTo>
                  <a:pt x="77" y="568"/>
                </a:lnTo>
                <a:lnTo>
                  <a:pt x="77" y="578"/>
                </a:lnTo>
                <a:lnTo>
                  <a:pt x="79" y="577"/>
                </a:lnTo>
                <a:lnTo>
                  <a:pt x="73" y="584"/>
                </a:lnTo>
                <a:lnTo>
                  <a:pt x="72" y="579"/>
                </a:lnTo>
                <a:lnTo>
                  <a:pt x="65" y="579"/>
                </a:lnTo>
                <a:lnTo>
                  <a:pt x="66" y="572"/>
                </a:lnTo>
                <a:lnTo>
                  <a:pt x="61" y="572"/>
                </a:lnTo>
                <a:lnTo>
                  <a:pt x="56" y="573"/>
                </a:lnTo>
                <a:lnTo>
                  <a:pt x="46" y="590"/>
                </a:lnTo>
                <a:lnTo>
                  <a:pt x="49" y="589"/>
                </a:lnTo>
                <a:lnTo>
                  <a:pt x="56" y="585"/>
                </a:lnTo>
                <a:lnTo>
                  <a:pt x="67" y="590"/>
                </a:lnTo>
                <a:lnTo>
                  <a:pt x="79" y="598"/>
                </a:lnTo>
                <a:lnTo>
                  <a:pt x="75" y="603"/>
                </a:lnTo>
                <a:lnTo>
                  <a:pt x="79" y="606"/>
                </a:lnTo>
                <a:lnTo>
                  <a:pt x="71" y="608"/>
                </a:lnTo>
                <a:lnTo>
                  <a:pt x="87" y="607"/>
                </a:lnTo>
                <a:lnTo>
                  <a:pt x="89" y="606"/>
                </a:lnTo>
                <a:lnTo>
                  <a:pt x="95" y="614"/>
                </a:lnTo>
                <a:lnTo>
                  <a:pt x="95" y="618"/>
                </a:lnTo>
                <a:lnTo>
                  <a:pt x="82" y="616"/>
                </a:lnTo>
                <a:lnTo>
                  <a:pt x="77" y="615"/>
                </a:lnTo>
                <a:lnTo>
                  <a:pt x="86" y="627"/>
                </a:lnTo>
                <a:lnTo>
                  <a:pt x="94" y="641"/>
                </a:lnTo>
                <a:lnTo>
                  <a:pt x="95" y="647"/>
                </a:lnTo>
                <a:lnTo>
                  <a:pt x="99" y="654"/>
                </a:lnTo>
                <a:lnTo>
                  <a:pt x="95" y="657"/>
                </a:lnTo>
                <a:lnTo>
                  <a:pt x="105" y="662"/>
                </a:lnTo>
                <a:lnTo>
                  <a:pt x="113" y="670"/>
                </a:lnTo>
                <a:lnTo>
                  <a:pt x="111" y="674"/>
                </a:lnTo>
                <a:lnTo>
                  <a:pt x="120" y="678"/>
                </a:lnTo>
                <a:lnTo>
                  <a:pt x="125" y="683"/>
                </a:lnTo>
                <a:lnTo>
                  <a:pt x="120" y="682"/>
                </a:lnTo>
                <a:lnTo>
                  <a:pt x="128" y="689"/>
                </a:lnTo>
                <a:lnTo>
                  <a:pt x="130" y="694"/>
                </a:lnTo>
                <a:lnTo>
                  <a:pt x="137" y="703"/>
                </a:lnTo>
                <a:lnTo>
                  <a:pt x="141" y="707"/>
                </a:lnTo>
                <a:lnTo>
                  <a:pt x="149" y="712"/>
                </a:lnTo>
                <a:lnTo>
                  <a:pt x="152" y="714"/>
                </a:lnTo>
                <a:lnTo>
                  <a:pt x="149" y="716"/>
                </a:lnTo>
                <a:lnTo>
                  <a:pt x="160" y="718"/>
                </a:lnTo>
                <a:lnTo>
                  <a:pt x="186" y="728"/>
                </a:lnTo>
                <a:lnTo>
                  <a:pt x="187" y="704"/>
                </a:lnTo>
                <a:lnTo>
                  <a:pt x="202" y="696"/>
                </a:lnTo>
                <a:lnTo>
                  <a:pt x="220" y="699"/>
                </a:lnTo>
                <a:lnTo>
                  <a:pt x="191" y="691"/>
                </a:lnTo>
                <a:lnTo>
                  <a:pt x="155" y="688"/>
                </a:lnTo>
                <a:lnTo>
                  <a:pt x="146" y="680"/>
                </a:lnTo>
                <a:lnTo>
                  <a:pt x="133" y="665"/>
                </a:lnTo>
                <a:lnTo>
                  <a:pt x="124" y="665"/>
                </a:lnTo>
                <a:lnTo>
                  <a:pt x="106" y="639"/>
                </a:lnTo>
                <a:lnTo>
                  <a:pt x="117" y="627"/>
                </a:lnTo>
                <a:lnTo>
                  <a:pt x="114" y="601"/>
                </a:lnTo>
                <a:lnTo>
                  <a:pt x="110" y="578"/>
                </a:lnTo>
                <a:lnTo>
                  <a:pt x="109" y="563"/>
                </a:lnTo>
                <a:lnTo>
                  <a:pt x="104" y="554"/>
                </a:lnTo>
                <a:lnTo>
                  <a:pt x="97" y="549"/>
                </a:lnTo>
                <a:lnTo>
                  <a:pt x="109" y="546"/>
                </a:lnTo>
                <a:lnTo>
                  <a:pt x="94" y="539"/>
                </a:lnTo>
                <a:lnTo>
                  <a:pt x="86" y="517"/>
                </a:lnTo>
                <a:lnTo>
                  <a:pt x="76" y="506"/>
                </a:lnTo>
                <a:lnTo>
                  <a:pt x="76" y="490"/>
                </a:lnTo>
                <a:lnTo>
                  <a:pt x="68" y="463"/>
                </a:lnTo>
                <a:lnTo>
                  <a:pt x="66" y="442"/>
                </a:lnTo>
                <a:lnTo>
                  <a:pt x="70" y="430"/>
                </a:lnTo>
                <a:lnTo>
                  <a:pt x="67" y="418"/>
                </a:lnTo>
                <a:lnTo>
                  <a:pt x="62" y="400"/>
                </a:lnTo>
                <a:lnTo>
                  <a:pt x="56" y="384"/>
                </a:lnTo>
                <a:lnTo>
                  <a:pt x="66" y="370"/>
                </a:lnTo>
                <a:lnTo>
                  <a:pt x="61" y="357"/>
                </a:lnTo>
                <a:lnTo>
                  <a:pt x="64" y="332"/>
                </a:lnTo>
                <a:lnTo>
                  <a:pt x="59" y="320"/>
                </a:lnTo>
                <a:lnTo>
                  <a:pt x="50" y="303"/>
                </a:lnTo>
                <a:lnTo>
                  <a:pt x="40" y="287"/>
                </a:lnTo>
                <a:lnTo>
                  <a:pt x="41" y="274"/>
                </a:lnTo>
                <a:lnTo>
                  <a:pt x="44" y="261"/>
                </a:lnTo>
                <a:lnTo>
                  <a:pt x="43" y="247"/>
                </a:lnTo>
                <a:lnTo>
                  <a:pt x="43" y="231"/>
                </a:lnTo>
                <a:lnTo>
                  <a:pt x="51" y="214"/>
                </a:lnTo>
                <a:lnTo>
                  <a:pt x="59" y="195"/>
                </a:lnTo>
                <a:lnTo>
                  <a:pt x="65" y="190"/>
                </a:lnTo>
                <a:lnTo>
                  <a:pt x="57" y="178"/>
                </a:lnTo>
                <a:lnTo>
                  <a:pt x="54" y="150"/>
                </a:lnTo>
                <a:lnTo>
                  <a:pt x="57" y="140"/>
                </a:lnTo>
                <a:lnTo>
                  <a:pt x="75" y="132"/>
                </a:lnTo>
                <a:lnTo>
                  <a:pt x="78" y="112"/>
                </a:lnTo>
                <a:lnTo>
                  <a:pt x="75" y="108"/>
                </a:lnTo>
                <a:lnTo>
                  <a:pt x="60" y="106"/>
                </a:lnTo>
                <a:lnTo>
                  <a:pt x="51" y="88"/>
                </a:lnTo>
                <a:lnTo>
                  <a:pt x="44" y="70"/>
                </a:lnTo>
                <a:lnTo>
                  <a:pt x="38" y="53"/>
                </a:lnTo>
                <a:lnTo>
                  <a:pt x="39" y="37"/>
                </a:lnTo>
                <a:lnTo>
                  <a:pt x="28" y="24"/>
                </a:lnTo>
                <a:lnTo>
                  <a:pt x="22" y="10"/>
                </a:lnTo>
                <a:lnTo>
                  <a:pt x="16" y="0"/>
                </a:lnTo>
                <a:lnTo>
                  <a:pt x="11" y="9"/>
                </a:lnTo>
                <a:lnTo>
                  <a:pt x="3" y="18"/>
                </a:lnTo>
                <a:lnTo>
                  <a:pt x="0" y="18"/>
                </a:lnTo>
                <a:lnTo>
                  <a:pt x="6" y="43"/>
                </a:lnTo>
                <a:lnTo>
                  <a:pt x="11" y="69"/>
                </a:lnTo>
                <a:lnTo>
                  <a:pt x="11" y="91"/>
                </a:lnTo>
                <a:lnTo>
                  <a:pt x="11" y="114"/>
                </a:lnTo>
                <a:lnTo>
                  <a:pt x="10" y="122"/>
                </a:lnTo>
                <a:lnTo>
                  <a:pt x="13" y="147"/>
                </a:lnTo>
                <a:lnTo>
                  <a:pt x="14" y="169"/>
                </a:lnTo>
                <a:lnTo>
                  <a:pt x="13" y="198"/>
                </a:lnTo>
                <a:lnTo>
                  <a:pt x="13" y="226"/>
                </a:lnTo>
                <a:lnTo>
                  <a:pt x="14" y="239"/>
                </a:lnTo>
                <a:lnTo>
                  <a:pt x="14" y="25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8" name="Freeform 267"/>
          <p:cNvSpPr>
            <a:spLocks/>
          </p:cNvSpPr>
          <p:nvPr/>
        </p:nvSpPr>
        <p:spPr bwMode="auto">
          <a:xfrm>
            <a:off x="2887663" y="6303963"/>
            <a:ext cx="76200" cy="76200"/>
          </a:xfrm>
          <a:custGeom>
            <a:avLst/>
            <a:gdLst>
              <a:gd name="T0" fmla="*/ 2147483647 w 59"/>
              <a:gd name="T1" fmla="*/ 2147483647 h 45"/>
              <a:gd name="T2" fmla="*/ 2147483647 w 59"/>
              <a:gd name="T3" fmla="*/ 2147483647 h 45"/>
              <a:gd name="T4" fmla="*/ 2147483647 w 59"/>
              <a:gd name="T5" fmla="*/ 2147483647 h 45"/>
              <a:gd name="T6" fmla="*/ 2147483647 w 59"/>
              <a:gd name="T7" fmla="*/ 2147483647 h 45"/>
              <a:gd name="T8" fmla="*/ 2147483647 w 59"/>
              <a:gd name="T9" fmla="*/ 2147483647 h 45"/>
              <a:gd name="T10" fmla="*/ 2147483647 w 59"/>
              <a:gd name="T11" fmla="*/ 2147483647 h 45"/>
              <a:gd name="T12" fmla="*/ 2147483647 w 59"/>
              <a:gd name="T13" fmla="*/ 2147483647 h 45"/>
              <a:gd name="T14" fmla="*/ 0 w 59"/>
              <a:gd name="T15" fmla="*/ 2147483647 h 45"/>
              <a:gd name="T16" fmla="*/ 2147483647 w 59"/>
              <a:gd name="T17" fmla="*/ 2147483647 h 45"/>
              <a:gd name="T18" fmla="*/ 2147483647 w 59"/>
              <a:gd name="T19" fmla="*/ 2147483647 h 45"/>
              <a:gd name="T20" fmla="*/ 2147483647 w 59"/>
              <a:gd name="T21" fmla="*/ 2147483647 h 45"/>
              <a:gd name="T22" fmla="*/ 2147483647 w 59"/>
              <a:gd name="T23" fmla="*/ 2147483647 h 45"/>
              <a:gd name="T24" fmla="*/ 2147483647 w 59"/>
              <a:gd name="T25" fmla="*/ 2147483647 h 45"/>
              <a:gd name="T26" fmla="*/ 2147483647 w 59"/>
              <a:gd name="T27" fmla="*/ 2147483647 h 45"/>
              <a:gd name="T28" fmla="*/ 2147483647 w 59"/>
              <a:gd name="T29" fmla="*/ 2147483647 h 45"/>
              <a:gd name="T30" fmla="*/ 2147483647 w 59"/>
              <a:gd name="T31" fmla="*/ 2147483647 h 45"/>
              <a:gd name="T32" fmla="*/ 2147483647 w 59"/>
              <a:gd name="T33" fmla="*/ 2147483647 h 45"/>
              <a:gd name="T34" fmla="*/ 2147483647 w 59"/>
              <a:gd name="T35" fmla="*/ 2147483647 h 45"/>
              <a:gd name="T36" fmla="*/ 2147483647 w 59"/>
              <a:gd name="T37" fmla="*/ 2147483647 h 45"/>
              <a:gd name="T38" fmla="*/ 2147483647 w 59"/>
              <a:gd name="T39" fmla="*/ 2147483647 h 45"/>
              <a:gd name="T40" fmla="*/ 2147483647 w 59"/>
              <a:gd name="T41" fmla="*/ 2147483647 h 45"/>
              <a:gd name="T42" fmla="*/ 2147483647 w 59"/>
              <a:gd name="T43" fmla="*/ 0 h 45"/>
              <a:gd name="T44" fmla="*/ 2147483647 w 59"/>
              <a:gd name="T45" fmla="*/ 2147483647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9" h="45">
                <a:moveTo>
                  <a:pt x="39" y="2"/>
                </a:moveTo>
                <a:lnTo>
                  <a:pt x="49" y="23"/>
                </a:lnTo>
                <a:lnTo>
                  <a:pt x="59" y="45"/>
                </a:lnTo>
                <a:lnTo>
                  <a:pt x="53" y="44"/>
                </a:lnTo>
                <a:lnTo>
                  <a:pt x="44" y="45"/>
                </a:lnTo>
                <a:lnTo>
                  <a:pt x="23" y="42"/>
                </a:lnTo>
                <a:lnTo>
                  <a:pt x="17" y="41"/>
                </a:lnTo>
                <a:lnTo>
                  <a:pt x="0" y="39"/>
                </a:lnTo>
                <a:lnTo>
                  <a:pt x="5" y="38"/>
                </a:lnTo>
                <a:lnTo>
                  <a:pt x="15" y="35"/>
                </a:lnTo>
                <a:lnTo>
                  <a:pt x="21" y="38"/>
                </a:lnTo>
                <a:lnTo>
                  <a:pt x="27" y="38"/>
                </a:lnTo>
                <a:lnTo>
                  <a:pt x="16" y="33"/>
                </a:lnTo>
                <a:lnTo>
                  <a:pt x="30" y="35"/>
                </a:lnTo>
                <a:lnTo>
                  <a:pt x="34" y="36"/>
                </a:lnTo>
                <a:lnTo>
                  <a:pt x="44" y="38"/>
                </a:lnTo>
                <a:lnTo>
                  <a:pt x="48" y="38"/>
                </a:lnTo>
                <a:lnTo>
                  <a:pt x="25" y="26"/>
                </a:lnTo>
                <a:lnTo>
                  <a:pt x="34" y="17"/>
                </a:lnTo>
                <a:lnTo>
                  <a:pt x="20" y="17"/>
                </a:lnTo>
                <a:lnTo>
                  <a:pt x="14" y="3"/>
                </a:lnTo>
                <a:lnTo>
                  <a:pt x="21" y="0"/>
                </a:lnTo>
                <a:lnTo>
                  <a:pt x="39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9" name="Freeform 268"/>
          <p:cNvSpPr>
            <a:spLocks/>
          </p:cNvSpPr>
          <p:nvPr/>
        </p:nvSpPr>
        <p:spPr bwMode="auto">
          <a:xfrm>
            <a:off x="2703513" y="5945188"/>
            <a:ext cx="20637" cy="49212"/>
          </a:xfrm>
          <a:custGeom>
            <a:avLst/>
            <a:gdLst>
              <a:gd name="T0" fmla="*/ 2147483647 w 15"/>
              <a:gd name="T1" fmla="*/ 0 h 29"/>
              <a:gd name="T2" fmla="*/ 0 w 15"/>
              <a:gd name="T3" fmla="*/ 2147483647 h 29"/>
              <a:gd name="T4" fmla="*/ 2147483647 w 15"/>
              <a:gd name="T5" fmla="*/ 2147483647 h 29"/>
              <a:gd name="T6" fmla="*/ 2147483647 w 15"/>
              <a:gd name="T7" fmla="*/ 2147483647 h 29"/>
              <a:gd name="T8" fmla="*/ 2147483647 w 15"/>
              <a:gd name="T9" fmla="*/ 2147483647 h 29"/>
              <a:gd name="T10" fmla="*/ 2147483647 w 15"/>
              <a:gd name="T11" fmla="*/ 2147483647 h 29"/>
              <a:gd name="T12" fmla="*/ 2147483647 w 15"/>
              <a:gd name="T13" fmla="*/ 2147483647 h 29"/>
              <a:gd name="T14" fmla="*/ 2147483647 w 15"/>
              <a:gd name="T15" fmla="*/ 0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" h="29">
                <a:moveTo>
                  <a:pt x="6" y="0"/>
                </a:moveTo>
                <a:lnTo>
                  <a:pt x="0" y="3"/>
                </a:lnTo>
                <a:lnTo>
                  <a:pt x="7" y="29"/>
                </a:lnTo>
                <a:lnTo>
                  <a:pt x="14" y="27"/>
                </a:lnTo>
                <a:lnTo>
                  <a:pt x="15" y="22"/>
                </a:lnTo>
                <a:lnTo>
                  <a:pt x="11" y="9"/>
                </a:lnTo>
                <a:lnTo>
                  <a:pt x="14" y="8"/>
                </a:lnTo>
                <a:lnTo>
                  <a:pt x="6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0" name="Freeform 269"/>
          <p:cNvSpPr>
            <a:spLocks/>
          </p:cNvSpPr>
          <p:nvPr/>
        </p:nvSpPr>
        <p:spPr bwMode="auto">
          <a:xfrm>
            <a:off x="2747963" y="6178550"/>
            <a:ext cx="22225" cy="44450"/>
          </a:xfrm>
          <a:custGeom>
            <a:avLst/>
            <a:gdLst>
              <a:gd name="T0" fmla="*/ 2147483647 w 17"/>
              <a:gd name="T1" fmla="*/ 0 h 25"/>
              <a:gd name="T2" fmla="*/ 0 w 17"/>
              <a:gd name="T3" fmla="*/ 2147483647 h 25"/>
              <a:gd name="T4" fmla="*/ 2147483647 w 17"/>
              <a:gd name="T5" fmla="*/ 2147483647 h 25"/>
              <a:gd name="T6" fmla="*/ 2147483647 w 17"/>
              <a:gd name="T7" fmla="*/ 2147483647 h 25"/>
              <a:gd name="T8" fmla="*/ 2147483647 w 17"/>
              <a:gd name="T9" fmla="*/ 2147483647 h 25"/>
              <a:gd name="T10" fmla="*/ 2147483647 w 17"/>
              <a:gd name="T11" fmla="*/ 0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" h="25">
                <a:moveTo>
                  <a:pt x="10" y="0"/>
                </a:moveTo>
                <a:lnTo>
                  <a:pt x="0" y="10"/>
                </a:lnTo>
                <a:lnTo>
                  <a:pt x="10" y="21"/>
                </a:lnTo>
                <a:lnTo>
                  <a:pt x="17" y="25"/>
                </a:lnTo>
                <a:lnTo>
                  <a:pt x="17" y="16"/>
                </a:lnTo>
                <a:lnTo>
                  <a:pt x="1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1" name="Freeform 286"/>
          <p:cNvSpPr>
            <a:spLocks/>
          </p:cNvSpPr>
          <p:nvPr/>
        </p:nvSpPr>
        <p:spPr bwMode="auto">
          <a:xfrm>
            <a:off x="2362200" y="4462463"/>
            <a:ext cx="144463" cy="222250"/>
          </a:xfrm>
          <a:custGeom>
            <a:avLst/>
            <a:gdLst>
              <a:gd name="T0" fmla="*/ 0 w 114"/>
              <a:gd name="T1" fmla="*/ 2147483647 h 131"/>
              <a:gd name="T2" fmla="*/ 2147483647 w 114"/>
              <a:gd name="T3" fmla="*/ 2147483647 h 131"/>
              <a:gd name="T4" fmla="*/ 0 w 114"/>
              <a:gd name="T5" fmla="*/ 2147483647 h 131"/>
              <a:gd name="T6" fmla="*/ 2147483647 w 114"/>
              <a:gd name="T7" fmla="*/ 2147483647 h 131"/>
              <a:gd name="T8" fmla="*/ 2147483647 w 114"/>
              <a:gd name="T9" fmla="*/ 2147483647 h 131"/>
              <a:gd name="T10" fmla="*/ 2147483647 w 114"/>
              <a:gd name="T11" fmla="*/ 2147483647 h 131"/>
              <a:gd name="T12" fmla="*/ 2147483647 w 114"/>
              <a:gd name="T13" fmla="*/ 2147483647 h 131"/>
              <a:gd name="T14" fmla="*/ 2147483647 w 114"/>
              <a:gd name="T15" fmla="*/ 2147483647 h 131"/>
              <a:gd name="T16" fmla="*/ 2147483647 w 114"/>
              <a:gd name="T17" fmla="*/ 2147483647 h 131"/>
              <a:gd name="T18" fmla="*/ 2147483647 w 114"/>
              <a:gd name="T19" fmla="*/ 2147483647 h 131"/>
              <a:gd name="T20" fmla="*/ 2147483647 w 114"/>
              <a:gd name="T21" fmla="*/ 2147483647 h 131"/>
              <a:gd name="T22" fmla="*/ 2147483647 w 114"/>
              <a:gd name="T23" fmla="*/ 2147483647 h 131"/>
              <a:gd name="T24" fmla="*/ 2147483647 w 114"/>
              <a:gd name="T25" fmla="*/ 2147483647 h 131"/>
              <a:gd name="T26" fmla="*/ 2147483647 w 114"/>
              <a:gd name="T27" fmla="*/ 2147483647 h 131"/>
              <a:gd name="T28" fmla="*/ 2147483647 w 114"/>
              <a:gd name="T29" fmla="*/ 2147483647 h 131"/>
              <a:gd name="T30" fmla="*/ 2147483647 w 114"/>
              <a:gd name="T31" fmla="*/ 2147483647 h 131"/>
              <a:gd name="T32" fmla="*/ 2147483647 w 114"/>
              <a:gd name="T33" fmla="*/ 2147483647 h 131"/>
              <a:gd name="T34" fmla="*/ 2147483647 w 114"/>
              <a:gd name="T35" fmla="*/ 2147483647 h 131"/>
              <a:gd name="T36" fmla="*/ 2147483647 w 114"/>
              <a:gd name="T37" fmla="*/ 2147483647 h 131"/>
              <a:gd name="T38" fmla="*/ 2147483647 w 114"/>
              <a:gd name="T39" fmla="*/ 2147483647 h 131"/>
              <a:gd name="T40" fmla="*/ 2147483647 w 114"/>
              <a:gd name="T41" fmla="*/ 2147483647 h 131"/>
              <a:gd name="T42" fmla="*/ 2147483647 w 114"/>
              <a:gd name="T43" fmla="*/ 2147483647 h 131"/>
              <a:gd name="T44" fmla="*/ 2147483647 w 114"/>
              <a:gd name="T45" fmla="*/ 2147483647 h 131"/>
              <a:gd name="T46" fmla="*/ 2147483647 w 114"/>
              <a:gd name="T47" fmla="*/ 2147483647 h 131"/>
              <a:gd name="T48" fmla="*/ 2147483647 w 114"/>
              <a:gd name="T49" fmla="*/ 2147483647 h 131"/>
              <a:gd name="T50" fmla="*/ 2147483647 w 114"/>
              <a:gd name="T51" fmla="*/ 2147483647 h 131"/>
              <a:gd name="T52" fmla="*/ 2147483647 w 114"/>
              <a:gd name="T53" fmla="*/ 2147483647 h 131"/>
              <a:gd name="T54" fmla="*/ 2147483647 w 114"/>
              <a:gd name="T55" fmla="*/ 2147483647 h 131"/>
              <a:gd name="T56" fmla="*/ 2147483647 w 114"/>
              <a:gd name="T57" fmla="*/ 2147483647 h 131"/>
              <a:gd name="T58" fmla="*/ 2147483647 w 114"/>
              <a:gd name="T59" fmla="*/ 2147483647 h 131"/>
              <a:gd name="T60" fmla="*/ 2147483647 w 114"/>
              <a:gd name="T61" fmla="*/ 0 h 131"/>
              <a:gd name="T62" fmla="*/ 2147483647 w 114"/>
              <a:gd name="T63" fmla="*/ 2147483647 h 131"/>
              <a:gd name="T64" fmla="*/ 2147483647 w 114"/>
              <a:gd name="T65" fmla="*/ 2147483647 h 131"/>
              <a:gd name="T66" fmla="*/ 2147483647 w 114"/>
              <a:gd name="T67" fmla="*/ 2147483647 h 131"/>
              <a:gd name="T68" fmla="*/ 2147483647 w 114"/>
              <a:gd name="T69" fmla="*/ 2147483647 h 131"/>
              <a:gd name="T70" fmla="*/ 0 w 114"/>
              <a:gd name="T71" fmla="*/ 2147483647 h 1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4" h="131">
                <a:moveTo>
                  <a:pt x="0" y="52"/>
                </a:moveTo>
                <a:lnTo>
                  <a:pt x="3" y="73"/>
                </a:lnTo>
                <a:lnTo>
                  <a:pt x="0" y="76"/>
                </a:lnTo>
                <a:lnTo>
                  <a:pt x="15" y="82"/>
                </a:lnTo>
                <a:lnTo>
                  <a:pt x="19" y="77"/>
                </a:lnTo>
                <a:lnTo>
                  <a:pt x="21" y="82"/>
                </a:lnTo>
                <a:lnTo>
                  <a:pt x="20" y="94"/>
                </a:lnTo>
                <a:lnTo>
                  <a:pt x="12" y="97"/>
                </a:lnTo>
                <a:lnTo>
                  <a:pt x="15" y="109"/>
                </a:lnTo>
                <a:lnTo>
                  <a:pt x="10" y="118"/>
                </a:lnTo>
                <a:lnTo>
                  <a:pt x="17" y="116"/>
                </a:lnTo>
                <a:lnTo>
                  <a:pt x="39" y="131"/>
                </a:lnTo>
                <a:lnTo>
                  <a:pt x="46" y="123"/>
                </a:lnTo>
                <a:lnTo>
                  <a:pt x="47" y="114"/>
                </a:lnTo>
                <a:lnTo>
                  <a:pt x="52" y="107"/>
                </a:lnTo>
                <a:lnTo>
                  <a:pt x="55" y="95"/>
                </a:lnTo>
                <a:lnTo>
                  <a:pt x="58" y="95"/>
                </a:lnTo>
                <a:lnTo>
                  <a:pt x="58" y="98"/>
                </a:lnTo>
                <a:lnTo>
                  <a:pt x="61" y="98"/>
                </a:lnTo>
                <a:lnTo>
                  <a:pt x="59" y="95"/>
                </a:lnTo>
                <a:lnTo>
                  <a:pt x="64" y="89"/>
                </a:lnTo>
                <a:lnTo>
                  <a:pt x="76" y="85"/>
                </a:lnTo>
                <a:lnTo>
                  <a:pt x="98" y="73"/>
                </a:lnTo>
                <a:lnTo>
                  <a:pt x="110" y="49"/>
                </a:lnTo>
                <a:lnTo>
                  <a:pt x="114" y="49"/>
                </a:lnTo>
                <a:lnTo>
                  <a:pt x="107" y="33"/>
                </a:lnTo>
                <a:lnTo>
                  <a:pt x="113" y="32"/>
                </a:lnTo>
                <a:lnTo>
                  <a:pt x="91" y="22"/>
                </a:lnTo>
                <a:lnTo>
                  <a:pt x="71" y="22"/>
                </a:lnTo>
                <a:lnTo>
                  <a:pt x="59" y="11"/>
                </a:lnTo>
                <a:lnTo>
                  <a:pt x="42" y="0"/>
                </a:lnTo>
                <a:lnTo>
                  <a:pt x="35" y="8"/>
                </a:lnTo>
                <a:lnTo>
                  <a:pt x="16" y="16"/>
                </a:lnTo>
                <a:lnTo>
                  <a:pt x="12" y="33"/>
                </a:lnTo>
                <a:lnTo>
                  <a:pt x="10" y="41"/>
                </a:lnTo>
                <a:lnTo>
                  <a:pt x="0" y="5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2" name="Freeform 287"/>
          <p:cNvSpPr>
            <a:spLocks/>
          </p:cNvSpPr>
          <p:nvPr/>
        </p:nvSpPr>
        <p:spPr bwMode="auto">
          <a:xfrm>
            <a:off x="2092325" y="4513263"/>
            <a:ext cx="14288" cy="31750"/>
          </a:xfrm>
          <a:custGeom>
            <a:avLst/>
            <a:gdLst>
              <a:gd name="T0" fmla="*/ 0 w 12"/>
              <a:gd name="T1" fmla="*/ 0 h 18"/>
              <a:gd name="T2" fmla="*/ 2147483647 w 12"/>
              <a:gd name="T3" fmla="*/ 2147483647 h 18"/>
              <a:gd name="T4" fmla="*/ 0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0 h 18"/>
              <a:gd name="T10" fmla="*/ 0 w 12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6" y="10"/>
                </a:lnTo>
                <a:lnTo>
                  <a:pt x="0" y="17"/>
                </a:lnTo>
                <a:lnTo>
                  <a:pt x="12" y="18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3" name="Freeform 288"/>
          <p:cNvSpPr>
            <a:spLocks/>
          </p:cNvSpPr>
          <p:nvPr/>
        </p:nvSpPr>
        <p:spPr bwMode="auto">
          <a:xfrm>
            <a:off x="2379663" y="4603750"/>
            <a:ext cx="9525" cy="7938"/>
          </a:xfrm>
          <a:custGeom>
            <a:avLst/>
            <a:gdLst>
              <a:gd name="T0" fmla="*/ 2147483647 w 6"/>
              <a:gd name="T1" fmla="*/ 2147483647 h 4"/>
              <a:gd name="T2" fmla="*/ 2147483647 w 6"/>
              <a:gd name="T3" fmla="*/ 2147483647 h 4"/>
              <a:gd name="T4" fmla="*/ 0 w 6"/>
              <a:gd name="T5" fmla="*/ 0 h 4"/>
              <a:gd name="T6" fmla="*/ 2147483647 w 6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4">
                <a:moveTo>
                  <a:pt x="6" y="1"/>
                </a:moveTo>
                <a:lnTo>
                  <a:pt x="2" y="4"/>
                </a:lnTo>
                <a:lnTo>
                  <a:pt x="0" y="0"/>
                </a:lnTo>
                <a:lnTo>
                  <a:pt x="6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4" name="Freeform 289"/>
          <p:cNvSpPr>
            <a:spLocks/>
          </p:cNvSpPr>
          <p:nvPr/>
        </p:nvSpPr>
        <p:spPr bwMode="auto">
          <a:xfrm>
            <a:off x="2116138" y="4532313"/>
            <a:ext cx="9525" cy="4762"/>
          </a:xfrm>
          <a:custGeom>
            <a:avLst/>
            <a:gdLst>
              <a:gd name="T0" fmla="*/ 2147483647 w 7"/>
              <a:gd name="T1" fmla="*/ 2147483647 h 3"/>
              <a:gd name="T2" fmla="*/ 2147483647 w 7"/>
              <a:gd name="T3" fmla="*/ 2147483647 h 3"/>
              <a:gd name="T4" fmla="*/ 0 w 7"/>
              <a:gd name="T5" fmla="*/ 0 h 3"/>
              <a:gd name="T6" fmla="*/ 2147483647 w 7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3">
                <a:moveTo>
                  <a:pt x="7" y="3"/>
                </a:moveTo>
                <a:lnTo>
                  <a:pt x="6" y="3"/>
                </a:lnTo>
                <a:lnTo>
                  <a:pt x="0" y="0"/>
                </a:lnTo>
                <a:lnTo>
                  <a:pt x="7" y="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5" name="Freeform 293"/>
          <p:cNvSpPr>
            <a:spLocks/>
          </p:cNvSpPr>
          <p:nvPr/>
        </p:nvSpPr>
        <p:spPr bwMode="auto">
          <a:xfrm>
            <a:off x="2354263" y="4514850"/>
            <a:ext cx="334962" cy="627063"/>
          </a:xfrm>
          <a:custGeom>
            <a:avLst/>
            <a:gdLst>
              <a:gd name="T0" fmla="*/ 2147483647 w 264"/>
              <a:gd name="T1" fmla="*/ 2147483647 h 369"/>
              <a:gd name="T2" fmla="*/ 2147483647 w 264"/>
              <a:gd name="T3" fmla="*/ 2147483647 h 369"/>
              <a:gd name="T4" fmla="*/ 2147483647 w 264"/>
              <a:gd name="T5" fmla="*/ 2147483647 h 369"/>
              <a:gd name="T6" fmla="*/ 2147483647 w 264"/>
              <a:gd name="T7" fmla="*/ 2147483647 h 369"/>
              <a:gd name="T8" fmla="*/ 2147483647 w 264"/>
              <a:gd name="T9" fmla="*/ 2147483647 h 369"/>
              <a:gd name="T10" fmla="*/ 2147483647 w 264"/>
              <a:gd name="T11" fmla="*/ 2147483647 h 369"/>
              <a:gd name="T12" fmla="*/ 2147483647 w 264"/>
              <a:gd name="T13" fmla="*/ 2147483647 h 369"/>
              <a:gd name="T14" fmla="*/ 2147483647 w 264"/>
              <a:gd name="T15" fmla="*/ 2147483647 h 369"/>
              <a:gd name="T16" fmla="*/ 2147483647 w 264"/>
              <a:gd name="T17" fmla="*/ 2147483647 h 369"/>
              <a:gd name="T18" fmla="*/ 2147483647 w 264"/>
              <a:gd name="T19" fmla="*/ 2147483647 h 369"/>
              <a:gd name="T20" fmla="*/ 2147483647 w 264"/>
              <a:gd name="T21" fmla="*/ 2147483647 h 369"/>
              <a:gd name="T22" fmla="*/ 2147483647 w 264"/>
              <a:gd name="T23" fmla="*/ 2147483647 h 369"/>
              <a:gd name="T24" fmla="*/ 2147483647 w 264"/>
              <a:gd name="T25" fmla="*/ 2147483647 h 369"/>
              <a:gd name="T26" fmla="*/ 2147483647 w 264"/>
              <a:gd name="T27" fmla="*/ 2147483647 h 369"/>
              <a:gd name="T28" fmla="*/ 2147483647 w 264"/>
              <a:gd name="T29" fmla="*/ 2147483647 h 369"/>
              <a:gd name="T30" fmla="*/ 2147483647 w 264"/>
              <a:gd name="T31" fmla="*/ 2147483647 h 369"/>
              <a:gd name="T32" fmla="*/ 2147483647 w 264"/>
              <a:gd name="T33" fmla="*/ 2147483647 h 369"/>
              <a:gd name="T34" fmla="*/ 2147483647 w 264"/>
              <a:gd name="T35" fmla="*/ 2147483647 h 369"/>
              <a:gd name="T36" fmla="*/ 2147483647 w 264"/>
              <a:gd name="T37" fmla="*/ 2147483647 h 369"/>
              <a:gd name="T38" fmla="*/ 2147483647 w 264"/>
              <a:gd name="T39" fmla="*/ 2147483647 h 369"/>
              <a:gd name="T40" fmla="*/ 2147483647 w 264"/>
              <a:gd name="T41" fmla="*/ 2147483647 h 369"/>
              <a:gd name="T42" fmla="*/ 2147483647 w 264"/>
              <a:gd name="T43" fmla="*/ 2147483647 h 369"/>
              <a:gd name="T44" fmla="*/ 2147483647 w 264"/>
              <a:gd name="T45" fmla="*/ 2147483647 h 369"/>
              <a:gd name="T46" fmla="*/ 2147483647 w 264"/>
              <a:gd name="T47" fmla="*/ 2147483647 h 369"/>
              <a:gd name="T48" fmla="*/ 2147483647 w 264"/>
              <a:gd name="T49" fmla="*/ 2147483647 h 369"/>
              <a:gd name="T50" fmla="*/ 2147483647 w 264"/>
              <a:gd name="T51" fmla="*/ 2147483647 h 369"/>
              <a:gd name="T52" fmla="*/ 2147483647 w 264"/>
              <a:gd name="T53" fmla="*/ 2147483647 h 369"/>
              <a:gd name="T54" fmla="*/ 2147483647 w 264"/>
              <a:gd name="T55" fmla="*/ 2147483647 h 369"/>
              <a:gd name="T56" fmla="*/ 2147483647 w 264"/>
              <a:gd name="T57" fmla="*/ 2147483647 h 369"/>
              <a:gd name="T58" fmla="*/ 2147483647 w 264"/>
              <a:gd name="T59" fmla="*/ 2147483647 h 369"/>
              <a:gd name="T60" fmla="*/ 2147483647 w 264"/>
              <a:gd name="T61" fmla="*/ 2147483647 h 369"/>
              <a:gd name="T62" fmla="*/ 2147483647 w 264"/>
              <a:gd name="T63" fmla="*/ 2147483647 h 369"/>
              <a:gd name="T64" fmla="*/ 2147483647 w 264"/>
              <a:gd name="T65" fmla="*/ 2147483647 h 369"/>
              <a:gd name="T66" fmla="*/ 2147483647 w 264"/>
              <a:gd name="T67" fmla="*/ 2147483647 h 369"/>
              <a:gd name="T68" fmla="*/ 2147483647 w 264"/>
              <a:gd name="T69" fmla="*/ 2147483647 h 369"/>
              <a:gd name="T70" fmla="*/ 2147483647 w 264"/>
              <a:gd name="T71" fmla="*/ 2147483647 h 369"/>
              <a:gd name="T72" fmla="*/ 2147483647 w 264"/>
              <a:gd name="T73" fmla="*/ 2147483647 h 369"/>
              <a:gd name="T74" fmla="*/ 2147483647 w 264"/>
              <a:gd name="T75" fmla="*/ 2147483647 h 369"/>
              <a:gd name="T76" fmla="*/ 2147483647 w 264"/>
              <a:gd name="T77" fmla="*/ 2147483647 h 369"/>
              <a:gd name="T78" fmla="*/ 2147483647 w 264"/>
              <a:gd name="T79" fmla="*/ 2147483647 h 369"/>
              <a:gd name="T80" fmla="*/ 2147483647 w 264"/>
              <a:gd name="T81" fmla="*/ 2147483647 h 36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64" h="369">
                <a:moveTo>
                  <a:pt x="257" y="281"/>
                </a:moveTo>
                <a:lnTo>
                  <a:pt x="255" y="292"/>
                </a:lnTo>
                <a:lnTo>
                  <a:pt x="254" y="308"/>
                </a:lnTo>
                <a:lnTo>
                  <a:pt x="256" y="325"/>
                </a:lnTo>
                <a:lnTo>
                  <a:pt x="264" y="326"/>
                </a:lnTo>
                <a:lnTo>
                  <a:pt x="254" y="344"/>
                </a:lnTo>
                <a:lnTo>
                  <a:pt x="254" y="351"/>
                </a:lnTo>
                <a:lnTo>
                  <a:pt x="249" y="360"/>
                </a:lnTo>
                <a:lnTo>
                  <a:pt x="241" y="369"/>
                </a:lnTo>
                <a:lnTo>
                  <a:pt x="238" y="369"/>
                </a:lnTo>
                <a:lnTo>
                  <a:pt x="224" y="359"/>
                </a:lnTo>
                <a:lnTo>
                  <a:pt x="216" y="349"/>
                </a:lnTo>
                <a:lnTo>
                  <a:pt x="199" y="341"/>
                </a:lnTo>
                <a:lnTo>
                  <a:pt x="181" y="332"/>
                </a:lnTo>
                <a:lnTo>
                  <a:pt x="164" y="323"/>
                </a:lnTo>
                <a:lnTo>
                  <a:pt x="147" y="314"/>
                </a:lnTo>
                <a:lnTo>
                  <a:pt x="130" y="299"/>
                </a:lnTo>
                <a:lnTo>
                  <a:pt x="113" y="284"/>
                </a:lnTo>
                <a:lnTo>
                  <a:pt x="113" y="274"/>
                </a:lnTo>
                <a:lnTo>
                  <a:pt x="99" y="251"/>
                </a:lnTo>
                <a:lnTo>
                  <a:pt x="86" y="229"/>
                </a:lnTo>
                <a:lnTo>
                  <a:pt x="77" y="215"/>
                </a:lnTo>
                <a:lnTo>
                  <a:pt x="67" y="201"/>
                </a:lnTo>
                <a:lnTo>
                  <a:pt x="59" y="187"/>
                </a:lnTo>
                <a:lnTo>
                  <a:pt x="50" y="172"/>
                </a:lnTo>
                <a:lnTo>
                  <a:pt x="43" y="158"/>
                </a:lnTo>
                <a:lnTo>
                  <a:pt x="34" y="142"/>
                </a:lnTo>
                <a:lnTo>
                  <a:pt x="20" y="132"/>
                </a:lnTo>
                <a:lnTo>
                  <a:pt x="5" y="122"/>
                </a:lnTo>
                <a:lnTo>
                  <a:pt x="7" y="117"/>
                </a:lnTo>
                <a:lnTo>
                  <a:pt x="0" y="90"/>
                </a:lnTo>
                <a:lnTo>
                  <a:pt x="10" y="78"/>
                </a:lnTo>
                <a:lnTo>
                  <a:pt x="18" y="66"/>
                </a:lnTo>
                <a:lnTo>
                  <a:pt x="21" y="78"/>
                </a:lnTo>
                <a:lnTo>
                  <a:pt x="16" y="87"/>
                </a:lnTo>
                <a:lnTo>
                  <a:pt x="23" y="85"/>
                </a:lnTo>
                <a:lnTo>
                  <a:pt x="45" y="100"/>
                </a:lnTo>
                <a:lnTo>
                  <a:pt x="52" y="92"/>
                </a:lnTo>
                <a:lnTo>
                  <a:pt x="53" y="83"/>
                </a:lnTo>
                <a:lnTo>
                  <a:pt x="58" y="76"/>
                </a:lnTo>
                <a:lnTo>
                  <a:pt x="61" y="64"/>
                </a:lnTo>
                <a:lnTo>
                  <a:pt x="64" y="64"/>
                </a:lnTo>
                <a:lnTo>
                  <a:pt x="64" y="67"/>
                </a:lnTo>
                <a:lnTo>
                  <a:pt x="67" y="67"/>
                </a:lnTo>
                <a:lnTo>
                  <a:pt x="65" y="64"/>
                </a:lnTo>
                <a:lnTo>
                  <a:pt x="70" y="58"/>
                </a:lnTo>
                <a:lnTo>
                  <a:pt x="82" y="54"/>
                </a:lnTo>
                <a:lnTo>
                  <a:pt x="104" y="42"/>
                </a:lnTo>
                <a:lnTo>
                  <a:pt x="116" y="18"/>
                </a:lnTo>
                <a:lnTo>
                  <a:pt x="120" y="18"/>
                </a:lnTo>
                <a:lnTo>
                  <a:pt x="113" y="2"/>
                </a:lnTo>
                <a:lnTo>
                  <a:pt x="119" y="1"/>
                </a:lnTo>
                <a:lnTo>
                  <a:pt x="120" y="0"/>
                </a:lnTo>
                <a:lnTo>
                  <a:pt x="131" y="9"/>
                </a:lnTo>
                <a:lnTo>
                  <a:pt x="142" y="19"/>
                </a:lnTo>
                <a:lnTo>
                  <a:pt x="158" y="34"/>
                </a:lnTo>
                <a:lnTo>
                  <a:pt x="162" y="44"/>
                </a:lnTo>
                <a:lnTo>
                  <a:pt x="186" y="44"/>
                </a:lnTo>
                <a:lnTo>
                  <a:pt x="202" y="45"/>
                </a:lnTo>
                <a:lnTo>
                  <a:pt x="222" y="51"/>
                </a:lnTo>
                <a:lnTo>
                  <a:pt x="215" y="76"/>
                </a:lnTo>
                <a:lnTo>
                  <a:pt x="227" y="83"/>
                </a:lnTo>
                <a:lnTo>
                  <a:pt x="221" y="82"/>
                </a:lnTo>
                <a:lnTo>
                  <a:pt x="203" y="87"/>
                </a:lnTo>
                <a:lnTo>
                  <a:pt x="188" y="93"/>
                </a:lnTo>
                <a:lnTo>
                  <a:pt x="172" y="101"/>
                </a:lnTo>
                <a:lnTo>
                  <a:pt x="167" y="116"/>
                </a:lnTo>
                <a:lnTo>
                  <a:pt x="161" y="131"/>
                </a:lnTo>
                <a:lnTo>
                  <a:pt x="151" y="148"/>
                </a:lnTo>
                <a:lnTo>
                  <a:pt x="159" y="163"/>
                </a:lnTo>
                <a:lnTo>
                  <a:pt x="169" y="178"/>
                </a:lnTo>
                <a:lnTo>
                  <a:pt x="168" y="187"/>
                </a:lnTo>
                <a:lnTo>
                  <a:pt x="175" y="188"/>
                </a:lnTo>
                <a:lnTo>
                  <a:pt x="188" y="197"/>
                </a:lnTo>
                <a:lnTo>
                  <a:pt x="203" y="200"/>
                </a:lnTo>
                <a:lnTo>
                  <a:pt x="217" y="190"/>
                </a:lnTo>
                <a:lnTo>
                  <a:pt x="218" y="205"/>
                </a:lnTo>
                <a:lnTo>
                  <a:pt x="219" y="221"/>
                </a:lnTo>
                <a:lnTo>
                  <a:pt x="241" y="220"/>
                </a:lnTo>
                <a:lnTo>
                  <a:pt x="251" y="235"/>
                </a:lnTo>
                <a:lnTo>
                  <a:pt x="261" y="251"/>
                </a:lnTo>
                <a:lnTo>
                  <a:pt x="259" y="256"/>
                </a:lnTo>
                <a:lnTo>
                  <a:pt x="257" y="28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6" name="Freeform 295"/>
          <p:cNvSpPr>
            <a:spLocks/>
          </p:cNvSpPr>
          <p:nvPr/>
        </p:nvSpPr>
        <p:spPr bwMode="auto">
          <a:xfrm>
            <a:off x="6165850" y="2693988"/>
            <a:ext cx="1300163" cy="1122362"/>
          </a:xfrm>
          <a:custGeom>
            <a:avLst/>
            <a:gdLst>
              <a:gd name="T0" fmla="*/ 2147483647 w 1020"/>
              <a:gd name="T1" fmla="*/ 2147483647 h 661"/>
              <a:gd name="T2" fmla="*/ 2147483647 w 1020"/>
              <a:gd name="T3" fmla="*/ 2147483647 h 661"/>
              <a:gd name="T4" fmla="*/ 2147483647 w 1020"/>
              <a:gd name="T5" fmla="*/ 2147483647 h 661"/>
              <a:gd name="T6" fmla="*/ 2147483647 w 1020"/>
              <a:gd name="T7" fmla="*/ 2147483647 h 661"/>
              <a:gd name="T8" fmla="*/ 2147483647 w 1020"/>
              <a:gd name="T9" fmla="*/ 2147483647 h 661"/>
              <a:gd name="T10" fmla="*/ 2147483647 w 1020"/>
              <a:gd name="T11" fmla="*/ 2147483647 h 661"/>
              <a:gd name="T12" fmla="*/ 2147483647 w 1020"/>
              <a:gd name="T13" fmla="*/ 2147483647 h 661"/>
              <a:gd name="T14" fmla="*/ 2147483647 w 1020"/>
              <a:gd name="T15" fmla="*/ 2147483647 h 661"/>
              <a:gd name="T16" fmla="*/ 2147483647 w 1020"/>
              <a:gd name="T17" fmla="*/ 2147483647 h 661"/>
              <a:gd name="T18" fmla="*/ 2147483647 w 1020"/>
              <a:gd name="T19" fmla="*/ 2147483647 h 661"/>
              <a:gd name="T20" fmla="*/ 2147483647 w 1020"/>
              <a:gd name="T21" fmla="*/ 2147483647 h 661"/>
              <a:gd name="T22" fmla="*/ 2147483647 w 1020"/>
              <a:gd name="T23" fmla="*/ 2147483647 h 661"/>
              <a:gd name="T24" fmla="*/ 2147483647 w 1020"/>
              <a:gd name="T25" fmla="*/ 2147483647 h 661"/>
              <a:gd name="T26" fmla="*/ 2147483647 w 1020"/>
              <a:gd name="T27" fmla="*/ 2147483647 h 661"/>
              <a:gd name="T28" fmla="*/ 2147483647 w 1020"/>
              <a:gd name="T29" fmla="*/ 2147483647 h 661"/>
              <a:gd name="T30" fmla="*/ 2147483647 w 1020"/>
              <a:gd name="T31" fmla="*/ 2147483647 h 661"/>
              <a:gd name="T32" fmla="*/ 2147483647 w 1020"/>
              <a:gd name="T33" fmla="*/ 2147483647 h 661"/>
              <a:gd name="T34" fmla="*/ 2147483647 w 1020"/>
              <a:gd name="T35" fmla="*/ 2147483647 h 661"/>
              <a:gd name="T36" fmla="*/ 2147483647 w 1020"/>
              <a:gd name="T37" fmla="*/ 2147483647 h 661"/>
              <a:gd name="T38" fmla="*/ 2147483647 w 1020"/>
              <a:gd name="T39" fmla="*/ 2147483647 h 661"/>
              <a:gd name="T40" fmla="*/ 2147483647 w 1020"/>
              <a:gd name="T41" fmla="*/ 2147483647 h 661"/>
              <a:gd name="T42" fmla="*/ 2147483647 w 1020"/>
              <a:gd name="T43" fmla="*/ 2147483647 h 661"/>
              <a:gd name="T44" fmla="*/ 2147483647 w 1020"/>
              <a:gd name="T45" fmla="*/ 2147483647 h 661"/>
              <a:gd name="T46" fmla="*/ 2147483647 w 1020"/>
              <a:gd name="T47" fmla="*/ 2147483647 h 661"/>
              <a:gd name="T48" fmla="*/ 2147483647 w 1020"/>
              <a:gd name="T49" fmla="*/ 0 h 661"/>
              <a:gd name="T50" fmla="*/ 2147483647 w 1020"/>
              <a:gd name="T51" fmla="*/ 2147483647 h 661"/>
              <a:gd name="T52" fmla="*/ 2147483647 w 1020"/>
              <a:gd name="T53" fmla="*/ 2147483647 h 661"/>
              <a:gd name="T54" fmla="*/ 2147483647 w 1020"/>
              <a:gd name="T55" fmla="*/ 2147483647 h 661"/>
              <a:gd name="T56" fmla="*/ 2147483647 w 1020"/>
              <a:gd name="T57" fmla="*/ 2147483647 h 661"/>
              <a:gd name="T58" fmla="*/ 2147483647 w 1020"/>
              <a:gd name="T59" fmla="*/ 2147483647 h 661"/>
              <a:gd name="T60" fmla="*/ 2147483647 w 1020"/>
              <a:gd name="T61" fmla="*/ 2147483647 h 661"/>
              <a:gd name="T62" fmla="*/ 2147483647 w 1020"/>
              <a:gd name="T63" fmla="*/ 2147483647 h 661"/>
              <a:gd name="T64" fmla="*/ 2147483647 w 1020"/>
              <a:gd name="T65" fmla="*/ 2147483647 h 661"/>
              <a:gd name="T66" fmla="*/ 2147483647 w 1020"/>
              <a:gd name="T67" fmla="*/ 2147483647 h 661"/>
              <a:gd name="T68" fmla="*/ 2147483647 w 1020"/>
              <a:gd name="T69" fmla="*/ 2147483647 h 661"/>
              <a:gd name="T70" fmla="*/ 2147483647 w 1020"/>
              <a:gd name="T71" fmla="*/ 2147483647 h 661"/>
              <a:gd name="T72" fmla="*/ 2147483647 w 1020"/>
              <a:gd name="T73" fmla="*/ 2147483647 h 661"/>
              <a:gd name="T74" fmla="*/ 2147483647 w 1020"/>
              <a:gd name="T75" fmla="*/ 2147483647 h 661"/>
              <a:gd name="T76" fmla="*/ 2147483647 w 1020"/>
              <a:gd name="T77" fmla="*/ 2147483647 h 661"/>
              <a:gd name="T78" fmla="*/ 2147483647 w 1020"/>
              <a:gd name="T79" fmla="*/ 2147483647 h 661"/>
              <a:gd name="T80" fmla="*/ 2147483647 w 1020"/>
              <a:gd name="T81" fmla="*/ 2147483647 h 661"/>
              <a:gd name="T82" fmla="*/ 2147483647 w 1020"/>
              <a:gd name="T83" fmla="*/ 2147483647 h 661"/>
              <a:gd name="T84" fmla="*/ 2147483647 w 1020"/>
              <a:gd name="T85" fmla="*/ 2147483647 h 661"/>
              <a:gd name="T86" fmla="*/ 2147483647 w 1020"/>
              <a:gd name="T87" fmla="*/ 2147483647 h 661"/>
              <a:gd name="T88" fmla="*/ 2147483647 w 1020"/>
              <a:gd name="T89" fmla="*/ 2147483647 h 661"/>
              <a:gd name="T90" fmla="*/ 2147483647 w 1020"/>
              <a:gd name="T91" fmla="*/ 2147483647 h 661"/>
              <a:gd name="T92" fmla="*/ 2147483647 w 1020"/>
              <a:gd name="T93" fmla="*/ 2147483647 h 661"/>
              <a:gd name="T94" fmla="*/ 2147483647 w 1020"/>
              <a:gd name="T95" fmla="*/ 2147483647 h 661"/>
              <a:gd name="T96" fmla="*/ 2147483647 w 1020"/>
              <a:gd name="T97" fmla="*/ 2147483647 h 661"/>
              <a:gd name="T98" fmla="*/ 2147483647 w 1020"/>
              <a:gd name="T99" fmla="*/ 2147483647 h 661"/>
              <a:gd name="T100" fmla="*/ 2147483647 w 1020"/>
              <a:gd name="T101" fmla="*/ 2147483647 h 661"/>
              <a:gd name="T102" fmla="*/ 2147483647 w 1020"/>
              <a:gd name="T103" fmla="*/ 2147483647 h 661"/>
              <a:gd name="T104" fmla="*/ 2147483647 w 1020"/>
              <a:gd name="T105" fmla="*/ 2147483647 h 661"/>
              <a:gd name="T106" fmla="*/ 2147483647 w 1020"/>
              <a:gd name="T107" fmla="*/ 2147483647 h 661"/>
              <a:gd name="T108" fmla="*/ 2147483647 w 1020"/>
              <a:gd name="T109" fmla="*/ 2147483647 h 661"/>
              <a:gd name="T110" fmla="*/ 2147483647 w 1020"/>
              <a:gd name="T111" fmla="*/ 2147483647 h 661"/>
              <a:gd name="T112" fmla="*/ 2147483647 w 1020"/>
              <a:gd name="T113" fmla="*/ 2147483647 h 661"/>
              <a:gd name="T114" fmla="*/ 2147483647 w 1020"/>
              <a:gd name="T115" fmla="*/ 2147483647 h 661"/>
              <a:gd name="T116" fmla="*/ 2147483647 w 1020"/>
              <a:gd name="T117" fmla="*/ 2147483647 h 6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020" h="661">
                <a:moveTo>
                  <a:pt x="456" y="481"/>
                </a:moveTo>
                <a:lnTo>
                  <a:pt x="441" y="493"/>
                </a:lnTo>
                <a:lnTo>
                  <a:pt x="427" y="504"/>
                </a:lnTo>
                <a:lnTo>
                  <a:pt x="409" y="511"/>
                </a:lnTo>
                <a:lnTo>
                  <a:pt x="399" y="504"/>
                </a:lnTo>
                <a:lnTo>
                  <a:pt x="371" y="502"/>
                </a:lnTo>
                <a:lnTo>
                  <a:pt x="357" y="519"/>
                </a:lnTo>
                <a:lnTo>
                  <a:pt x="349" y="503"/>
                </a:lnTo>
                <a:lnTo>
                  <a:pt x="340" y="508"/>
                </a:lnTo>
                <a:lnTo>
                  <a:pt x="317" y="506"/>
                </a:lnTo>
                <a:lnTo>
                  <a:pt x="300" y="504"/>
                </a:lnTo>
                <a:lnTo>
                  <a:pt x="279" y="496"/>
                </a:lnTo>
                <a:lnTo>
                  <a:pt x="277" y="493"/>
                </a:lnTo>
                <a:lnTo>
                  <a:pt x="258" y="486"/>
                </a:lnTo>
                <a:lnTo>
                  <a:pt x="252" y="479"/>
                </a:lnTo>
                <a:lnTo>
                  <a:pt x="244" y="482"/>
                </a:lnTo>
                <a:lnTo>
                  <a:pt x="219" y="465"/>
                </a:lnTo>
                <a:lnTo>
                  <a:pt x="202" y="456"/>
                </a:lnTo>
                <a:lnTo>
                  <a:pt x="195" y="463"/>
                </a:lnTo>
                <a:lnTo>
                  <a:pt x="192" y="462"/>
                </a:lnTo>
                <a:lnTo>
                  <a:pt x="174" y="450"/>
                </a:lnTo>
                <a:lnTo>
                  <a:pt x="150" y="438"/>
                </a:lnTo>
                <a:lnTo>
                  <a:pt x="141" y="435"/>
                </a:lnTo>
                <a:lnTo>
                  <a:pt x="132" y="414"/>
                </a:lnTo>
                <a:lnTo>
                  <a:pt x="144" y="415"/>
                </a:lnTo>
                <a:lnTo>
                  <a:pt x="147" y="407"/>
                </a:lnTo>
                <a:lnTo>
                  <a:pt x="134" y="392"/>
                </a:lnTo>
                <a:lnTo>
                  <a:pt x="134" y="384"/>
                </a:lnTo>
                <a:lnTo>
                  <a:pt x="133" y="379"/>
                </a:lnTo>
                <a:lnTo>
                  <a:pt x="130" y="376"/>
                </a:lnTo>
                <a:lnTo>
                  <a:pt x="126" y="371"/>
                </a:lnTo>
                <a:lnTo>
                  <a:pt x="125" y="367"/>
                </a:lnTo>
                <a:lnTo>
                  <a:pt x="123" y="361"/>
                </a:lnTo>
                <a:lnTo>
                  <a:pt x="116" y="359"/>
                </a:lnTo>
                <a:lnTo>
                  <a:pt x="108" y="356"/>
                </a:lnTo>
                <a:lnTo>
                  <a:pt x="101" y="354"/>
                </a:lnTo>
                <a:lnTo>
                  <a:pt x="76" y="348"/>
                </a:lnTo>
                <a:lnTo>
                  <a:pt x="62" y="342"/>
                </a:lnTo>
                <a:lnTo>
                  <a:pt x="52" y="329"/>
                </a:lnTo>
                <a:lnTo>
                  <a:pt x="30" y="323"/>
                </a:lnTo>
                <a:lnTo>
                  <a:pt x="30" y="319"/>
                </a:lnTo>
                <a:lnTo>
                  <a:pt x="35" y="319"/>
                </a:lnTo>
                <a:lnTo>
                  <a:pt x="36" y="319"/>
                </a:lnTo>
                <a:lnTo>
                  <a:pt x="39" y="318"/>
                </a:lnTo>
                <a:lnTo>
                  <a:pt x="27" y="295"/>
                </a:lnTo>
                <a:lnTo>
                  <a:pt x="10" y="293"/>
                </a:lnTo>
                <a:lnTo>
                  <a:pt x="0" y="276"/>
                </a:lnTo>
                <a:lnTo>
                  <a:pt x="6" y="261"/>
                </a:lnTo>
                <a:lnTo>
                  <a:pt x="19" y="255"/>
                </a:lnTo>
                <a:lnTo>
                  <a:pt x="28" y="254"/>
                </a:lnTo>
                <a:lnTo>
                  <a:pt x="39" y="256"/>
                </a:lnTo>
                <a:lnTo>
                  <a:pt x="51" y="244"/>
                </a:lnTo>
                <a:lnTo>
                  <a:pt x="71" y="239"/>
                </a:lnTo>
                <a:lnTo>
                  <a:pt x="85" y="228"/>
                </a:lnTo>
                <a:lnTo>
                  <a:pt x="99" y="219"/>
                </a:lnTo>
                <a:lnTo>
                  <a:pt x="94" y="209"/>
                </a:lnTo>
                <a:lnTo>
                  <a:pt x="99" y="206"/>
                </a:lnTo>
                <a:lnTo>
                  <a:pt x="99" y="201"/>
                </a:lnTo>
                <a:lnTo>
                  <a:pt x="90" y="186"/>
                </a:lnTo>
                <a:lnTo>
                  <a:pt x="82" y="172"/>
                </a:lnTo>
                <a:lnTo>
                  <a:pt x="71" y="166"/>
                </a:lnTo>
                <a:lnTo>
                  <a:pt x="92" y="159"/>
                </a:lnTo>
                <a:lnTo>
                  <a:pt x="116" y="161"/>
                </a:lnTo>
                <a:lnTo>
                  <a:pt x="109" y="154"/>
                </a:lnTo>
                <a:lnTo>
                  <a:pt x="108" y="137"/>
                </a:lnTo>
                <a:lnTo>
                  <a:pt x="105" y="121"/>
                </a:lnTo>
                <a:lnTo>
                  <a:pt x="134" y="125"/>
                </a:lnTo>
                <a:lnTo>
                  <a:pt x="150" y="123"/>
                </a:lnTo>
                <a:lnTo>
                  <a:pt x="142" y="102"/>
                </a:lnTo>
                <a:lnTo>
                  <a:pt x="150" y="97"/>
                </a:lnTo>
                <a:lnTo>
                  <a:pt x="158" y="84"/>
                </a:lnTo>
                <a:lnTo>
                  <a:pt x="171" y="81"/>
                </a:lnTo>
                <a:lnTo>
                  <a:pt x="172" y="85"/>
                </a:lnTo>
                <a:lnTo>
                  <a:pt x="180" y="92"/>
                </a:lnTo>
                <a:lnTo>
                  <a:pt x="207" y="106"/>
                </a:lnTo>
                <a:lnTo>
                  <a:pt x="220" y="109"/>
                </a:lnTo>
                <a:lnTo>
                  <a:pt x="247" y="125"/>
                </a:lnTo>
                <a:lnTo>
                  <a:pt x="253" y="141"/>
                </a:lnTo>
                <a:lnTo>
                  <a:pt x="261" y="158"/>
                </a:lnTo>
                <a:lnTo>
                  <a:pt x="282" y="161"/>
                </a:lnTo>
                <a:lnTo>
                  <a:pt x="304" y="164"/>
                </a:lnTo>
                <a:lnTo>
                  <a:pt x="329" y="171"/>
                </a:lnTo>
                <a:lnTo>
                  <a:pt x="355" y="178"/>
                </a:lnTo>
                <a:lnTo>
                  <a:pt x="372" y="194"/>
                </a:lnTo>
                <a:lnTo>
                  <a:pt x="388" y="209"/>
                </a:lnTo>
                <a:lnTo>
                  <a:pt x="414" y="210"/>
                </a:lnTo>
                <a:lnTo>
                  <a:pt x="440" y="212"/>
                </a:lnTo>
                <a:lnTo>
                  <a:pt x="464" y="213"/>
                </a:lnTo>
                <a:lnTo>
                  <a:pt x="490" y="214"/>
                </a:lnTo>
                <a:lnTo>
                  <a:pt x="497" y="220"/>
                </a:lnTo>
                <a:lnTo>
                  <a:pt x="519" y="223"/>
                </a:lnTo>
                <a:lnTo>
                  <a:pt x="543" y="227"/>
                </a:lnTo>
                <a:lnTo>
                  <a:pt x="557" y="233"/>
                </a:lnTo>
                <a:lnTo>
                  <a:pt x="569" y="225"/>
                </a:lnTo>
                <a:lnTo>
                  <a:pt x="583" y="218"/>
                </a:lnTo>
                <a:lnTo>
                  <a:pt x="605" y="217"/>
                </a:lnTo>
                <a:lnTo>
                  <a:pt x="627" y="215"/>
                </a:lnTo>
                <a:lnTo>
                  <a:pt x="644" y="202"/>
                </a:lnTo>
                <a:lnTo>
                  <a:pt x="660" y="190"/>
                </a:lnTo>
                <a:lnTo>
                  <a:pt x="648" y="181"/>
                </a:lnTo>
                <a:lnTo>
                  <a:pt x="645" y="162"/>
                </a:lnTo>
                <a:lnTo>
                  <a:pt x="671" y="169"/>
                </a:lnTo>
                <a:lnTo>
                  <a:pt x="688" y="160"/>
                </a:lnTo>
                <a:lnTo>
                  <a:pt x="707" y="156"/>
                </a:lnTo>
                <a:lnTo>
                  <a:pt x="710" y="141"/>
                </a:lnTo>
                <a:lnTo>
                  <a:pt x="731" y="132"/>
                </a:lnTo>
                <a:lnTo>
                  <a:pt x="762" y="133"/>
                </a:lnTo>
                <a:lnTo>
                  <a:pt x="757" y="122"/>
                </a:lnTo>
                <a:lnTo>
                  <a:pt x="718" y="104"/>
                </a:lnTo>
                <a:lnTo>
                  <a:pt x="708" y="112"/>
                </a:lnTo>
                <a:lnTo>
                  <a:pt x="702" y="109"/>
                </a:lnTo>
                <a:lnTo>
                  <a:pt x="683" y="109"/>
                </a:lnTo>
                <a:lnTo>
                  <a:pt x="667" y="101"/>
                </a:lnTo>
                <a:lnTo>
                  <a:pt x="672" y="100"/>
                </a:lnTo>
                <a:lnTo>
                  <a:pt x="670" y="84"/>
                </a:lnTo>
                <a:lnTo>
                  <a:pt x="667" y="68"/>
                </a:lnTo>
                <a:lnTo>
                  <a:pt x="693" y="74"/>
                </a:lnTo>
                <a:lnTo>
                  <a:pt x="707" y="61"/>
                </a:lnTo>
                <a:lnTo>
                  <a:pt x="701" y="47"/>
                </a:lnTo>
                <a:lnTo>
                  <a:pt x="701" y="23"/>
                </a:lnTo>
                <a:lnTo>
                  <a:pt x="687" y="15"/>
                </a:lnTo>
                <a:lnTo>
                  <a:pt x="679" y="12"/>
                </a:lnTo>
                <a:lnTo>
                  <a:pt x="692" y="2"/>
                </a:lnTo>
                <a:lnTo>
                  <a:pt x="714" y="1"/>
                </a:lnTo>
                <a:lnTo>
                  <a:pt x="736" y="0"/>
                </a:lnTo>
                <a:lnTo>
                  <a:pt x="781" y="13"/>
                </a:lnTo>
                <a:lnTo>
                  <a:pt x="800" y="26"/>
                </a:lnTo>
                <a:lnTo>
                  <a:pt x="818" y="40"/>
                </a:lnTo>
                <a:lnTo>
                  <a:pt x="837" y="53"/>
                </a:lnTo>
                <a:lnTo>
                  <a:pt x="855" y="67"/>
                </a:lnTo>
                <a:lnTo>
                  <a:pt x="875" y="75"/>
                </a:lnTo>
                <a:lnTo>
                  <a:pt x="906" y="83"/>
                </a:lnTo>
                <a:lnTo>
                  <a:pt x="925" y="89"/>
                </a:lnTo>
                <a:lnTo>
                  <a:pt x="948" y="111"/>
                </a:lnTo>
                <a:lnTo>
                  <a:pt x="975" y="108"/>
                </a:lnTo>
                <a:lnTo>
                  <a:pt x="1003" y="99"/>
                </a:lnTo>
                <a:lnTo>
                  <a:pt x="1013" y="116"/>
                </a:lnTo>
                <a:lnTo>
                  <a:pt x="1017" y="139"/>
                </a:lnTo>
                <a:lnTo>
                  <a:pt x="1020" y="163"/>
                </a:lnTo>
                <a:lnTo>
                  <a:pt x="997" y="160"/>
                </a:lnTo>
                <a:lnTo>
                  <a:pt x="993" y="170"/>
                </a:lnTo>
                <a:lnTo>
                  <a:pt x="1006" y="188"/>
                </a:lnTo>
                <a:lnTo>
                  <a:pt x="1018" y="206"/>
                </a:lnTo>
                <a:lnTo>
                  <a:pt x="1011" y="210"/>
                </a:lnTo>
                <a:lnTo>
                  <a:pt x="1015" y="215"/>
                </a:lnTo>
                <a:lnTo>
                  <a:pt x="995" y="205"/>
                </a:lnTo>
                <a:lnTo>
                  <a:pt x="995" y="215"/>
                </a:lnTo>
                <a:lnTo>
                  <a:pt x="982" y="224"/>
                </a:lnTo>
                <a:lnTo>
                  <a:pt x="976" y="225"/>
                </a:lnTo>
                <a:lnTo>
                  <a:pt x="982" y="236"/>
                </a:lnTo>
                <a:lnTo>
                  <a:pt x="960" y="230"/>
                </a:lnTo>
                <a:lnTo>
                  <a:pt x="953" y="234"/>
                </a:lnTo>
                <a:lnTo>
                  <a:pt x="942" y="251"/>
                </a:lnTo>
                <a:lnTo>
                  <a:pt x="931" y="261"/>
                </a:lnTo>
                <a:lnTo>
                  <a:pt x="921" y="267"/>
                </a:lnTo>
                <a:lnTo>
                  <a:pt x="910" y="274"/>
                </a:lnTo>
                <a:lnTo>
                  <a:pt x="899" y="282"/>
                </a:lnTo>
                <a:lnTo>
                  <a:pt x="884" y="287"/>
                </a:lnTo>
                <a:lnTo>
                  <a:pt x="892" y="276"/>
                </a:lnTo>
                <a:lnTo>
                  <a:pt x="879" y="272"/>
                </a:lnTo>
                <a:lnTo>
                  <a:pt x="884" y="251"/>
                </a:lnTo>
                <a:lnTo>
                  <a:pt x="873" y="247"/>
                </a:lnTo>
                <a:lnTo>
                  <a:pt x="861" y="249"/>
                </a:lnTo>
                <a:lnTo>
                  <a:pt x="853" y="262"/>
                </a:lnTo>
                <a:lnTo>
                  <a:pt x="843" y="274"/>
                </a:lnTo>
                <a:lnTo>
                  <a:pt x="829" y="283"/>
                </a:lnTo>
                <a:lnTo>
                  <a:pt x="819" y="283"/>
                </a:lnTo>
                <a:lnTo>
                  <a:pt x="826" y="297"/>
                </a:lnTo>
                <a:lnTo>
                  <a:pt x="853" y="304"/>
                </a:lnTo>
                <a:lnTo>
                  <a:pt x="862" y="320"/>
                </a:lnTo>
                <a:lnTo>
                  <a:pt x="876" y="318"/>
                </a:lnTo>
                <a:lnTo>
                  <a:pt x="892" y="308"/>
                </a:lnTo>
                <a:lnTo>
                  <a:pt x="915" y="316"/>
                </a:lnTo>
                <a:lnTo>
                  <a:pt x="926" y="318"/>
                </a:lnTo>
                <a:lnTo>
                  <a:pt x="927" y="328"/>
                </a:lnTo>
                <a:lnTo>
                  <a:pt x="916" y="327"/>
                </a:lnTo>
                <a:lnTo>
                  <a:pt x="904" y="333"/>
                </a:lnTo>
                <a:lnTo>
                  <a:pt x="898" y="343"/>
                </a:lnTo>
                <a:lnTo>
                  <a:pt x="894" y="349"/>
                </a:lnTo>
                <a:lnTo>
                  <a:pt x="889" y="369"/>
                </a:lnTo>
                <a:lnTo>
                  <a:pt x="917" y="384"/>
                </a:lnTo>
                <a:lnTo>
                  <a:pt x="931" y="400"/>
                </a:lnTo>
                <a:lnTo>
                  <a:pt x="944" y="415"/>
                </a:lnTo>
                <a:lnTo>
                  <a:pt x="965" y="431"/>
                </a:lnTo>
                <a:lnTo>
                  <a:pt x="935" y="423"/>
                </a:lnTo>
                <a:lnTo>
                  <a:pt x="936" y="425"/>
                </a:lnTo>
                <a:lnTo>
                  <a:pt x="954" y="435"/>
                </a:lnTo>
                <a:lnTo>
                  <a:pt x="973" y="445"/>
                </a:lnTo>
                <a:lnTo>
                  <a:pt x="954" y="457"/>
                </a:lnTo>
                <a:lnTo>
                  <a:pt x="948" y="461"/>
                </a:lnTo>
                <a:lnTo>
                  <a:pt x="959" y="463"/>
                </a:lnTo>
                <a:lnTo>
                  <a:pt x="971" y="462"/>
                </a:lnTo>
                <a:lnTo>
                  <a:pt x="985" y="468"/>
                </a:lnTo>
                <a:lnTo>
                  <a:pt x="977" y="476"/>
                </a:lnTo>
                <a:lnTo>
                  <a:pt x="985" y="476"/>
                </a:lnTo>
                <a:lnTo>
                  <a:pt x="984" y="479"/>
                </a:lnTo>
                <a:lnTo>
                  <a:pt x="977" y="483"/>
                </a:lnTo>
                <a:lnTo>
                  <a:pt x="980" y="487"/>
                </a:lnTo>
                <a:lnTo>
                  <a:pt x="981" y="491"/>
                </a:lnTo>
                <a:lnTo>
                  <a:pt x="977" y="491"/>
                </a:lnTo>
                <a:lnTo>
                  <a:pt x="984" y="499"/>
                </a:lnTo>
                <a:lnTo>
                  <a:pt x="979" y="500"/>
                </a:lnTo>
                <a:lnTo>
                  <a:pt x="968" y="505"/>
                </a:lnTo>
                <a:lnTo>
                  <a:pt x="973" y="511"/>
                </a:lnTo>
                <a:lnTo>
                  <a:pt x="969" y="520"/>
                </a:lnTo>
                <a:lnTo>
                  <a:pt x="963" y="535"/>
                </a:lnTo>
                <a:lnTo>
                  <a:pt x="959" y="537"/>
                </a:lnTo>
                <a:lnTo>
                  <a:pt x="963" y="540"/>
                </a:lnTo>
                <a:lnTo>
                  <a:pt x="954" y="544"/>
                </a:lnTo>
                <a:lnTo>
                  <a:pt x="953" y="544"/>
                </a:lnTo>
                <a:lnTo>
                  <a:pt x="963" y="548"/>
                </a:lnTo>
                <a:lnTo>
                  <a:pt x="963" y="557"/>
                </a:lnTo>
                <a:lnTo>
                  <a:pt x="958" y="556"/>
                </a:lnTo>
                <a:lnTo>
                  <a:pt x="957" y="562"/>
                </a:lnTo>
                <a:lnTo>
                  <a:pt x="953" y="565"/>
                </a:lnTo>
                <a:lnTo>
                  <a:pt x="951" y="568"/>
                </a:lnTo>
                <a:lnTo>
                  <a:pt x="949" y="575"/>
                </a:lnTo>
                <a:lnTo>
                  <a:pt x="940" y="576"/>
                </a:lnTo>
                <a:lnTo>
                  <a:pt x="937" y="578"/>
                </a:lnTo>
                <a:lnTo>
                  <a:pt x="938" y="583"/>
                </a:lnTo>
                <a:lnTo>
                  <a:pt x="933" y="589"/>
                </a:lnTo>
                <a:lnTo>
                  <a:pt x="917" y="600"/>
                </a:lnTo>
                <a:lnTo>
                  <a:pt x="917" y="602"/>
                </a:lnTo>
                <a:lnTo>
                  <a:pt x="911" y="608"/>
                </a:lnTo>
                <a:lnTo>
                  <a:pt x="900" y="609"/>
                </a:lnTo>
                <a:lnTo>
                  <a:pt x="898" y="610"/>
                </a:lnTo>
                <a:lnTo>
                  <a:pt x="895" y="612"/>
                </a:lnTo>
                <a:lnTo>
                  <a:pt x="887" y="613"/>
                </a:lnTo>
                <a:lnTo>
                  <a:pt x="882" y="612"/>
                </a:lnTo>
                <a:lnTo>
                  <a:pt x="877" y="615"/>
                </a:lnTo>
                <a:lnTo>
                  <a:pt x="876" y="617"/>
                </a:lnTo>
                <a:lnTo>
                  <a:pt x="870" y="617"/>
                </a:lnTo>
                <a:lnTo>
                  <a:pt x="860" y="604"/>
                </a:lnTo>
                <a:lnTo>
                  <a:pt x="855" y="609"/>
                </a:lnTo>
                <a:lnTo>
                  <a:pt x="859" y="623"/>
                </a:lnTo>
                <a:lnTo>
                  <a:pt x="854" y="618"/>
                </a:lnTo>
                <a:lnTo>
                  <a:pt x="855" y="626"/>
                </a:lnTo>
                <a:lnTo>
                  <a:pt x="850" y="625"/>
                </a:lnTo>
                <a:lnTo>
                  <a:pt x="844" y="632"/>
                </a:lnTo>
                <a:lnTo>
                  <a:pt x="838" y="626"/>
                </a:lnTo>
                <a:lnTo>
                  <a:pt x="837" y="630"/>
                </a:lnTo>
                <a:lnTo>
                  <a:pt x="830" y="630"/>
                </a:lnTo>
                <a:lnTo>
                  <a:pt x="818" y="636"/>
                </a:lnTo>
                <a:lnTo>
                  <a:pt x="807" y="639"/>
                </a:lnTo>
                <a:lnTo>
                  <a:pt x="804" y="640"/>
                </a:lnTo>
                <a:lnTo>
                  <a:pt x="802" y="650"/>
                </a:lnTo>
                <a:lnTo>
                  <a:pt x="807" y="661"/>
                </a:lnTo>
                <a:lnTo>
                  <a:pt x="796" y="659"/>
                </a:lnTo>
                <a:lnTo>
                  <a:pt x="791" y="639"/>
                </a:lnTo>
                <a:lnTo>
                  <a:pt x="786" y="635"/>
                </a:lnTo>
                <a:lnTo>
                  <a:pt x="778" y="636"/>
                </a:lnTo>
                <a:lnTo>
                  <a:pt x="770" y="634"/>
                </a:lnTo>
                <a:lnTo>
                  <a:pt x="763" y="630"/>
                </a:lnTo>
                <a:lnTo>
                  <a:pt x="761" y="633"/>
                </a:lnTo>
                <a:lnTo>
                  <a:pt x="754" y="636"/>
                </a:lnTo>
                <a:lnTo>
                  <a:pt x="735" y="628"/>
                </a:lnTo>
                <a:lnTo>
                  <a:pt x="726" y="623"/>
                </a:lnTo>
                <a:lnTo>
                  <a:pt x="723" y="610"/>
                </a:lnTo>
                <a:lnTo>
                  <a:pt x="699" y="602"/>
                </a:lnTo>
                <a:lnTo>
                  <a:pt x="691" y="601"/>
                </a:lnTo>
                <a:lnTo>
                  <a:pt x="679" y="613"/>
                </a:lnTo>
                <a:lnTo>
                  <a:pt x="672" y="613"/>
                </a:lnTo>
                <a:lnTo>
                  <a:pt x="669" y="614"/>
                </a:lnTo>
                <a:lnTo>
                  <a:pt x="664" y="613"/>
                </a:lnTo>
                <a:lnTo>
                  <a:pt x="656" y="614"/>
                </a:lnTo>
                <a:lnTo>
                  <a:pt x="652" y="616"/>
                </a:lnTo>
                <a:lnTo>
                  <a:pt x="641" y="614"/>
                </a:lnTo>
                <a:lnTo>
                  <a:pt x="637" y="618"/>
                </a:lnTo>
                <a:lnTo>
                  <a:pt x="627" y="620"/>
                </a:lnTo>
                <a:lnTo>
                  <a:pt x="632" y="642"/>
                </a:lnTo>
                <a:lnTo>
                  <a:pt x="623" y="639"/>
                </a:lnTo>
                <a:lnTo>
                  <a:pt x="620" y="635"/>
                </a:lnTo>
                <a:lnTo>
                  <a:pt x="615" y="633"/>
                </a:lnTo>
                <a:lnTo>
                  <a:pt x="600" y="637"/>
                </a:lnTo>
                <a:lnTo>
                  <a:pt x="592" y="625"/>
                </a:lnTo>
                <a:lnTo>
                  <a:pt x="580" y="621"/>
                </a:lnTo>
                <a:lnTo>
                  <a:pt x="582" y="604"/>
                </a:lnTo>
                <a:lnTo>
                  <a:pt x="569" y="600"/>
                </a:lnTo>
                <a:lnTo>
                  <a:pt x="565" y="586"/>
                </a:lnTo>
                <a:lnTo>
                  <a:pt x="563" y="584"/>
                </a:lnTo>
                <a:lnTo>
                  <a:pt x="543" y="586"/>
                </a:lnTo>
                <a:lnTo>
                  <a:pt x="541" y="577"/>
                </a:lnTo>
                <a:lnTo>
                  <a:pt x="540" y="569"/>
                </a:lnTo>
                <a:lnTo>
                  <a:pt x="550" y="555"/>
                </a:lnTo>
                <a:lnTo>
                  <a:pt x="552" y="545"/>
                </a:lnTo>
                <a:lnTo>
                  <a:pt x="549" y="530"/>
                </a:lnTo>
                <a:lnTo>
                  <a:pt x="544" y="514"/>
                </a:lnTo>
                <a:lnTo>
                  <a:pt x="536" y="510"/>
                </a:lnTo>
                <a:lnTo>
                  <a:pt x="519" y="494"/>
                </a:lnTo>
                <a:lnTo>
                  <a:pt x="517" y="501"/>
                </a:lnTo>
                <a:lnTo>
                  <a:pt x="496" y="494"/>
                </a:lnTo>
                <a:lnTo>
                  <a:pt x="496" y="486"/>
                </a:lnTo>
                <a:lnTo>
                  <a:pt x="489" y="483"/>
                </a:lnTo>
                <a:lnTo>
                  <a:pt x="490" y="480"/>
                </a:lnTo>
                <a:lnTo>
                  <a:pt x="481" y="478"/>
                </a:lnTo>
                <a:lnTo>
                  <a:pt x="471" y="483"/>
                </a:lnTo>
                <a:lnTo>
                  <a:pt x="456" y="48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7" name="Freeform 296"/>
          <p:cNvSpPr>
            <a:spLocks/>
          </p:cNvSpPr>
          <p:nvPr/>
        </p:nvSpPr>
        <p:spPr bwMode="auto">
          <a:xfrm>
            <a:off x="7158038" y="3825875"/>
            <a:ext cx="55562" cy="58738"/>
          </a:xfrm>
          <a:custGeom>
            <a:avLst/>
            <a:gdLst>
              <a:gd name="T0" fmla="*/ 2147483647 w 43"/>
              <a:gd name="T1" fmla="*/ 0 h 35"/>
              <a:gd name="T2" fmla="*/ 2147483647 w 43"/>
              <a:gd name="T3" fmla="*/ 2147483647 h 35"/>
              <a:gd name="T4" fmla="*/ 0 w 43"/>
              <a:gd name="T5" fmla="*/ 2147483647 h 35"/>
              <a:gd name="T6" fmla="*/ 0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0 h 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" h="35">
                <a:moveTo>
                  <a:pt x="33" y="0"/>
                </a:moveTo>
                <a:lnTo>
                  <a:pt x="12" y="4"/>
                </a:lnTo>
                <a:lnTo>
                  <a:pt x="0" y="12"/>
                </a:lnTo>
                <a:lnTo>
                  <a:pt x="0" y="29"/>
                </a:lnTo>
                <a:lnTo>
                  <a:pt x="16" y="35"/>
                </a:lnTo>
                <a:lnTo>
                  <a:pt x="23" y="33"/>
                </a:lnTo>
                <a:lnTo>
                  <a:pt x="36" y="21"/>
                </a:lnTo>
                <a:lnTo>
                  <a:pt x="43" y="8"/>
                </a:lnTo>
                <a:lnTo>
                  <a:pt x="40" y="1"/>
                </a:lnTo>
                <a:lnTo>
                  <a:pt x="33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8" name="Freeform 297"/>
          <p:cNvSpPr>
            <a:spLocks/>
          </p:cNvSpPr>
          <p:nvPr/>
        </p:nvSpPr>
        <p:spPr bwMode="auto">
          <a:xfrm>
            <a:off x="7586663" y="3090863"/>
            <a:ext cx="217487" cy="274637"/>
          </a:xfrm>
          <a:custGeom>
            <a:avLst/>
            <a:gdLst>
              <a:gd name="T0" fmla="*/ 2147483647 w 170"/>
              <a:gd name="T1" fmla="*/ 2147483647 h 161"/>
              <a:gd name="T2" fmla="*/ 2147483647 w 170"/>
              <a:gd name="T3" fmla="*/ 2147483647 h 161"/>
              <a:gd name="T4" fmla="*/ 2147483647 w 170"/>
              <a:gd name="T5" fmla="*/ 2147483647 h 161"/>
              <a:gd name="T6" fmla="*/ 2147483647 w 170"/>
              <a:gd name="T7" fmla="*/ 2147483647 h 161"/>
              <a:gd name="T8" fmla="*/ 2147483647 w 170"/>
              <a:gd name="T9" fmla="*/ 2147483647 h 161"/>
              <a:gd name="T10" fmla="*/ 2147483647 w 170"/>
              <a:gd name="T11" fmla="*/ 2147483647 h 161"/>
              <a:gd name="T12" fmla="*/ 2147483647 w 170"/>
              <a:gd name="T13" fmla="*/ 2147483647 h 161"/>
              <a:gd name="T14" fmla="*/ 2147483647 w 170"/>
              <a:gd name="T15" fmla="*/ 2147483647 h 161"/>
              <a:gd name="T16" fmla="*/ 2147483647 w 170"/>
              <a:gd name="T17" fmla="*/ 2147483647 h 161"/>
              <a:gd name="T18" fmla="*/ 2147483647 w 170"/>
              <a:gd name="T19" fmla="*/ 2147483647 h 161"/>
              <a:gd name="T20" fmla="*/ 2147483647 w 170"/>
              <a:gd name="T21" fmla="*/ 2147483647 h 161"/>
              <a:gd name="T22" fmla="*/ 2147483647 w 170"/>
              <a:gd name="T23" fmla="*/ 2147483647 h 161"/>
              <a:gd name="T24" fmla="*/ 2147483647 w 170"/>
              <a:gd name="T25" fmla="*/ 2147483647 h 161"/>
              <a:gd name="T26" fmla="*/ 2147483647 w 170"/>
              <a:gd name="T27" fmla="*/ 2147483647 h 161"/>
              <a:gd name="T28" fmla="*/ 2147483647 w 170"/>
              <a:gd name="T29" fmla="*/ 2147483647 h 161"/>
              <a:gd name="T30" fmla="*/ 2147483647 w 170"/>
              <a:gd name="T31" fmla="*/ 2147483647 h 161"/>
              <a:gd name="T32" fmla="*/ 2147483647 w 170"/>
              <a:gd name="T33" fmla="*/ 2147483647 h 161"/>
              <a:gd name="T34" fmla="*/ 2147483647 w 170"/>
              <a:gd name="T35" fmla="*/ 2147483647 h 161"/>
              <a:gd name="T36" fmla="*/ 2147483647 w 170"/>
              <a:gd name="T37" fmla="*/ 2147483647 h 161"/>
              <a:gd name="T38" fmla="*/ 0 w 170"/>
              <a:gd name="T39" fmla="*/ 2147483647 h 161"/>
              <a:gd name="T40" fmla="*/ 2147483647 w 170"/>
              <a:gd name="T41" fmla="*/ 2147483647 h 161"/>
              <a:gd name="T42" fmla="*/ 2147483647 w 170"/>
              <a:gd name="T43" fmla="*/ 2147483647 h 161"/>
              <a:gd name="T44" fmla="*/ 2147483647 w 170"/>
              <a:gd name="T45" fmla="*/ 2147483647 h 161"/>
              <a:gd name="T46" fmla="*/ 2147483647 w 170"/>
              <a:gd name="T47" fmla="*/ 2147483647 h 161"/>
              <a:gd name="T48" fmla="*/ 2147483647 w 170"/>
              <a:gd name="T49" fmla="*/ 2147483647 h 161"/>
              <a:gd name="T50" fmla="*/ 2147483647 w 170"/>
              <a:gd name="T51" fmla="*/ 2147483647 h 161"/>
              <a:gd name="T52" fmla="*/ 2147483647 w 170"/>
              <a:gd name="T53" fmla="*/ 2147483647 h 161"/>
              <a:gd name="T54" fmla="*/ 2147483647 w 170"/>
              <a:gd name="T55" fmla="*/ 2147483647 h 161"/>
              <a:gd name="T56" fmla="*/ 2147483647 w 170"/>
              <a:gd name="T57" fmla="*/ 2147483647 h 161"/>
              <a:gd name="T58" fmla="*/ 2147483647 w 170"/>
              <a:gd name="T59" fmla="*/ 2147483647 h 161"/>
              <a:gd name="T60" fmla="*/ 2147483647 w 170"/>
              <a:gd name="T61" fmla="*/ 2147483647 h 161"/>
              <a:gd name="T62" fmla="*/ 2147483647 w 170"/>
              <a:gd name="T63" fmla="*/ 2147483647 h 161"/>
              <a:gd name="T64" fmla="*/ 2147483647 w 170"/>
              <a:gd name="T65" fmla="*/ 2147483647 h 161"/>
              <a:gd name="T66" fmla="*/ 2147483647 w 170"/>
              <a:gd name="T67" fmla="*/ 2147483647 h 161"/>
              <a:gd name="T68" fmla="*/ 2147483647 w 170"/>
              <a:gd name="T69" fmla="*/ 2147483647 h 161"/>
              <a:gd name="T70" fmla="*/ 2147483647 w 170"/>
              <a:gd name="T71" fmla="*/ 2147483647 h 161"/>
              <a:gd name="T72" fmla="*/ 2147483647 w 170"/>
              <a:gd name="T73" fmla="*/ 2147483647 h 161"/>
              <a:gd name="T74" fmla="*/ 2147483647 w 170"/>
              <a:gd name="T75" fmla="*/ 2147483647 h 161"/>
              <a:gd name="T76" fmla="*/ 2147483647 w 170"/>
              <a:gd name="T77" fmla="*/ 2147483647 h 161"/>
              <a:gd name="T78" fmla="*/ 2147483647 w 170"/>
              <a:gd name="T79" fmla="*/ 2147483647 h 161"/>
              <a:gd name="T80" fmla="*/ 2147483647 w 170"/>
              <a:gd name="T81" fmla="*/ 2147483647 h 161"/>
              <a:gd name="T82" fmla="*/ 2147483647 w 170"/>
              <a:gd name="T83" fmla="*/ 2147483647 h 161"/>
              <a:gd name="T84" fmla="*/ 2147483647 w 170"/>
              <a:gd name="T85" fmla="*/ 2147483647 h 161"/>
              <a:gd name="T86" fmla="*/ 2147483647 w 170"/>
              <a:gd name="T87" fmla="*/ 0 h 161"/>
              <a:gd name="T88" fmla="*/ 2147483647 w 170"/>
              <a:gd name="T89" fmla="*/ 2147483647 h 161"/>
              <a:gd name="T90" fmla="*/ 2147483647 w 170"/>
              <a:gd name="T91" fmla="*/ 2147483647 h 161"/>
              <a:gd name="T92" fmla="*/ 2147483647 w 170"/>
              <a:gd name="T93" fmla="*/ 2147483647 h 161"/>
              <a:gd name="T94" fmla="*/ 2147483647 w 170"/>
              <a:gd name="T95" fmla="*/ 2147483647 h 161"/>
              <a:gd name="T96" fmla="*/ 2147483647 w 170"/>
              <a:gd name="T97" fmla="*/ 2147483647 h 161"/>
              <a:gd name="T98" fmla="*/ 2147483647 w 170"/>
              <a:gd name="T99" fmla="*/ 2147483647 h 161"/>
              <a:gd name="T100" fmla="*/ 2147483647 w 170"/>
              <a:gd name="T101" fmla="*/ 2147483647 h 161"/>
              <a:gd name="T102" fmla="*/ 2147483647 w 170"/>
              <a:gd name="T103" fmla="*/ 2147483647 h 161"/>
              <a:gd name="T104" fmla="*/ 2147483647 w 170"/>
              <a:gd name="T105" fmla="*/ 2147483647 h 16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0" h="161">
                <a:moveTo>
                  <a:pt x="159" y="122"/>
                </a:moveTo>
                <a:lnTo>
                  <a:pt x="154" y="118"/>
                </a:lnTo>
                <a:lnTo>
                  <a:pt x="154" y="126"/>
                </a:lnTo>
                <a:lnTo>
                  <a:pt x="147" y="130"/>
                </a:lnTo>
                <a:lnTo>
                  <a:pt x="145" y="137"/>
                </a:lnTo>
                <a:lnTo>
                  <a:pt x="140" y="127"/>
                </a:lnTo>
                <a:lnTo>
                  <a:pt x="135" y="138"/>
                </a:lnTo>
                <a:lnTo>
                  <a:pt x="115" y="137"/>
                </a:lnTo>
                <a:lnTo>
                  <a:pt x="108" y="135"/>
                </a:lnTo>
                <a:lnTo>
                  <a:pt x="102" y="130"/>
                </a:lnTo>
                <a:lnTo>
                  <a:pt x="105" y="139"/>
                </a:lnTo>
                <a:lnTo>
                  <a:pt x="110" y="145"/>
                </a:lnTo>
                <a:lnTo>
                  <a:pt x="102" y="154"/>
                </a:lnTo>
                <a:lnTo>
                  <a:pt x="99" y="161"/>
                </a:lnTo>
                <a:lnTo>
                  <a:pt x="81" y="149"/>
                </a:lnTo>
                <a:lnTo>
                  <a:pt x="78" y="136"/>
                </a:lnTo>
                <a:lnTo>
                  <a:pt x="56" y="138"/>
                </a:lnTo>
                <a:lnTo>
                  <a:pt x="29" y="144"/>
                </a:lnTo>
                <a:lnTo>
                  <a:pt x="22" y="152"/>
                </a:lnTo>
                <a:lnTo>
                  <a:pt x="0" y="148"/>
                </a:lnTo>
                <a:lnTo>
                  <a:pt x="4" y="142"/>
                </a:lnTo>
                <a:lnTo>
                  <a:pt x="17" y="131"/>
                </a:lnTo>
                <a:lnTo>
                  <a:pt x="29" y="119"/>
                </a:lnTo>
                <a:lnTo>
                  <a:pt x="48" y="119"/>
                </a:lnTo>
                <a:lnTo>
                  <a:pt x="67" y="118"/>
                </a:lnTo>
                <a:lnTo>
                  <a:pt x="71" y="119"/>
                </a:lnTo>
                <a:lnTo>
                  <a:pt x="82" y="114"/>
                </a:lnTo>
                <a:lnTo>
                  <a:pt x="80" y="103"/>
                </a:lnTo>
                <a:lnTo>
                  <a:pt x="77" y="87"/>
                </a:lnTo>
                <a:lnTo>
                  <a:pt x="86" y="83"/>
                </a:lnTo>
                <a:lnTo>
                  <a:pt x="84" y="88"/>
                </a:lnTo>
                <a:lnTo>
                  <a:pt x="92" y="95"/>
                </a:lnTo>
                <a:lnTo>
                  <a:pt x="100" y="87"/>
                </a:lnTo>
                <a:lnTo>
                  <a:pt x="110" y="78"/>
                </a:lnTo>
                <a:lnTo>
                  <a:pt x="113" y="63"/>
                </a:lnTo>
                <a:lnTo>
                  <a:pt x="114" y="49"/>
                </a:lnTo>
                <a:lnTo>
                  <a:pt x="104" y="33"/>
                </a:lnTo>
                <a:lnTo>
                  <a:pt x="97" y="15"/>
                </a:lnTo>
                <a:lnTo>
                  <a:pt x="98" y="5"/>
                </a:lnTo>
                <a:lnTo>
                  <a:pt x="108" y="11"/>
                </a:lnTo>
                <a:lnTo>
                  <a:pt x="113" y="8"/>
                </a:lnTo>
                <a:lnTo>
                  <a:pt x="110" y="5"/>
                </a:lnTo>
                <a:lnTo>
                  <a:pt x="102" y="5"/>
                </a:lnTo>
                <a:lnTo>
                  <a:pt x="104" y="0"/>
                </a:lnTo>
                <a:lnTo>
                  <a:pt x="113" y="3"/>
                </a:lnTo>
                <a:lnTo>
                  <a:pt x="130" y="21"/>
                </a:lnTo>
                <a:lnTo>
                  <a:pt x="149" y="39"/>
                </a:lnTo>
                <a:lnTo>
                  <a:pt x="151" y="62"/>
                </a:lnTo>
                <a:lnTo>
                  <a:pt x="146" y="70"/>
                </a:lnTo>
                <a:lnTo>
                  <a:pt x="158" y="95"/>
                </a:lnTo>
                <a:lnTo>
                  <a:pt x="170" y="114"/>
                </a:lnTo>
                <a:lnTo>
                  <a:pt x="162" y="132"/>
                </a:lnTo>
                <a:lnTo>
                  <a:pt x="159" y="122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9" name="Freeform 298"/>
          <p:cNvSpPr>
            <a:spLocks/>
          </p:cNvSpPr>
          <p:nvPr/>
        </p:nvSpPr>
        <p:spPr bwMode="auto">
          <a:xfrm>
            <a:off x="7662863" y="2955925"/>
            <a:ext cx="125412" cy="136525"/>
          </a:xfrm>
          <a:custGeom>
            <a:avLst/>
            <a:gdLst>
              <a:gd name="T0" fmla="*/ 2147483647 w 98"/>
              <a:gd name="T1" fmla="*/ 2147483647 h 81"/>
              <a:gd name="T2" fmla="*/ 2147483647 w 98"/>
              <a:gd name="T3" fmla="*/ 2147483647 h 81"/>
              <a:gd name="T4" fmla="*/ 2147483647 w 98"/>
              <a:gd name="T5" fmla="*/ 2147483647 h 81"/>
              <a:gd name="T6" fmla="*/ 0 w 98"/>
              <a:gd name="T7" fmla="*/ 0 h 81"/>
              <a:gd name="T8" fmla="*/ 2147483647 w 98"/>
              <a:gd name="T9" fmla="*/ 2147483647 h 81"/>
              <a:gd name="T10" fmla="*/ 2147483647 w 98"/>
              <a:gd name="T11" fmla="*/ 2147483647 h 81"/>
              <a:gd name="T12" fmla="*/ 2147483647 w 98"/>
              <a:gd name="T13" fmla="*/ 2147483647 h 81"/>
              <a:gd name="T14" fmla="*/ 2147483647 w 98"/>
              <a:gd name="T15" fmla="*/ 2147483647 h 81"/>
              <a:gd name="T16" fmla="*/ 2147483647 w 98"/>
              <a:gd name="T17" fmla="*/ 2147483647 h 81"/>
              <a:gd name="T18" fmla="*/ 2147483647 w 98"/>
              <a:gd name="T19" fmla="*/ 2147483647 h 81"/>
              <a:gd name="T20" fmla="*/ 2147483647 w 98"/>
              <a:gd name="T21" fmla="*/ 2147483647 h 81"/>
              <a:gd name="T22" fmla="*/ 2147483647 w 98"/>
              <a:gd name="T23" fmla="*/ 2147483647 h 81"/>
              <a:gd name="T24" fmla="*/ 2147483647 w 98"/>
              <a:gd name="T25" fmla="*/ 2147483647 h 81"/>
              <a:gd name="T26" fmla="*/ 2147483647 w 98"/>
              <a:gd name="T27" fmla="*/ 2147483647 h 81"/>
              <a:gd name="T28" fmla="*/ 2147483647 w 98"/>
              <a:gd name="T29" fmla="*/ 2147483647 h 81"/>
              <a:gd name="T30" fmla="*/ 2147483647 w 98"/>
              <a:gd name="T31" fmla="*/ 2147483647 h 81"/>
              <a:gd name="T32" fmla="*/ 2147483647 w 98"/>
              <a:gd name="T33" fmla="*/ 2147483647 h 81"/>
              <a:gd name="T34" fmla="*/ 2147483647 w 98"/>
              <a:gd name="T35" fmla="*/ 2147483647 h 81"/>
              <a:gd name="T36" fmla="*/ 2147483647 w 98"/>
              <a:gd name="T37" fmla="*/ 2147483647 h 81"/>
              <a:gd name="T38" fmla="*/ 2147483647 w 98"/>
              <a:gd name="T39" fmla="*/ 2147483647 h 81"/>
              <a:gd name="T40" fmla="*/ 2147483647 w 98"/>
              <a:gd name="T41" fmla="*/ 2147483647 h 81"/>
              <a:gd name="T42" fmla="*/ 2147483647 w 98"/>
              <a:gd name="T43" fmla="*/ 2147483647 h 81"/>
              <a:gd name="T44" fmla="*/ 2147483647 w 98"/>
              <a:gd name="T45" fmla="*/ 2147483647 h 81"/>
              <a:gd name="T46" fmla="*/ 2147483647 w 98"/>
              <a:gd name="T47" fmla="*/ 2147483647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8" h="81">
                <a:moveTo>
                  <a:pt x="76" y="31"/>
                </a:moveTo>
                <a:lnTo>
                  <a:pt x="59" y="28"/>
                </a:lnTo>
                <a:lnTo>
                  <a:pt x="29" y="13"/>
                </a:lnTo>
                <a:lnTo>
                  <a:pt x="0" y="0"/>
                </a:lnTo>
                <a:lnTo>
                  <a:pt x="5" y="10"/>
                </a:lnTo>
                <a:lnTo>
                  <a:pt x="15" y="28"/>
                </a:lnTo>
                <a:lnTo>
                  <a:pt x="23" y="44"/>
                </a:lnTo>
                <a:lnTo>
                  <a:pt x="11" y="44"/>
                </a:lnTo>
                <a:lnTo>
                  <a:pt x="7" y="47"/>
                </a:lnTo>
                <a:lnTo>
                  <a:pt x="9" y="55"/>
                </a:lnTo>
                <a:lnTo>
                  <a:pt x="12" y="66"/>
                </a:lnTo>
                <a:lnTo>
                  <a:pt x="26" y="81"/>
                </a:lnTo>
                <a:lnTo>
                  <a:pt x="29" y="77"/>
                </a:lnTo>
                <a:lnTo>
                  <a:pt x="39" y="76"/>
                </a:lnTo>
                <a:lnTo>
                  <a:pt x="17" y="63"/>
                </a:lnTo>
                <a:lnTo>
                  <a:pt x="27" y="61"/>
                </a:lnTo>
                <a:lnTo>
                  <a:pt x="34" y="58"/>
                </a:lnTo>
                <a:lnTo>
                  <a:pt x="72" y="69"/>
                </a:lnTo>
                <a:lnTo>
                  <a:pt x="74" y="64"/>
                </a:lnTo>
                <a:lnTo>
                  <a:pt x="83" y="51"/>
                </a:lnTo>
                <a:lnTo>
                  <a:pt x="98" y="44"/>
                </a:lnTo>
                <a:lnTo>
                  <a:pt x="88" y="39"/>
                </a:lnTo>
                <a:lnTo>
                  <a:pt x="82" y="24"/>
                </a:lnTo>
                <a:lnTo>
                  <a:pt x="76" y="31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0" name="Freeform 299"/>
          <p:cNvSpPr>
            <a:spLocks/>
          </p:cNvSpPr>
          <p:nvPr/>
        </p:nvSpPr>
        <p:spPr bwMode="auto">
          <a:xfrm>
            <a:off x="7567613" y="3349625"/>
            <a:ext cx="60325" cy="96838"/>
          </a:xfrm>
          <a:custGeom>
            <a:avLst/>
            <a:gdLst>
              <a:gd name="T0" fmla="*/ 2147483647 w 49"/>
              <a:gd name="T1" fmla="*/ 2147483647 h 57"/>
              <a:gd name="T2" fmla="*/ 2147483647 w 49"/>
              <a:gd name="T3" fmla="*/ 2147483647 h 57"/>
              <a:gd name="T4" fmla="*/ 2147483647 w 49"/>
              <a:gd name="T5" fmla="*/ 2147483647 h 57"/>
              <a:gd name="T6" fmla="*/ 2147483647 w 49"/>
              <a:gd name="T7" fmla="*/ 2147483647 h 57"/>
              <a:gd name="T8" fmla="*/ 2147483647 w 49"/>
              <a:gd name="T9" fmla="*/ 2147483647 h 57"/>
              <a:gd name="T10" fmla="*/ 2147483647 w 49"/>
              <a:gd name="T11" fmla="*/ 2147483647 h 57"/>
              <a:gd name="T12" fmla="*/ 2147483647 w 49"/>
              <a:gd name="T13" fmla="*/ 2147483647 h 57"/>
              <a:gd name="T14" fmla="*/ 2147483647 w 49"/>
              <a:gd name="T15" fmla="*/ 2147483647 h 57"/>
              <a:gd name="T16" fmla="*/ 2147483647 w 49"/>
              <a:gd name="T17" fmla="*/ 2147483647 h 57"/>
              <a:gd name="T18" fmla="*/ 2147483647 w 49"/>
              <a:gd name="T19" fmla="*/ 2147483647 h 57"/>
              <a:gd name="T20" fmla="*/ 2147483647 w 49"/>
              <a:gd name="T21" fmla="*/ 2147483647 h 57"/>
              <a:gd name="T22" fmla="*/ 2147483647 w 49"/>
              <a:gd name="T23" fmla="*/ 2147483647 h 57"/>
              <a:gd name="T24" fmla="*/ 2147483647 w 49"/>
              <a:gd name="T25" fmla="*/ 2147483647 h 57"/>
              <a:gd name="T26" fmla="*/ 2147483647 w 49"/>
              <a:gd name="T27" fmla="*/ 2147483647 h 57"/>
              <a:gd name="T28" fmla="*/ 0 w 49"/>
              <a:gd name="T29" fmla="*/ 2147483647 h 57"/>
              <a:gd name="T30" fmla="*/ 2147483647 w 49"/>
              <a:gd name="T31" fmla="*/ 0 h 57"/>
              <a:gd name="T32" fmla="*/ 2147483647 w 49"/>
              <a:gd name="T33" fmla="*/ 2147483647 h 57"/>
              <a:gd name="T34" fmla="*/ 2147483647 w 49"/>
              <a:gd name="T35" fmla="*/ 2147483647 h 57"/>
              <a:gd name="T36" fmla="*/ 2147483647 w 49"/>
              <a:gd name="T37" fmla="*/ 2147483647 h 57"/>
              <a:gd name="T38" fmla="*/ 2147483647 w 49"/>
              <a:gd name="T39" fmla="*/ 2147483647 h 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9" h="57">
                <a:moveTo>
                  <a:pt x="49" y="20"/>
                </a:moveTo>
                <a:lnTo>
                  <a:pt x="48" y="34"/>
                </a:lnTo>
                <a:lnTo>
                  <a:pt x="47" y="49"/>
                </a:lnTo>
                <a:lnTo>
                  <a:pt x="40" y="57"/>
                </a:lnTo>
                <a:lnTo>
                  <a:pt x="33" y="45"/>
                </a:lnTo>
                <a:lnTo>
                  <a:pt x="34" y="54"/>
                </a:lnTo>
                <a:lnTo>
                  <a:pt x="29" y="49"/>
                </a:lnTo>
                <a:lnTo>
                  <a:pt x="23" y="34"/>
                </a:lnTo>
                <a:lnTo>
                  <a:pt x="25" y="25"/>
                </a:lnTo>
                <a:lnTo>
                  <a:pt x="11" y="16"/>
                </a:lnTo>
                <a:lnTo>
                  <a:pt x="17" y="27"/>
                </a:lnTo>
                <a:lnTo>
                  <a:pt x="10" y="27"/>
                </a:lnTo>
                <a:lnTo>
                  <a:pt x="6" y="19"/>
                </a:lnTo>
                <a:lnTo>
                  <a:pt x="9" y="19"/>
                </a:lnTo>
                <a:lnTo>
                  <a:pt x="0" y="11"/>
                </a:lnTo>
                <a:lnTo>
                  <a:pt x="20" y="0"/>
                </a:lnTo>
                <a:lnTo>
                  <a:pt x="32" y="7"/>
                </a:lnTo>
                <a:lnTo>
                  <a:pt x="38" y="10"/>
                </a:lnTo>
                <a:lnTo>
                  <a:pt x="39" y="14"/>
                </a:lnTo>
                <a:lnTo>
                  <a:pt x="49" y="2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1" name="Freeform 300"/>
          <p:cNvSpPr>
            <a:spLocks/>
          </p:cNvSpPr>
          <p:nvPr/>
        </p:nvSpPr>
        <p:spPr bwMode="auto">
          <a:xfrm>
            <a:off x="7627938" y="3335338"/>
            <a:ext cx="57150" cy="52387"/>
          </a:xfrm>
          <a:custGeom>
            <a:avLst/>
            <a:gdLst>
              <a:gd name="T0" fmla="*/ 2147483647 w 45"/>
              <a:gd name="T1" fmla="*/ 2147483647 h 31"/>
              <a:gd name="T2" fmla="*/ 2147483647 w 45"/>
              <a:gd name="T3" fmla="*/ 2147483647 h 31"/>
              <a:gd name="T4" fmla="*/ 2147483647 w 45"/>
              <a:gd name="T5" fmla="*/ 2147483647 h 31"/>
              <a:gd name="T6" fmla="*/ 2147483647 w 45"/>
              <a:gd name="T7" fmla="*/ 2147483647 h 31"/>
              <a:gd name="T8" fmla="*/ 2147483647 w 45"/>
              <a:gd name="T9" fmla="*/ 2147483647 h 31"/>
              <a:gd name="T10" fmla="*/ 0 w 45"/>
              <a:gd name="T11" fmla="*/ 2147483647 h 31"/>
              <a:gd name="T12" fmla="*/ 2147483647 w 45"/>
              <a:gd name="T13" fmla="*/ 2147483647 h 31"/>
              <a:gd name="T14" fmla="*/ 2147483647 w 45"/>
              <a:gd name="T15" fmla="*/ 2147483647 h 31"/>
              <a:gd name="T16" fmla="*/ 2147483647 w 45"/>
              <a:gd name="T17" fmla="*/ 0 h 31"/>
              <a:gd name="T18" fmla="*/ 2147483647 w 45"/>
              <a:gd name="T19" fmla="*/ 2147483647 h 31"/>
              <a:gd name="T20" fmla="*/ 2147483647 w 45"/>
              <a:gd name="T21" fmla="*/ 2147483647 h 31"/>
              <a:gd name="T22" fmla="*/ 2147483647 w 45"/>
              <a:gd name="T23" fmla="*/ 2147483647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" h="31">
                <a:moveTo>
                  <a:pt x="36" y="19"/>
                </a:moveTo>
                <a:lnTo>
                  <a:pt x="22" y="19"/>
                </a:lnTo>
                <a:lnTo>
                  <a:pt x="19" y="31"/>
                </a:lnTo>
                <a:lnTo>
                  <a:pt x="8" y="24"/>
                </a:lnTo>
                <a:lnTo>
                  <a:pt x="2" y="17"/>
                </a:lnTo>
                <a:lnTo>
                  <a:pt x="0" y="18"/>
                </a:lnTo>
                <a:lnTo>
                  <a:pt x="11" y="6"/>
                </a:lnTo>
                <a:lnTo>
                  <a:pt x="22" y="4"/>
                </a:lnTo>
                <a:lnTo>
                  <a:pt x="31" y="0"/>
                </a:lnTo>
                <a:lnTo>
                  <a:pt x="40" y="5"/>
                </a:lnTo>
                <a:lnTo>
                  <a:pt x="45" y="11"/>
                </a:lnTo>
                <a:lnTo>
                  <a:pt x="36" y="1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2" name="Freeform 301"/>
          <p:cNvSpPr>
            <a:spLocks/>
          </p:cNvSpPr>
          <p:nvPr/>
        </p:nvSpPr>
        <p:spPr bwMode="auto">
          <a:xfrm>
            <a:off x="7588250" y="3590925"/>
            <a:ext cx="11113" cy="23813"/>
          </a:xfrm>
          <a:custGeom>
            <a:avLst/>
            <a:gdLst>
              <a:gd name="T0" fmla="*/ 0 w 9"/>
              <a:gd name="T1" fmla="*/ 2147483647 h 14"/>
              <a:gd name="T2" fmla="*/ 2147483647 w 9"/>
              <a:gd name="T3" fmla="*/ 2147483647 h 14"/>
              <a:gd name="T4" fmla="*/ 2147483647 w 9"/>
              <a:gd name="T5" fmla="*/ 0 h 14"/>
              <a:gd name="T6" fmla="*/ 0 w 9"/>
              <a:gd name="T7" fmla="*/ 2147483647 h 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" h="14">
                <a:moveTo>
                  <a:pt x="0" y="14"/>
                </a:moveTo>
                <a:lnTo>
                  <a:pt x="9" y="2"/>
                </a:lnTo>
                <a:lnTo>
                  <a:pt x="8" y="0"/>
                </a:lnTo>
                <a:lnTo>
                  <a:pt x="0" y="1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3" name="Freeform 302"/>
          <p:cNvSpPr>
            <a:spLocks/>
          </p:cNvSpPr>
          <p:nvPr/>
        </p:nvSpPr>
        <p:spPr bwMode="auto">
          <a:xfrm>
            <a:off x="7710488" y="3200400"/>
            <a:ext cx="6350" cy="11113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0 h 6"/>
              <a:gd name="T4" fmla="*/ 0 w 5"/>
              <a:gd name="T5" fmla="*/ 2147483647 h 6"/>
              <a:gd name="T6" fmla="*/ 2147483647 w 5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6">
                <a:moveTo>
                  <a:pt x="5" y="6"/>
                </a:moveTo>
                <a:lnTo>
                  <a:pt x="1" y="0"/>
                </a:lnTo>
                <a:lnTo>
                  <a:pt x="0" y="6"/>
                </a:lnTo>
                <a:lnTo>
                  <a:pt x="5" y="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4" name="Freeform 303"/>
          <p:cNvSpPr>
            <a:spLocks/>
          </p:cNvSpPr>
          <p:nvPr/>
        </p:nvSpPr>
        <p:spPr bwMode="auto">
          <a:xfrm>
            <a:off x="7585075" y="3398838"/>
            <a:ext cx="7938" cy="6350"/>
          </a:xfrm>
          <a:custGeom>
            <a:avLst/>
            <a:gdLst>
              <a:gd name="T0" fmla="*/ 2147483647 w 5"/>
              <a:gd name="T1" fmla="*/ 0 h 3"/>
              <a:gd name="T2" fmla="*/ 2147483647 w 5"/>
              <a:gd name="T3" fmla="*/ 2147483647 h 3"/>
              <a:gd name="T4" fmla="*/ 0 w 5"/>
              <a:gd name="T5" fmla="*/ 2147483647 h 3"/>
              <a:gd name="T6" fmla="*/ 2147483647 w 5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5" y="3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5" name="Freeform 304"/>
          <p:cNvSpPr>
            <a:spLocks/>
          </p:cNvSpPr>
          <p:nvPr/>
        </p:nvSpPr>
        <p:spPr bwMode="auto">
          <a:xfrm>
            <a:off x="7351713" y="3041650"/>
            <a:ext cx="115887" cy="174625"/>
          </a:xfrm>
          <a:custGeom>
            <a:avLst/>
            <a:gdLst>
              <a:gd name="T0" fmla="*/ 2147483647 w 91"/>
              <a:gd name="T1" fmla="*/ 2147483647 h 103"/>
              <a:gd name="T2" fmla="*/ 2147483647 w 91"/>
              <a:gd name="T3" fmla="*/ 2147483647 h 103"/>
              <a:gd name="T4" fmla="*/ 0 w 91"/>
              <a:gd name="T5" fmla="*/ 2147483647 h 103"/>
              <a:gd name="T6" fmla="*/ 2147483647 w 91"/>
              <a:gd name="T7" fmla="*/ 2147483647 h 103"/>
              <a:gd name="T8" fmla="*/ 2147483647 w 91"/>
              <a:gd name="T9" fmla="*/ 2147483647 h 103"/>
              <a:gd name="T10" fmla="*/ 2147483647 w 91"/>
              <a:gd name="T11" fmla="*/ 2147483647 h 103"/>
              <a:gd name="T12" fmla="*/ 2147483647 w 91"/>
              <a:gd name="T13" fmla="*/ 2147483647 h 103"/>
              <a:gd name="T14" fmla="*/ 2147483647 w 91"/>
              <a:gd name="T15" fmla="*/ 2147483647 h 103"/>
              <a:gd name="T16" fmla="*/ 2147483647 w 91"/>
              <a:gd name="T17" fmla="*/ 2147483647 h 103"/>
              <a:gd name="T18" fmla="*/ 2147483647 w 91"/>
              <a:gd name="T19" fmla="*/ 2147483647 h 103"/>
              <a:gd name="T20" fmla="*/ 2147483647 w 91"/>
              <a:gd name="T21" fmla="*/ 0 h 103"/>
              <a:gd name="T22" fmla="*/ 2147483647 w 91"/>
              <a:gd name="T23" fmla="*/ 2147483647 h 103"/>
              <a:gd name="T24" fmla="*/ 2147483647 w 91"/>
              <a:gd name="T25" fmla="*/ 2147483647 h 103"/>
              <a:gd name="T26" fmla="*/ 2147483647 w 91"/>
              <a:gd name="T27" fmla="*/ 2147483647 h 103"/>
              <a:gd name="T28" fmla="*/ 2147483647 w 91"/>
              <a:gd name="T29" fmla="*/ 2147483647 h 103"/>
              <a:gd name="T30" fmla="*/ 2147483647 w 91"/>
              <a:gd name="T31" fmla="*/ 2147483647 h 103"/>
              <a:gd name="T32" fmla="*/ 2147483647 w 91"/>
              <a:gd name="T33" fmla="*/ 2147483647 h 103"/>
              <a:gd name="T34" fmla="*/ 2147483647 w 91"/>
              <a:gd name="T35" fmla="*/ 2147483647 h 103"/>
              <a:gd name="T36" fmla="*/ 2147483647 w 91"/>
              <a:gd name="T37" fmla="*/ 2147483647 h 103"/>
              <a:gd name="T38" fmla="*/ 2147483647 w 91"/>
              <a:gd name="T39" fmla="*/ 2147483647 h 103"/>
              <a:gd name="T40" fmla="*/ 2147483647 w 91"/>
              <a:gd name="T41" fmla="*/ 2147483647 h 103"/>
              <a:gd name="T42" fmla="*/ 2147483647 w 91"/>
              <a:gd name="T43" fmla="*/ 2147483647 h 103"/>
              <a:gd name="T44" fmla="*/ 2147483647 w 91"/>
              <a:gd name="T45" fmla="*/ 2147483647 h 103"/>
              <a:gd name="T46" fmla="*/ 2147483647 w 91"/>
              <a:gd name="T47" fmla="*/ 2147483647 h 103"/>
              <a:gd name="T48" fmla="*/ 2147483647 w 91"/>
              <a:gd name="T49" fmla="*/ 2147483647 h 103"/>
              <a:gd name="T50" fmla="*/ 2147483647 w 91"/>
              <a:gd name="T51" fmla="*/ 2147483647 h 103"/>
              <a:gd name="T52" fmla="*/ 2147483647 w 91"/>
              <a:gd name="T53" fmla="*/ 2147483647 h 103"/>
              <a:gd name="T54" fmla="*/ 2147483647 w 91"/>
              <a:gd name="T55" fmla="*/ 2147483647 h 103"/>
              <a:gd name="T56" fmla="*/ 2147483647 w 91"/>
              <a:gd name="T57" fmla="*/ 2147483647 h 103"/>
              <a:gd name="T58" fmla="*/ 2147483647 w 91"/>
              <a:gd name="T59" fmla="*/ 2147483647 h 10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91" h="103">
                <a:moveTo>
                  <a:pt x="23" y="68"/>
                </a:moveTo>
                <a:lnTo>
                  <a:pt x="11" y="66"/>
                </a:lnTo>
                <a:lnTo>
                  <a:pt x="0" y="56"/>
                </a:lnTo>
                <a:lnTo>
                  <a:pt x="11" y="46"/>
                </a:lnTo>
                <a:lnTo>
                  <a:pt x="22" y="29"/>
                </a:lnTo>
                <a:lnTo>
                  <a:pt x="29" y="25"/>
                </a:lnTo>
                <a:lnTo>
                  <a:pt x="51" y="31"/>
                </a:lnTo>
                <a:lnTo>
                  <a:pt x="45" y="20"/>
                </a:lnTo>
                <a:lnTo>
                  <a:pt x="51" y="19"/>
                </a:lnTo>
                <a:lnTo>
                  <a:pt x="64" y="10"/>
                </a:lnTo>
                <a:lnTo>
                  <a:pt x="64" y="0"/>
                </a:lnTo>
                <a:lnTo>
                  <a:pt x="84" y="10"/>
                </a:lnTo>
                <a:lnTo>
                  <a:pt x="88" y="13"/>
                </a:lnTo>
                <a:lnTo>
                  <a:pt x="78" y="23"/>
                </a:lnTo>
                <a:lnTo>
                  <a:pt x="86" y="43"/>
                </a:lnTo>
                <a:lnTo>
                  <a:pt x="76" y="55"/>
                </a:lnTo>
                <a:lnTo>
                  <a:pt x="65" y="67"/>
                </a:lnTo>
                <a:lnTo>
                  <a:pt x="70" y="76"/>
                </a:lnTo>
                <a:lnTo>
                  <a:pt x="91" y="87"/>
                </a:lnTo>
                <a:lnTo>
                  <a:pt x="82" y="92"/>
                </a:lnTo>
                <a:lnTo>
                  <a:pt x="67" y="99"/>
                </a:lnTo>
                <a:lnTo>
                  <a:pt x="67" y="102"/>
                </a:lnTo>
                <a:lnTo>
                  <a:pt x="50" y="100"/>
                </a:lnTo>
                <a:lnTo>
                  <a:pt x="44" y="103"/>
                </a:lnTo>
                <a:lnTo>
                  <a:pt x="35" y="99"/>
                </a:lnTo>
                <a:lnTo>
                  <a:pt x="29" y="95"/>
                </a:lnTo>
                <a:lnTo>
                  <a:pt x="33" y="86"/>
                </a:lnTo>
                <a:lnTo>
                  <a:pt x="35" y="84"/>
                </a:lnTo>
                <a:lnTo>
                  <a:pt x="28" y="80"/>
                </a:lnTo>
                <a:lnTo>
                  <a:pt x="23" y="6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6" name="Freeform 305"/>
          <p:cNvSpPr>
            <a:spLocks/>
          </p:cNvSpPr>
          <p:nvPr/>
        </p:nvSpPr>
        <p:spPr bwMode="auto">
          <a:xfrm>
            <a:off x="7437438" y="3189288"/>
            <a:ext cx="96837" cy="142875"/>
          </a:xfrm>
          <a:custGeom>
            <a:avLst/>
            <a:gdLst>
              <a:gd name="T0" fmla="*/ 2147483647 w 76"/>
              <a:gd name="T1" fmla="*/ 2147483647 h 84"/>
              <a:gd name="T2" fmla="*/ 2147483647 w 76"/>
              <a:gd name="T3" fmla="*/ 2147483647 h 84"/>
              <a:gd name="T4" fmla="*/ 2147483647 w 76"/>
              <a:gd name="T5" fmla="*/ 2147483647 h 84"/>
              <a:gd name="T6" fmla="*/ 2147483647 w 76"/>
              <a:gd name="T7" fmla="*/ 2147483647 h 84"/>
              <a:gd name="T8" fmla="*/ 2147483647 w 76"/>
              <a:gd name="T9" fmla="*/ 2147483647 h 84"/>
              <a:gd name="T10" fmla="*/ 2147483647 w 76"/>
              <a:gd name="T11" fmla="*/ 2147483647 h 84"/>
              <a:gd name="T12" fmla="*/ 2147483647 w 76"/>
              <a:gd name="T13" fmla="*/ 2147483647 h 84"/>
              <a:gd name="T14" fmla="*/ 2147483647 w 76"/>
              <a:gd name="T15" fmla="*/ 2147483647 h 84"/>
              <a:gd name="T16" fmla="*/ 2147483647 w 76"/>
              <a:gd name="T17" fmla="*/ 2147483647 h 84"/>
              <a:gd name="T18" fmla="*/ 2147483647 w 76"/>
              <a:gd name="T19" fmla="*/ 2147483647 h 84"/>
              <a:gd name="T20" fmla="*/ 2147483647 w 76"/>
              <a:gd name="T21" fmla="*/ 2147483647 h 84"/>
              <a:gd name="T22" fmla="*/ 2147483647 w 76"/>
              <a:gd name="T23" fmla="*/ 2147483647 h 84"/>
              <a:gd name="T24" fmla="*/ 2147483647 w 76"/>
              <a:gd name="T25" fmla="*/ 2147483647 h 84"/>
              <a:gd name="T26" fmla="*/ 2147483647 w 76"/>
              <a:gd name="T27" fmla="*/ 2147483647 h 84"/>
              <a:gd name="T28" fmla="*/ 2147483647 w 76"/>
              <a:gd name="T29" fmla="*/ 2147483647 h 84"/>
              <a:gd name="T30" fmla="*/ 2147483647 w 76"/>
              <a:gd name="T31" fmla="*/ 2147483647 h 84"/>
              <a:gd name="T32" fmla="*/ 2147483647 w 76"/>
              <a:gd name="T33" fmla="*/ 2147483647 h 84"/>
              <a:gd name="T34" fmla="*/ 0 w 76"/>
              <a:gd name="T35" fmla="*/ 2147483647 h 84"/>
              <a:gd name="T36" fmla="*/ 0 w 76"/>
              <a:gd name="T37" fmla="*/ 2147483647 h 84"/>
              <a:gd name="T38" fmla="*/ 2147483647 w 76"/>
              <a:gd name="T39" fmla="*/ 2147483647 h 84"/>
              <a:gd name="T40" fmla="*/ 2147483647 w 76"/>
              <a:gd name="T41" fmla="*/ 0 h 84"/>
              <a:gd name="T42" fmla="*/ 2147483647 w 76"/>
              <a:gd name="T43" fmla="*/ 2147483647 h 84"/>
              <a:gd name="T44" fmla="*/ 2147483647 w 76"/>
              <a:gd name="T45" fmla="*/ 2147483647 h 84"/>
              <a:gd name="T46" fmla="*/ 2147483647 w 76"/>
              <a:gd name="T47" fmla="*/ 2147483647 h 84"/>
              <a:gd name="T48" fmla="*/ 2147483647 w 76"/>
              <a:gd name="T49" fmla="*/ 2147483647 h 84"/>
              <a:gd name="T50" fmla="*/ 2147483647 w 76"/>
              <a:gd name="T51" fmla="*/ 2147483647 h 84"/>
              <a:gd name="T52" fmla="*/ 2147483647 w 76"/>
              <a:gd name="T53" fmla="*/ 2147483647 h 84"/>
              <a:gd name="T54" fmla="*/ 2147483647 w 76"/>
              <a:gd name="T55" fmla="*/ 2147483647 h 84"/>
              <a:gd name="T56" fmla="*/ 2147483647 w 76"/>
              <a:gd name="T57" fmla="*/ 2147483647 h 84"/>
              <a:gd name="T58" fmla="*/ 2147483647 w 76"/>
              <a:gd name="T59" fmla="*/ 2147483647 h 84"/>
              <a:gd name="T60" fmla="*/ 2147483647 w 76"/>
              <a:gd name="T61" fmla="*/ 2147483647 h 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6" h="84">
                <a:moveTo>
                  <a:pt x="44" y="82"/>
                </a:moveTo>
                <a:lnTo>
                  <a:pt x="43" y="78"/>
                </a:lnTo>
                <a:lnTo>
                  <a:pt x="37" y="81"/>
                </a:lnTo>
                <a:lnTo>
                  <a:pt x="32" y="84"/>
                </a:lnTo>
                <a:lnTo>
                  <a:pt x="29" y="80"/>
                </a:lnTo>
                <a:lnTo>
                  <a:pt x="30" y="78"/>
                </a:lnTo>
                <a:lnTo>
                  <a:pt x="29" y="76"/>
                </a:lnTo>
                <a:lnTo>
                  <a:pt x="25" y="72"/>
                </a:lnTo>
                <a:lnTo>
                  <a:pt x="21" y="61"/>
                </a:lnTo>
                <a:lnTo>
                  <a:pt x="20" y="54"/>
                </a:lnTo>
                <a:lnTo>
                  <a:pt x="20" y="52"/>
                </a:lnTo>
                <a:lnTo>
                  <a:pt x="8" y="40"/>
                </a:lnTo>
                <a:lnTo>
                  <a:pt x="4" y="36"/>
                </a:lnTo>
                <a:lnTo>
                  <a:pt x="6" y="35"/>
                </a:lnTo>
                <a:lnTo>
                  <a:pt x="15" y="37"/>
                </a:lnTo>
                <a:lnTo>
                  <a:pt x="14" y="33"/>
                </a:lnTo>
                <a:lnTo>
                  <a:pt x="2" y="18"/>
                </a:lnTo>
                <a:lnTo>
                  <a:pt x="0" y="15"/>
                </a:lnTo>
                <a:lnTo>
                  <a:pt x="0" y="12"/>
                </a:lnTo>
                <a:lnTo>
                  <a:pt x="15" y="5"/>
                </a:lnTo>
                <a:lnTo>
                  <a:pt x="24" y="0"/>
                </a:lnTo>
                <a:lnTo>
                  <a:pt x="44" y="19"/>
                </a:lnTo>
                <a:lnTo>
                  <a:pt x="65" y="39"/>
                </a:lnTo>
                <a:lnTo>
                  <a:pt x="76" y="66"/>
                </a:lnTo>
                <a:lnTo>
                  <a:pt x="68" y="70"/>
                </a:lnTo>
                <a:lnTo>
                  <a:pt x="59" y="75"/>
                </a:lnTo>
                <a:lnTo>
                  <a:pt x="54" y="73"/>
                </a:lnTo>
                <a:lnTo>
                  <a:pt x="52" y="76"/>
                </a:lnTo>
                <a:lnTo>
                  <a:pt x="51" y="77"/>
                </a:lnTo>
                <a:lnTo>
                  <a:pt x="47" y="78"/>
                </a:lnTo>
                <a:lnTo>
                  <a:pt x="44" y="8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7" name="Freeform 306"/>
          <p:cNvSpPr>
            <a:spLocks/>
          </p:cNvSpPr>
          <p:nvPr/>
        </p:nvSpPr>
        <p:spPr bwMode="auto">
          <a:xfrm>
            <a:off x="7421563" y="3649663"/>
            <a:ext cx="34925" cy="109537"/>
          </a:xfrm>
          <a:custGeom>
            <a:avLst/>
            <a:gdLst>
              <a:gd name="T0" fmla="*/ 2147483647 w 28"/>
              <a:gd name="T1" fmla="*/ 2147483647 h 65"/>
              <a:gd name="T2" fmla="*/ 2147483647 w 28"/>
              <a:gd name="T3" fmla="*/ 2147483647 h 65"/>
              <a:gd name="T4" fmla="*/ 0 w 28"/>
              <a:gd name="T5" fmla="*/ 2147483647 h 65"/>
              <a:gd name="T6" fmla="*/ 2147483647 w 28"/>
              <a:gd name="T7" fmla="*/ 2147483647 h 65"/>
              <a:gd name="T8" fmla="*/ 2147483647 w 28"/>
              <a:gd name="T9" fmla="*/ 0 h 65"/>
              <a:gd name="T10" fmla="*/ 2147483647 w 28"/>
              <a:gd name="T11" fmla="*/ 2147483647 h 65"/>
              <a:gd name="T12" fmla="*/ 2147483647 w 28"/>
              <a:gd name="T13" fmla="*/ 2147483647 h 65"/>
              <a:gd name="T14" fmla="*/ 2147483647 w 28"/>
              <a:gd name="T15" fmla="*/ 2147483647 h 65"/>
              <a:gd name="T16" fmla="*/ 2147483647 w 28"/>
              <a:gd name="T17" fmla="*/ 2147483647 h 65"/>
              <a:gd name="T18" fmla="*/ 2147483647 w 28"/>
              <a:gd name="T19" fmla="*/ 2147483647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" h="65">
                <a:moveTo>
                  <a:pt x="18" y="65"/>
                </a:moveTo>
                <a:lnTo>
                  <a:pt x="3" y="49"/>
                </a:lnTo>
                <a:lnTo>
                  <a:pt x="0" y="26"/>
                </a:lnTo>
                <a:lnTo>
                  <a:pt x="7" y="13"/>
                </a:lnTo>
                <a:lnTo>
                  <a:pt x="16" y="0"/>
                </a:lnTo>
                <a:lnTo>
                  <a:pt x="28" y="4"/>
                </a:lnTo>
                <a:lnTo>
                  <a:pt x="26" y="19"/>
                </a:lnTo>
                <a:lnTo>
                  <a:pt x="23" y="35"/>
                </a:lnTo>
                <a:lnTo>
                  <a:pt x="21" y="50"/>
                </a:lnTo>
                <a:lnTo>
                  <a:pt x="18" y="6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8" name="Freeform 307"/>
          <p:cNvSpPr>
            <a:spLocks/>
          </p:cNvSpPr>
          <p:nvPr/>
        </p:nvSpPr>
        <p:spPr bwMode="auto">
          <a:xfrm>
            <a:off x="6384925" y="2738438"/>
            <a:ext cx="750888" cy="350837"/>
          </a:xfrm>
          <a:custGeom>
            <a:avLst/>
            <a:gdLst>
              <a:gd name="T0" fmla="*/ 2147483647 w 591"/>
              <a:gd name="T1" fmla="*/ 2147483647 h 207"/>
              <a:gd name="T2" fmla="*/ 2147483647 w 591"/>
              <a:gd name="T3" fmla="*/ 2147483647 h 207"/>
              <a:gd name="T4" fmla="*/ 2147483647 w 591"/>
              <a:gd name="T5" fmla="*/ 2147483647 h 207"/>
              <a:gd name="T6" fmla="*/ 2147483647 w 591"/>
              <a:gd name="T7" fmla="*/ 2147483647 h 207"/>
              <a:gd name="T8" fmla="*/ 2147483647 w 591"/>
              <a:gd name="T9" fmla="*/ 2147483647 h 207"/>
              <a:gd name="T10" fmla="*/ 2147483647 w 591"/>
              <a:gd name="T11" fmla="*/ 2147483647 h 207"/>
              <a:gd name="T12" fmla="*/ 2147483647 w 591"/>
              <a:gd name="T13" fmla="*/ 2147483647 h 207"/>
              <a:gd name="T14" fmla="*/ 2147483647 w 591"/>
              <a:gd name="T15" fmla="*/ 2147483647 h 207"/>
              <a:gd name="T16" fmla="*/ 2147483647 w 591"/>
              <a:gd name="T17" fmla="*/ 2147483647 h 207"/>
              <a:gd name="T18" fmla="*/ 2053347070 w 591"/>
              <a:gd name="T19" fmla="*/ 2147483647 h 207"/>
              <a:gd name="T20" fmla="*/ 2147483647 w 591"/>
              <a:gd name="T21" fmla="*/ 2147483647 h 207"/>
              <a:gd name="T22" fmla="*/ 2147483647 w 591"/>
              <a:gd name="T23" fmla="*/ 2147483647 h 207"/>
              <a:gd name="T24" fmla="*/ 2147483647 w 591"/>
              <a:gd name="T25" fmla="*/ 2147483647 h 207"/>
              <a:gd name="T26" fmla="*/ 2147483647 w 591"/>
              <a:gd name="T27" fmla="*/ 2147483647 h 207"/>
              <a:gd name="T28" fmla="*/ 2147483647 w 591"/>
              <a:gd name="T29" fmla="*/ 2147483647 h 207"/>
              <a:gd name="T30" fmla="*/ 2147483647 w 591"/>
              <a:gd name="T31" fmla="*/ 0 h 207"/>
              <a:gd name="T32" fmla="*/ 2147483647 w 591"/>
              <a:gd name="T33" fmla="*/ 2147483647 h 207"/>
              <a:gd name="T34" fmla="*/ 2147483647 w 591"/>
              <a:gd name="T35" fmla="*/ 2147483647 h 207"/>
              <a:gd name="T36" fmla="*/ 2147483647 w 591"/>
              <a:gd name="T37" fmla="*/ 2147483647 h 207"/>
              <a:gd name="T38" fmla="*/ 2147483647 w 591"/>
              <a:gd name="T39" fmla="*/ 2147483647 h 207"/>
              <a:gd name="T40" fmla="*/ 2147483647 w 591"/>
              <a:gd name="T41" fmla="*/ 2147483647 h 207"/>
              <a:gd name="T42" fmla="*/ 2147483647 w 591"/>
              <a:gd name="T43" fmla="*/ 2147483647 h 207"/>
              <a:gd name="T44" fmla="*/ 2147483647 w 591"/>
              <a:gd name="T45" fmla="*/ 2147483647 h 207"/>
              <a:gd name="T46" fmla="*/ 2147483647 w 591"/>
              <a:gd name="T47" fmla="*/ 2147483647 h 207"/>
              <a:gd name="T48" fmla="*/ 2147483647 w 591"/>
              <a:gd name="T49" fmla="*/ 2147483647 h 207"/>
              <a:gd name="T50" fmla="*/ 2147483647 w 591"/>
              <a:gd name="T51" fmla="*/ 2147483647 h 207"/>
              <a:gd name="T52" fmla="*/ 2147483647 w 591"/>
              <a:gd name="T53" fmla="*/ 2147483647 h 207"/>
              <a:gd name="T54" fmla="*/ 2147483647 w 591"/>
              <a:gd name="T55" fmla="*/ 2147483647 h 207"/>
              <a:gd name="T56" fmla="*/ 2147483647 w 591"/>
              <a:gd name="T57" fmla="*/ 2147483647 h 207"/>
              <a:gd name="T58" fmla="*/ 2147483647 w 591"/>
              <a:gd name="T59" fmla="*/ 2147483647 h 207"/>
              <a:gd name="T60" fmla="*/ 2147483647 w 591"/>
              <a:gd name="T61" fmla="*/ 2147483647 h 207"/>
              <a:gd name="T62" fmla="*/ 2147483647 w 591"/>
              <a:gd name="T63" fmla="*/ 2147483647 h 207"/>
              <a:gd name="T64" fmla="*/ 2147483647 w 591"/>
              <a:gd name="T65" fmla="*/ 2147483647 h 207"/>
              <a:gd name="T66" fmla="*/ 2147483647 w 591"/>
              <a:gd name="T67" fmla="*/ 2147483647 h 207"/>
              <a:gd name="T68" fmla="*/ 2147483647 w 591"/>
              <a:gd name="T69" fmla="*/ 2147483647 h 2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91" h="207">
                <a:moveTo>
                  <a:pt x="372" y="201"/>
                </a:moveTo>
                <a:lnTo>
                  <a:pt x="348" y="197"/>
                </a:lnTo>
                <a:lnTo>
                  <a:pt x="326" y="194"/>
                </a:lnTo>
                <a:lnTo>
                  <a:pt x="319" y="188"/>
                </a:lnTo>
                <a:lnTo>
                  <a:pt x="293" y="187"/>
                </a:lnTo>
                <a:lnTo>
                  <a:pt x="269" y="186"/>
                </a:lnTo>
                <a:lnTo>
                  <a:pt x="243" y="184"/>
                </a:lnTo>
                <a:lnTo>
                  <a:pt x="217" y="183"/>
                </a:lnTo>
                <a:lnTo>
                  <a:pt x="201" y="168"/>
                </a:lnTo>
                <a:lnTo>
                  <a:pt x="184" y="152"/>
                </a:lnTo>
                <a:lnTo>
                  <a:pt x="158" y="145"/>
                </a:lnTo>
                <a:lnTo>
                  <a:pt x="133" y="138"/>
                </a:lnTo>
                <a:lnTo>
                  <a:pt x="111" y="135"/>
                </a:lnTo>
                <a:lnTo>
                  <a:pt x="90" y="132"/>
                </a:lnTo>
                <a:lnTo>
                  <a:pt x="82" y="115"/>
                </a:lnTo>
                <a:lnTo>
                  <a:pt x="76" y="99"/>
                </a:lnTo>
                <a:lnTo>
                  <a:pt x="49" y="83"/>
                </a:lnTo>
                <a:lnTo>
                  <a:pt x="36" y="80"/>
                </a:lnTo>
                <a:lnTo>
                  <a:pt x="9" y="66"/>
                </a:lnTo>
                <a:lnTo>
                  <a:pt x="1" y="59"/>
                </a:lnTo>
                <a:lnTo>
                  <a:pt x="0" y="55"/>
                </a:lnTo>
                <a:lnTo>
                  <a:pt x="9" y="50"/>
                </a:lnTo>
                <a:lnTo>
                  <a:pt x="25" y="43"/>
                </a:lnTo>
                <a:lnTo>
                  <a:pt x="43" y="34"/>
                </a:lnTo>
                <a:lnTo>
                  <a:pt x="60" y="25"/>
                </a:lnTo>
                <a:lnTo>
                  <a:pt x="97" y="28"/>
                </a:lnTo>
                <a:lnTo>
                  <a:pt x="103" y="35"/>
                </a:lnTo>
                <a:lnTo>
                  <a:pt x="129" y="39"/>
                </a:lnTo>
                <a:lnTo>
                  <a:pt x="156" y="43"/>
                </a:lnTo>
                <a:lnTo>
                  <a:pt x="169" y="34"/>
                </a:lnTo>
                <a:lnTo>
                  <a:pt x="152" y="21"/>
                </a:lnTo>
                <a:lnTo>
                  <a:pt x="157" y="0"/>
                </a:lnTo>
                <a:lnTo>
                  <a:pt x="188" y="6"/>
                </a:lnTo>
                <a:lnTo>
                  <a:pt x="218" y="12"/>
                </a:lnTo>
                <a:lnTo>
                  <a:pt x="231" y="24"/>
                </a:lnTo>
                <a:lnTo>
                  <a:pt x="259" y="36"/>
                </a:lnTo>
                <a:lnTo>
                  <a:pt x="288" y="30"/>
                </a:lnTo>
                <a:lnTo>
                  <a:pt x="314" y="35"/>
                </a:lnTo>
                <a:lnTo>
                  <a:pt x="338" y="40"/>
                </a:lnTo>
                <a:lnTo>
                  <a:pt x="348" y="47"/>
                </a:lnTo>
                <a:lnTo>
                  <a:pt x="385" y="55"/>
                </a:lnTo>
                <a:lnTo>
                  <a:pt x="406" y="52"/>
                </a:lnTo>
                <a:lnTo>
                  <a:pt x="427" y="49"/>
                </a:lnTo>
                <a:lnTo>
                  <a:pt x="446" y="35"/>
                </a:lnTo>
                <a:lnTo>
                  <a:pt x="479" y="41"/>
                </a:lnTo>
                <a:lnTo>
                  <a:pt x="496" y="42"/>
                </a:lnTo>
                <a:lnTo>
                  <a:pt x="499" y="58"/>
                </a:lnTo>
                <a:lnTo>
                  <a:pt x="501" y="74"/>
                </a:lnTo>
                <a:lnTo>
                  <a:pt x="496" y="75"/>
                </a:lnTo>
                <a:lnTo>
                  <a:pt x="512" y="83"/>
                </a:lnTo>
                <a:lnTo>
                  <a:pt x="531" y="83"/>
                </a:lnTo>
                <a:lnTo>
                  <a:pt x="537" y="86"/>
                </a:lnTo>
                <a:lnTo>
                  <a:pt x="547" y="78"/>
                </a:lnTo>
                <a:lnTo>
                  <a:pt x="586" y="96"/>
                </a:lnTo>
                <a:lnTo>
                  <a:pt x="591" y="107"/>
                </a:lnTo>
                <a:lnTo>
                  <a:pt x="560" y="106"/>
                </a:lnTo>
                <a:lnTo>
                  <a:pt x="539" y="115"/>
                </a:lnTo>
                <a:lnTo>
                  <a:pt x="536" y="130"/>
                </a:lnTo>
                <a:lnTo>
                  <a:pt x="517" y="134"/>
                </a:lnTo>
                <a:lnTo>
                  <a:pt x="500" y="143"/>
                </a:lnTo>
                <a:lnTo>
                  <a:pt x="474" y="136"/>
                </a:lnTo>
                <a:lnTo>
                  <a:pt x="477" y="155"/>
                </a:lnTo>
                <a:lnTo>
                  <a:pt x="489" y="164"/>
                </a:lnTo>
                <a:lnTo>
                  <a:pt x="473" y="176"/>
                </a:lnTo>
                <a:lnTo>
                  <a:pt x="456" y="189"/>
                </a:lnTo>
                <a:lnTo>
                  <a:pt x="434" y="191"/>
                </a:lnTo>
                <a:lnTo>
                  <a:pt x="412" y="192"/>
                </a:lnTo>
                <a:lnTo>
                  <a:pt x="398" y="199"/>
                </a:lnTo>
                <a:lnTo>
                  <a:pt x="386" y="207"/>
                </a:lnTo>
                <a:lnTo>
                  <a:pt x="372" y="20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9" name="Freeform 308"/>
          <p:cNvSpPr>
            <a:spLocks/>
          </p:cNvSpPr>
          <p:nvPr/>
        </p:nvSpPr>
        <p:spPr bwMode="auto">
          <a:xfrm>
            <a:off x="5472113" y="2627313"/>
            <a:ext cx="895350" cy="469900"/>
          </a:xfrm>
          <a:custGeom>
            <a:avLst/>
            <a:gdLst>
              <a:gd name="T0" fmla="*/ 2147483647 w 704"/>
              <a:gd name="T1" fmla="*/ 2147483647 h 276"/>
              <a:gd name="T2" fmla="*/ 2147483647 w 704"/>
              <a:gd name="T3" fmla="*/ 2147483647 h 276"/>
              <a:gd name="T4" fmla="*/ 2147483647 w 704"/>
              <a:gd name="T5" fmla="*/ 2147483647 h 276"/>
              <a:gd name="T6" fmla="*/ 2147483647 w 704"/>
              <a:gd name="T7" fmla="*/ 2147483647 h 276"/>
              <a:gd name="T8" fmla="*/ 2147483647 w 704"/>
              <a:gd name="T9" fmla="*/ 2147483647 h 276"/>
              <a:gd name="T10" fmla="*/ 2147483647 w 704"/>
              <a:gd name="T11" fmla="*/ 2147483647 h 276"/>
              <a:gd name="T12" fmla="*/ 2147483647 w 704"/>
              <a:gd name="T13" fmla="*/ 2147483647 h 276"/>
              <a:gd name="T14" fmla="*/ 2147483647 w 704"/>
              <a:gd name="T15" fmla="*/ 2147483647 h 276"/>
              <a:gd name="T16" fmla="*/ 2147483647 w 704"/>
              <a:gd name="T17" fmla="*/ 2147483647 h 276"/>
              <a:gd name="T18" fmla="*/ 2147483647 w 704"/>
              <a:gd name="T19" fmla="*/ 2147483647 h 276"/>
              <a:gd name="T20" fmla="*/ 2147483647 w 704"/>
              <a:gd name="T21" fmla="*/ 2147483647 h 276"/>
              <a:gd name="T22" fmla="*/ 2147483647 w 704"/>
              <a:gd name="T23" fmla="*/ 2147483647 h 276"/>
              <a:gd name="T24" fmla="*/ 2147483647 w 704"/>
              <a:gd name="T25" fmla="*/ 2147483647 h 276"/>
              <a:gd name="T26" fmla="*/ 2147483647 w 704"/>
              <a:gd name="T27" fmla="*/ 2147483647 h 276"/>
              <a:gd name="T28" fmla="*/ 2147483647 w 704"/>
              <a:gd name="T29" fmla="*/ 2147483647 h 276"/>
              <a:gd name="T30" fmla="*/ 2147483647 w 704"/>
              <a:gd name="T31" fmla="*/ 2147483647 h 276"/>
              <a:gd name="T32" fmla="*/ 2147483647 w 704"/>
              <a:gd name="T33" fmla="*/ 2147483647 h 276"/>
              <a:gd name="T34" fmla="*/ 2147483647 w 704"/>
              <a:gd name="T35" fmla="*/ 2147483647 h 276"/>
              <a:gd name="T36" fmla="*/ 2147483647 w 704"/>
              <a:gd name="T37" fmla="*/ 2147483647 h 276"/>
              <a:gd name="T38" fmla="*/ 2147483647 w 704"/>
              <a:gd name="T39" fmla="*/ 2147483647 h 276"/>
              <a:gd name="T40" fmla="*/ 2147483647 w 704"/>
              <a:gd name="T41" fmla="*/ 2147483647 h 276"/>
              <a:gd name="T42" fmla="*/ 2147483647 w 704"/>
              <a:gd name="T43" fmla="*/ 2147483647 h 276"/>
              <a:gd name="T44" fmla="*/ 2147483647 w 704"/>
              <a:gd name="T45" fmla="*/ 2147483647 h 276"/>
              <a:gd name="T46" fmla="*/ 2147483647 w 704"/>
              <a:gd name="T47" fmla="*/ 2147483647 h 276"/>
              <a:gd name="T48" fmla="*/ 2147483647 w 704"/>
              <a:gd name="T49" fmla="*/ 2147483647 h 276"/>
              <a:gd name="T50" fmla="*/ 2147483647 w 704"/>
              <a:gd name="T51" fmla="*/ 2147483647 h 276"/>
              <a:gd name="T52" fmla="*/ 2147483647 w 704"/>
              <a:gd name="T53" fmla="*/ 2147483647 h 276"/>
              <a:gd name="T54" fmla="*/ 2147483647 w 704"/>
              <a:gd name="T55" fmla="*/ 2147483647 h 276"/>
              <a:gd name="T56" fmla="*/ 2147483647 w 704"/>
              <a:gd name="T57" fmla="*/ 2147483647 h 276"/>
              <a:gd name="T58" fmla="*/ 2147483647 w 704"/>
              <a:gd name="T59" fmla="*/ 2147483647 h 276"/>
              <a:gd name="T60" fmla="*/ 2147483647 w 704"/>
              <a:gd name="T61" fmla="*/ 2147483647 h 276"/>
              <a:gd name="T62" fmla="*/ 2147483647 w 704"/>
              <a:gd name="T63" fmla="*/ 2147483647 h 276"/>
              <a:gd name="T64" fmla="*/ 2147483647 w 704"/>
              <a:gd name="T65" fmla="*/ 2147483647 h 276"/>
              <a:gd name="T66" fmla="*/ 2147483647 w 704"/>
              <a:gd name="T67" fmla="*/ 2147483647 h 276"/>
              <a:gd name="T68" fmla="*/ 2147483647 w 704"/>
              <a:gd name="T69" fmla="*/ 2147483647 h 276"/>
              <a:gd name="T70" fmla="*/ 2147483647 w 704"/>
              <a:gd name="T71" fmla="*/ 2147483647 h 276"/>
              <a:gd name="T72" fmla="*/ 2147483647 w 704"/>
              <a:gd name="T73" fmla="*/ 2147483647 h 276"/>
              <a:gd name="T74" fmla="*/ 2147483647 w 704"/>
              <a:gd name="T75" fmla="*/ 2147483647 h 276"/>
              <a:gd name="T76" fmla="*/ 2147483647 w 704"/>
              <a:gd name="T77" fmla="*/ 2147483647 h 276"/>
              <a:gd name="T78" fmla="*/ 2147483647 w 704"/>
              <a:gd name="T79" fmla="*/ 2147483647 h 276"/>
              <a:gd name="T80" fmla="*/ 2147483647 w 704"/>
              <a:gd name="T81" fmla="*/ 2147483647 h 276"/>
              <a:gd name="T82" fmla="*/ 2147483647 w 704"/>
              <a:gd name="T83" fmla="*/ 2147483647 h 276"/>
              <a:gd name="T84" fmla="*/ 2147483647 w 704"/>
              <a:gd name="T85" fmla="*/ 2147483647 h 276"/>
              <a:gd name="T86" fmla="*/ 2147483647 w 704"/>
              <a:gd name="T87" fmla="*/ 2147483647 h 276"/>
              <a:gd name="T88" fmla="*/ 2147483647 w 704"/>
              <a:gd name="T89" fmla="*/ 2147483647 h 276"/>
              <a:gd name="T90" fmla="*/ 2147483647 w 704"/>
              <a:gd name="T91" fmla="*/ 2147483647 h 276"/>
              <a:gd name="T92" fmla="*/ 2147483647 w 704"/>
              <a:gd name="T93" fmla="*/ 2147483647 h 276"/>
              <a:gd name="T94" fmla="*/ 2147483647 w 704"/>
              <a:gd name="T95" fmla="*/ 2147483647 h 276"/>
              <a:gd name="T96" fmla="*/ 2147483647 w 704"/>
              <a:gd name="T97" fmla="*/ 2147483647 h 276"/>
              <a:gd name="T98" fmla="*/ 2147483647 w 704"/>
              <a:gd name="T99" fmla="*/ 2147483647 h 276"/>
              <a:gd name="T100" fmla="*/ 2147483647 w 704"/>
              <a:gd name="T101" fmla="*/ 2147483647 h 276"/>
              <a:gd name="T102" fmla="*/ 2147483647 w 704"/>
              <a:gd name="T103" fmla="*/ 2147483647 h 276"/>
              <a:gd name="T104" fmla="*/ 2147483647 w 704"/>
              <a:gd name="T105" fmla="*/ 2147483647 h 276"/>
              <a:gd name="T106" fmla="*/ 2147483647 w 704"/>
              <a:gd name="T107" fmla="*/ 2147483647 h 2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04" h="276">
                <a:moveTo>
                  <a:pt x="97" y="164"/>
                </a:moveTo>
                <a:lnTo>
                  <a:pt x="83" y="164"/>
                </a:lnTo>
                <a:lnTo>
                  <a:pt x="59" y="173"/>
                </a:lnTo>
                <a:lnTo>
                  <a:pt x="57" y="174"/>
                </a:lnTo>
                <a:lnTo>
                  <a:pt x="43" y="154"/>
                </a:lnTo>
                <a:lnTo>
                  <a:pt x="21" y="140"/>
                </a:lnTo>
                <a:lnTo>
                  <a:pt x="0" y="125"/>
                </a:lnTo>
                <a:lnTo>
                  <a:pt x="4" y="103"/>
                </a:lnTo>
                <a:lnTo>
                  <a:pt x="5" y="81"/>
                </a:lnTo>
                <a:lnTo>
                  <a:pt x="27" y="90"/>
                </a:lnTo>
                <a:lnTo>
                  <a:pt x="31" y="81"/>
                </a:lnTo>
                <a:lnTo>
                  <a:pt x="43" y="73"/>
                </a:lnTo>
                <a:lnTo>
                  <a:pt x="57" y="64"/>
                </a:lnTo>
                <a:lnTo>
                  <a:pt x="83" y="64"/>
                </a:lnTo>
                <a:lnTo>
                  <a:pt x="106" y="73"/>
                </a:lnTo>
                <a:lnTo>
                  <a:pt x="130" y="82"/>
                </a:lnTo>
                <a:lnTo>
                  <a:pt x="156" y="81"/>
                </a:lnTo>
                <a:lnTo>
                  <a:pt x="190" y="80"/>
                </a:lnTo>
                <a:lnTo>
                  <a:pt x="225" y="86"/>
                </a:lnTo>
                <a:lnTo>
                  <a:pt x="228" y="80"/>
                </a:lnTo>
                <a:lnTo>
                  <a:pt x="209" y="61"/>
                </a:lnTo>
                <a:lnTo>
                  <a:pt x="217" y="38"/>
                </a:lnTo>
                <a:lnTo>
                  <a:pt x="233" y="39"/>
                </a:lnTo>
                <a:lnTo>
                  <a:pt x="212" y="29"/>
                </a:lnTo>
                <a:lnTo>
                  <a:pt x="234" y="26"/>
                </a:lnTo>
                <a:lnTo>
                  <a:pt x="258" y="22"/>
                </a:lnTo>
                <a:lnTo>
                  <a:pt x="279" y="17"/>
                </a:lnTo>
                <a:lnTo>
                  <a:pt x="299" y="12"/>
                </a:lnTo>
                <a:lnTo>
                  <a:pt x="320" y="6"/>
                </a:lnTo>
                <a:lnTo>
                  <a:pt x="341" y="2"/>
                </a:lnTo>
                <a:lnTo>
                  <a:pt x="357" y="0"/>
                </a:lnTo>
                <a:lnTo>
                  <a:pt x="370" y="13"/>
                </a:lnTo>
                <a:lnTo>
                  <a:pt x="404" y="22"/>
                </a:lnTo>
                <a:lnTo>
                  <a:pt x="417" y="29"/>
                </a:lnTo>
                <a:lnTo>
                  <a:pt x="431" y="31"/>
                </a:lnTo>
                <a:lnTo>
                  <a:pt x="453" y="23"/>
                </a:lnTo>
                <a:lnTo>
                  <a:pt x="476" y="16"/>
                </a:lnTo>
                <a:lnTo>
                  <a:pt x="480" y="19"/>
                </a:lnTo>
                <a:lnTo>
                  <a:pt x="476" y="28"/>
                </a:lnTo>
                <a:lnTo>
                  <a:pt x="500" y="42"/>
                </a:lnTo>
                <a:lnTo>
                  <a:pt x="524" y="57"/>
                </a:lnTo>
                <a:lnTo>
                  <a:pt x="548" y="71"/>
                </a:lnTo>
                <a:lnTo>
                  <a:pt x="571" y="86"/>
                </a:lnTo>
                <a:lnTo>
                  <a:pt x="576" y="81"/>
                </a:lnTo>
                <a:lnTo>
                  <a:pt x="590" y="86"/>
                </a:lnTo>
                <a:lnTo>
                  <a:pt x="612" y="82"/>
                </a:lnTo>
                <a:lnTo>
                  <a:pt x="635" y="95"/>
                </a:lnTo>
                <a:lnTo>
                  <a:pt x="660" y="108"/>
                </a:lnTo>
                <a:lnTo>
                  <a:pt x="683" y="103"/>
                </a:lnTo>
                <a:lnTo>
                  <a:pt x="704" y="123"/>
                </a:lnTo>
                <a:lnTo>
                  <a:pt x="696" y="136"/>
                </a:lnTo>
                <a:lnTo>
                  <a:pt x="688" y="141"/>
                </a:lnTo>
                <a:lnTo>
                  <a:pt x="696" y="162"/>
                </a:lnTo>
                <a:lnTo>
                  <a:pt x="680" y="164"/>
                </a:lnTo>
                <a:lnTo>
                  <a:pt x="651" y="160"/>
                </a:lnTo>
                <a:lnTo>
                  <a:pt x="654" y="176"/>
                </a:lnTo>
                <a:lnTo>
                  <a:pt x="655" y="193"/>
                </a:lnTo>
                <a:lnTo>
                  <a:pt x="662" y="200"/>
                </a:lnTo>
                <a:lnTo>
                  <a:pt x="638" y="198"/>
                </a:lnTo>
                <a:lnTo>
                  <a:pt x="617" y="205"/>
                </a:lnTo>
                <a:lnTo>
                  <a:pt x="628" y="211"/>
                </a:lnTo>
                <a:lnTo>
                  <a:pt x="636" y="225"/>
                </a:lnTo>
                <a:lnTo>
                  <a:pt x="645" y="240"/>
                </a:lnTo>
                <a:lnTo>
                  <a:pt x="645" y="245"/>
                </a:lnTo>
                <a:lnTo>
                  <a:pt x="640" y="248"/>
                </a:lnTo>
                <a:lnTo>
                  <a:pt x="617" y="235"/>
                </a:lnTo>
                <a:lnTo>
                  <a:pt x="592" y="237"/>
                </a:lnTo>
                <a:lnTo>
                  <a:pt x="569" y="240"/>
                </a:lnTo>
                <a:lnTo>
                  <a:pt x="543" y="240"/>
                </a:lnTo>
                <a:lnTo>
                  <a:pt x="526" y="238"/>
                </a:lnTo>
                <a:lnTo>
                  <a:pt x="516" y="250"/>
                </a:lnTo>
                <a:lnTo>
                  <a:pt x="497" y="248"/>
                </a:lnTo>
                <a:lnTo>
                  <a:pt x="477" y="245"/>
                </a:lnTo>
                <a:lnTo>
                  <a:pt x="466" y="253"/>
                </a:lnTo>
                <a:lnTo>
                  <a:pt x="449" y="265"/>
                </a:lnTo>
                <a:lnTo>
                  <a:pt x="432" y="276"/>
                </a:lnTo>
                <a:lnTo>
                  <a:pt x="413" y="269"/>
                </a:lnTo>
                <a:lnTo>
                  <a:pt x="396" y="260"/>
                </a:lnTo>
                <a:lnTo>
                  <a:pt x="394" y="245"/>
                </a:lnTo>
                <a:lnTo>
                  <a:pt x="374" y="232"/>
                </a:lnTo>
                <a:lnTo>
                  <a:pt x="355" y="230"/>
                </a:lnTo>
                <a:lnTo>
                  <a:pt x="336" y="229"/>
                </a:lnTo>
                <a:lnTo>
                  <a:pt x="317" y="228"/>
                </a:lnTo>
                <a:lnTo>
                  <a:pt x="297" y="227"/>
                </a:lnTo>
                <a:lnTo>
                  <a:pt x="279" y="206"/>
                </a:lnTo>
                <a:lnTo>
                  <a:pt x="255" y="196"/>
                </a:lnTo>
                <a:lnTo>
                  <a:pt x="231" y="185"/>
                </a:lnTo>
                <a:lnTo>
                  <a:pt x="209" y="192"/>
                </a:lnTo>
                <a:lnTo>
                  <a:pt x="185" y="200"/>
                </a:lnTo>
                <a:lnTo>
                  <a:pt x="192" y="217"/>
                </a:lnTo>
                <a:lnTo>
                  <a:pt x="196" y="236"/>
                </a:lnTo>
                <a:lnTo>
                  <a:pt x="201" y="253"/>
                </a:lnTo>
                <a:lnTo>
                  <a:pt x="206" y="272"/>
                </a:lnTo>
                <a:lnTo>
                  <a:pt x="184" y="265"/>
                </a:lnTo>
                <a:lnTo>
                  <a:pt x="163" y="260"/>
                </a:lnTo>
                <a:lnTo>
                  <a:pt x="166" y="246"/>
                </a:lnTo>
                <a:lnTo>
                  <a:pt x="134" y="246"/>
                </a:lnTo>
                <a:lnTo>
                  <a:pt x="118" y="240"/>
                </a:lnTo>
                <a:lnTo>
                  <a:pt x="111" y="237"/>
                </a:lnTo>
                <a:lnTo>
                  <a:pt x="95" y="217"/>
                </a:lnTo>
                <a:lnTo>
                  <a:pt x="85" y="212"/>
                </a:lnTo>
                <a:lnTo>
                  <a:pt x="106" y="211"/>
                </a:lnTo>
                <a:lnTo>
                  <a:pt x="97" y="203"/>
                </a:lnTo>
                <a:lnTo>
                  <a:pt x="108" y="195"/>
                </a:lnTo>
                <a:lnTo>
                  <a:pt x="130" y="195"/>
                </a:lnTo>
                <a:lnTo>
                  <a:pt x="125" y="188"/>
                </a:lnTo>
                <a:lnTo>
                  <a:pt x="121" y="165"/>
                </a:lnTo>
                <a:lnTo>
                  <a:pt x="97" y="16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0" name="Freeform 309"/>
          <p:cNvSpPr>
            <a:spLocks/>
          </p:cNvSpPr>
          <p:nvPr/>
        </p:nvSpPr>
        <p:spPr bwMode="auto">
          <a:xfrm>
            <a:off x="5332413" y="3006725"/>
            <a:ext cx="192087" cy="85725"/>
          </a:xfrm>
          <a:custGeom>
            <a:avLst/>
            <a:gdLst>
              <a:gd name="T0" fmla="*/ 2147483647 w 152"/>
              <a:gd name="T1" fmla="*/ 2147483647 h 51"/>
              <a:gd name="T2" fmla="*/ 0 w 152"/>
              <a:gd name="T3" fmla="*/ 2147483647 h 51"/>
              <a:gd name="T4" fmla="*/ 2147483647 w 152"/>
              <a:gd name="T5" fmla="*/ 0 h 51"/>
              <a:gd name="T6" fmla="*/ 2147483647 w 152"/>
              <a:gd name="T7" fmla="*/ 2147483647 h 51"/>
              <a:gd name="T8" fmla="*/ 2147483647 w 152"/>
              <a:gd name="T9" fmla="*/ 2147483647 h 51"/>
              <a:gd name="T10" fmla="*/ 2147483647 w 152"/>
              <a:gd name="T11" fmla="*/ 2147483647 h 51"/>
              <a:gd name="T12" fmla="*/ 2147483647 w 152"/>
              <a:gd name="T13" fmla="*/ 2147483647 h 51"/>
              <a:gd name="T14" fmla="*/ 2147483647 w 152"/>
              <a:gd name="T15" fmla="*/ 2147483647 h 51"/>
              <a:gd name="T16" fmla="*/ 2147483647 w 152"/>
              <a:gd name="T17" fmla="*/ 2147483647 h 51"/>
              <a:gd name="T18" fmla="*/ 2147483647 w 152"/>
              <a:gd name="T19" fmla="*/ 2147483647 h 51"/>
              <a:gd name="T20" fmla="*/ 2147483647 w 152"/>
              <a:gd name="T21" fmla="*/ 2147483647 h 51"/>
              <a:gd name="T22" fmla="*/ 2147483647 w 152"/>
              <a:gd name="T23" fmla="*/ 2147483647 h 51"/>
              <a:gd name="T24" fmla="*/ 2147483647 w 152"/>
              <a:gd name="T25" fmla="*/ 2147483647 h 51"/>
              <a:gd name="T26" fmla="*/ 2147483647 w 152"/>
              <a:gd name="T27" fmla="*/ 2147483647 h 51"/>
              <a:gd name="T28" fmla="*/ 2147483647 w 152"/>
              <a:gd name="T29" fmla="*/ 2147483647 h 51"/>
              <a:gd name="T30" fmla="*/ 2147483647 w 152"/>
              <a:gd name="T31" fmla="*/ 2147483647 h 5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2" h="51">
                <a:moveTo>
                  <a:pt x="31" y="18"/>
                </a:moveTo>
                <a:lnTo>
                  <a:pt x="0" y="2"/>
                </a:lnTo>
                <a:lnTo>
                  <a:pt x="3" y="0"/>
                </a:lnTo>
                <a:lnTo>
                  <a:pt x="22" y="1"/>
                </a:lnTo>
                <a:lnTo>
                  <a:pt x="43" y="2"/>
                </a:lnTo>
                <a:lnTo>
                  <a:pt x="70" y="12"/>
                </a:lnTo>
                <a:lnTo>
                  <a:pt x="97" y="22"/>
                </a:lnTo>
                <a:lnTo>
                  <a:pt x="125" y="31"/>
                </a:lnTo>
                <a:lnTo>
                  <a:pt x="152" y="41"/>
                </a:lnTo>
                <a:lnTo>
                  <a:pt x="146" y="51"/>
                </a:lnTo>
                <a:lnTo>
                  <a:pt x="129" y="49"/>
                </a:lnTo>
                <a:lnTo>
                  <a:pt x="102" y="49"/>
                </a:lnTo>
                <a:lnTo>
                  <a:pt x="75" y="48"/>
                </a:lnTo>
                <a:lnTo>
                  <a:pt x="50" y="50"/>
                </a:lnTo>
                <a:lnTo>
                  <a:pt x="49" y="35"/>
                </a:lnTo>
                <a:lnTo>
                  <a:pt x="31" y="1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1" name="Freeform 310"/>
          <p:cNvSpPr>
            <a:spLocks/>
          </p:cNvSpPr>
          <p:nvPr/>
        </p:nvSpPr>
        <p:spPr bwMode="auto">
          <a:xfrm>
            <a:off x="6064250" y="3027363"/>
            <a:ext cx="228600" cy="134937"/>
          </a:xfrm>
          <a:custGeom>
            <a:avLst/>
            <a:gdLst>
              <a:gd name="T0" fmla="*/ 2147483647 w 179"/>
              <a:gd name="T1" fmla="*/ 2147483647 h 80"/>
              <a:gd name="T2" fmla="*/ 2147483647 w 179"/>
              <a:gd name="T3" fmla="*/ 2147483647 h 80"/>
              <a:gd name="T4" fmla="*/ 2147483647 w 179"/>
              <a:gd name="T5" fmla="*/ 2147483647 h 80"/>
              <a:gd name="T6" fmla="*/ 0 w 179"/>
              <a:gd name="T7" fmla="*/ 2147483647 h 80"/>
              <a:gd name="T8" fmla="*/ 2147483647 w 179"/>
              <a:gd name="T9" fmla="*/ 2147483647 h 80"/>
              <a:gd name="T10" fmla="*/ 2147483647 w 179"/>
              <a:gd name="T11" fmla="*/ 2147483647 h 80"/>
              <a:gd name="T12" fmla="*/ 2147483647 w 179"/>
              <a:gd name="T13" fmla="*/ 2147483647 h 80"/>
              <a:gd name="T14" fmla="*/ 2147483647 w 179"/>
              <a:gd name="T15" fmla="*/ 2147483647 h 80"/>
              <a:gd name="T16" fmla="*/ 2147483647 w 179"/>
              <a:gd name="T17" fmla="*/ 2147483647 h 80"/>
              <a:gd name="T18" fmla="*/ 2147483647 w 179"/>
              <a:gd name="T19" fmla="*/ 2147483647 h 80"/>
              <a:gd name="T20" fmla="*/ 2147483647 w 179"/>
              <a:gd name="T21" fmla="*/ 2147483647 h 80"/>
              <a:gd name="T22" fmla="*/ 2147483647 w 179"/>
              <a:gd name="T23" fmla="*/ 0 h 80"/>
              <a:gd name="T24" fmla="*/ 2147483647 w 179"/>
              <a:gd name="T25" fmla="*/ 2147483647 h 80"/>
              <a:gd name="T26" fmla="*/ 2147483647 w 179"/>
              <a:gd name="T27" fmla="*/ 2147483647 h 80"/>
              <a:gd name="T28" fmla="*/ 2147483647 w 179"/>
              <a:gd name="T29" fmla="*/ 2147483647 h 80"/>
              <a:gd name="T30" fmla="*/ 2147483647 w 179"/>
              <a:gd name="T31" fmla="*/ 2147483647 h 80"/>
              <a:gd name="T32" fmla="*/ 2147483647 w 179"/>
              <a:gd name="T33" fmla="*/ 2147483647 h 80"/>
              <a:gd name="T34" fmla="*/ 2147483647 w 179"/>
              <a:gd name="T35" fmla="*/ 2147483647 h 80"/>
              <a:gd name="T36" fmla="*/ 2147483647 w 179"/>
              <a:gd name="T37" fmla="*/ 2147483647 h 80"/>
              <a:gd name="T38" fmla="*/ 2147483647 w 179"/>
              <a:gd name="T39" fmla="*/ 2147483647 h 80"/>
              <a:gd name="T40" fmla="*/ 2147483647 w 179"/>
              <a:gd name="T41" fmla="*/ 2147483647 h 80"/>
              <a:gd name="T42" fmla="*/ 2147483647 w 179"/>
              <a:gd name="T43" fmla="*/ 2147483647 h 80"/>
              <a:gd name="T44" fmla="*/ 2147483647 w 179"/>
              <a:gd name="T45" fmla="*/ 2147483647 h 80"/>
              <a:gd name="T46" fmla="*/ 2147483647 w 179"/>
              <a:gd name="T47" fmla="*/ 2147483647 h 80"/>
              <a:gd name="T48" fmla="*/ 2147483647 w 179"/>
              <a:gd name="T49" fmla="*/ 2147483647 h 80"/>
              <a:gd name="T50" fmla="*/ 2147483647 w 179"/>
              <a:gd name="T51" fmla="*/ 2147483647 h 80"/>
              <a:gd name="T52" fmla="*/ 2147483647 w 179"/>
              <a:gd name="T53" fmla="*/ 2147483647 h 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79" h="80">
                <a:moveTo>
                  <a:pt x="59" y="47"/>
                </a:moveTo>
                <a:lnTo>
                  <a:pt x="39" y="36"/>
                </a:lnTo>
                <a:lnTo>
                  <a:pt x="14" y="34"/>
                </a:lnTo>
                <a:lnTo>
                  <a:pt x="0" y="18"/>
                </a:lnTo>
                <a:lnTo>
                  <a:pt x="11" y="10"/>
                </a:lnTo>
                <a:lnTo>
                  <a:pt x="31" y="13"/>
                </a:lnTo>
                <a:lnTo>
                  <a:pt x="50" y="15"/>
                </a:lnTo>
                <a:lnTo>
                  <a:pt x="60" y="3"/>
                </a:lnTo>
                <a:lnTo>
                  <a:pt x="77" y="5"/>
                </a:lnTo>
                <a:lnTo>
                  <a:pt x="103" y="5"/>
                </a:lnTo>
                <a:lnTo>
                  <a:pt x="126" y="2"/>
                </a:lnTo>
                <a:lnTo>
                  <a:pt x="151" y="0"/>
                </a:lnTo>
                <a:lnTo>
                  <a:pt x="174" y="13"/>
                </a:lnTo>
                <a:lnTo>
                  <a:pt x="179" y="23"/>
                </a:lnTo>
                <a:lnTo>
                  <a:pt x="165" y="32"/>
                </a:lnTo>
                <a:lnTo>
                  <a:pt x="151" y="43"/>
                </a:lnTo>
                <a:lnTo>
                  <a:pt x="131" y="48"/>
                </a:lnTo>
                <a:lnTo>
                  <a:pt x="119" y="60"/>
                </a:lnTo>
                <a:lnTo>
                  <a:pt x="108" y="58"/>
                </a:lnTo>
                <a:lnTo>
                  <a:pt x="99" y="59"/>
                </a:lnTo>
                <a:lnTo>
                  <a:pt x="86" y="65"/>
                </a:lnTo>
                <a:lnTo>
                  <a:pt x="80" y="80"/>
                </a:lnTo>
                <a:lnTo>
                  <a:pt x="47" y="77"/>
                </a:lnTo>
                <a:lnTo>
                  <a:pt x="15" y="74"/>
                </a:lnTo>
                <a:lnTo>
                  <a:pt x="14" y="61"/>
                </a:lnTo>
                <a:lnTo>
                  <a:pt x="36" y="54"/>
                </a:lnTo>
                <a:lnTo>
                  <a:pt x="59" y="4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2" name="Freeform 311"/>
          <p:cNvSpPr>
            <a:spLocks/>
          </p:cNvSpPr>
          <p:nvPr/>
        </p:nvSpPr>
        <p:spPr bwMode="auto">
          <a:xfrm>
            <a:off x="5641975" y="3046413"/>
            <a:ext cx="347663" cy="257175"/>
          </a:xfrm>
          <a:custGeom>
            <a:avLst/>
            <a:gdLst>
              <a:gd name="T0" fmla="*/ 2147483647 w 273"/>
              <a:gd name="T1" fmla="*/ 2147483647 h 152"/>
              <a:gd name="T2" fmla="*/ 2147483647 w 273"/>
              <a:gd name="T3" fmla="*/ 2147483647 h 152"/>
              <a:gd name="T4" fmla="*/ 2147483647 w 273"/>
              <a:gd name="T5" fmla="*/ 2147483647 h 152"/>
              <a:gd name="T6" fmla="*/ 2147483647 w 273"/>
              <a:gd name="T7" fmla="*/ 2147483647 h 152"/>
              <a:gd name="T8" fmla="*/ 2147483647 w 273"/>
              <a:gd name="T9" fmla="*/ 2147483647 h 152"/>
              <a:gd name="T10" fmla="*/ 2147483647 w 273"/>
              <a:gd name="T11" fmla="*/ 2147483647 h 152"/>
              <a:gd name="T12" fmla="*/ 2147483647 w 273"/>
              <a:gd name="T13" fmla="*/ 2147483647 h 152"/>
              <a:gd name="T14" fmla="*/ 2147483647 w 273"/>
              <a:gd name="T15" fmla="*/ 2147483647 h 152"/>
              <a:gd name="T16" fmla="*/ 2147483647 w 273"/>
              <a:gd name="T17" fmla="*/ 2147483647 h 152"/>
              <a:gd name="T18" fmla="*/ 2147483647 w 273"/>
              <a:gd name="T19" fmla="*/ 2147483647 h 152"/>
              <a:gd name="T20" fmla="*/ 2147483647 w 273"/>
              <a:gd name="T21" fmla="*/ 2147483647 h 152"/>
              <a:gd name="T22" fmla="*/ 2147483647 w 273"/>
              <a:gd name="T23" fmla="*/ 2147483647 h 152"/>
              <a:gd name="T24" fmla="*/ 2147483647 w 273"/>
              <a:gd name="T25" fmla="*/ 2147483647 h 152"/>
              <a:gd name="T26" fmla="*/ 2147483647 w 273"/>
              <a:gd name="T27" fmla="*/ 2147483647 h 152"/>
              <a:gd name="T28" fmla="*/ 2147483647 w 273"/>
              <a:gd name="T29" fmla="*/ 2147483647 h 152"/>
              <a:gd name="T30" fmla="*/ 2147483647 w 273"/>
              <a:gd name="T31" fmla="*/ 2147483647 h 152"/>
              <a:gd name="T32" fmla="*/ 2147483647 w 273"/>
              <a:gd name="T33" fmla="*/ 2147483647 h 152"/>
              <a:gd name="T34" fmla="*/ 2147483647 w 273"/>
              <a:gd name="T35" fmla="*/ 2147483647 h 152"/>
              <a:gd name="T36" fmla="*/ 2147483647 w 273"/>
              <a:gd name="T37" fmla="*/ 2147483647 h 152"/>
              <a:gd name="T38" fmla="*/ 2147483647 w 273"/>
              <a:gd name="T39" fmla="*/ 2147483647 h 152"/>
              <a:gd name="T40" fmla="*/ 2147483647 w 273"/>
              <a:gd name="T41" fmla="*/ 2147483647 h 152"/>
              <a:gd name="T42" fmla="*/ 2147483647 w 273"/>
              <a:gd name="T43" fmla="*/ 2147483647 h 152"/>
              <a:gd name="T44" fmla="*/ 2147483647 w 273"/>
              <a:gd name="T45" fmla="*/ 2147483647 h 152"/>
              <a:gd name="T46" fmla="*/ 2147483647 w 273"/>
              <a:gd name="T47" fmla="*/ 2147483647 h 152"/>
              <a:gd name="T48" fmla="*/ 2147483647 w 273"/>
              <a:gd name="T49" fmla="*/ 2147483647 h 152"/>
              <a:gd name="T50" fmla="*/ 2147483647 w 273"/>
              <a:gd name="T51" fmla="*/ 2147483647 h 152"/>
              <a:gd name="T52" fmla="*/ 2147483647 w 273"/>
              <a:gd name="T53" fmla="*/ 2147483647 h 152"/>
              <a:gd name="T54" fmla="*/ 2147483647 w 273"/>
              <a:gd name="T55" fmla="*/ 2147483647 h 152"/>
              <a:gd name="T56" fmla="*/ 2147483647 w 273"/>
              <a:gd name="T57" fmla="*/ 2147483647 h 152"/>
              <a:gd name="T58" fmla="*/ 2147483647 w 273"/>
              <a:gd name="T59" fmla="*/ 2147483647 h 152"/>
              <a:gd name="T60" fmla="*/ 2147483647 w 273"/>
              <a:gd name="T61" fmla="*/ 2147483647 h 152"/>
              <a:gd name="T62" fmla="*/ 2147483647 w 273"/>
              <a:gd name="T63" fmla="*/ 2147483647 h 152"/>
              <a:gd name="T64" fmla="*/ 2147483647 w 273"/>
              <a:gd name="T65" fmla="*/ 2147483647 h 152"/>
              <a:gd name="T66" fmla="*/ 2147483647 w 273"/>
              <a:gd name="T67" fmla="*/ 2147483647 h 152"/>
              <a:gd name="T68" fmla="*/ 2147483647 w 273"/>
              <a:gd name="T69" fmla="*/ 2147483647 h 152"/>
              <a:gd name="T70" fmla="*/ 2147483647 w 273"/>
              <a:gd name="T71" fmla="*/ 2147483647 h 152"/>
              <a:gd name="T72" fmla="*/ 2147483647 w 273"/>
              <a:gd name="T73" fmla="*/ 2147483647 h 152"/>
              <a:gd name="T74" fmla="*/ 0 w 273"/>
              <a:gd name="T75" fmla="*/ 0 h 152"/>
              <a:gd name="T76" fmla="*/ 2147483647 w 273"/>
              <a:gd name="T77" fmla="*/ 0 h 152"/>
              <a:gd name="T78" fmla="*/ 2147483647 w 273"/>
              <a:gd name="T79" fmla="*/ 2147483647 h 152"/>
              <a:gd name="T80" fmla="*/ 2147483647 w 273"/>
              <a:gd name="T81" fmla="*/ 2147483647 h 152"/>
              <a:gd name="T82" fmla="*/ 2147483647 w 273"/>
              <a:gd name="T83" fmla="*/ 2147483647 h 152"/>
              <a:gd name="T84" fmla="*/ 2147483647 w 273"/>
              <a:gd name="T85" fmla="*/ 2147483647 h 152"/>
              <a:gd name="T86" fmla="*/ 2147483647 w 273"/>
              <a:gd name="T87" fmla="*/ 2147483647 h 152"/>
              <a:gd name="T88" fmla="*/ 2147483647 w 273"/>
              <a:gd name="T89" fmla="*/ 2147483647 h 152"/>
              <a:gd name="T90" fmla="*/ 2147483647 w 273"/>
              <a:gd name="T91" fmla="*/ 2147483647 h 152"/>
              <a:gd name="T92" fmla="*/ 2147483647 w 273"/>
              <a:gd name="T93" fmla="*/ 2147483647 h 152"/>
              <a:gd name="T94" fmla="*/ 2147483647 w 273"/>
              <a:gd name="T95" fmla="*/ 2147483647 h 152"/>
              <a:gd name="T96" fmla="*/ 2147483647 w 273"/>
              <a:gd name="T97" fmla="*/ 2147483647 h 152"/>
              <a:gd name="T98" fmla="*/ 2147483647 w 273"/>
              <a:gd name="T99" fmla="*/ 2147483647 h 152"/>
              <a:gd name="T100" fmla="*/ 2147483647 w 273"/>
              <a:gd name="T101" fmla="*/ 2147483647 h 152"/>
              <a:gd name="T102" fmla="*/ 2147483647 w 273"/>
              <a:gd name="T103" fmla="*/ 2147483647 h 152"/>
              <a:gd name="T104" fmla="*/ 2147483647 w 273"/>
              <a:gd name="T105" fmla="*/ 2147483647 h 152"/>
              <a:gd name="T106" fmla="*/ 2147483647 w 273"/>
              <a:gd name="T107" fmla="*/ 2147483647 h 152"/>
              <a:gd name="T108" fmla="*/ 2147483647 w 273"/>
              <a:gd name="T109" fmla="*/ 2147483647 h 1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3" h="152">
                <a:moveTo>
                  <a:pt x="260" y="118"/>
                </a:moveTo>
                <a:lnTo>
                  <a:pt x="252" y="134"/>
                </a:lnTo>
                <a:lnTo>
                  <a:pt x="235" y="141"/>
                </a:lnTo>
                <a:lnTo>
                  <a:pt x="230" y="152"/>
                </a:lnTo>
                <a:lnTo>
                  <a:pt x="219" y="150"/>
                </a:lnTo>
                <a:lnTo>
                  <a:pt x="201" y="146"/>
                </a:lnTo>
                <a:lnTo>
                  <a:pt x="194" y="124"/>
                </a:lnTo>
                <a:lnTo>
                  <a:pt x="176" y="122"/>
                </a:lnTo>
                <a:lnTo>
                  <a:pt x="161" y="113"/>
                </a:lnTo>
                <a:lnTo>
                  <a:pt x="143" y="103"/>
                </a:lnTo>
                <a:lnTo>
                  <a:pt x="113" y="93"/>
                </a:lnTo>
                <a:lnTo>
                  <a:pt x="96" y="96"/>
                </a:lnTo>
                <a:lnTo>
                  <a:pt x="74" y="98"/>
                </a:lnTo>
                <a:lnTo>
                  <a:pt x="60" y="111"/>
                </a:lnTo>
                <a:lnTo>
                  <a:pt x="54" y="110"/>
                </a:lnTo>
                <a:lnTo>
                  <a:pt x="49" y="93"/>
                </a:lnTo>
                <a:lnTo>
                  <a:pt x="44" y="76"/>
                </a:lnTo>
                <a:lnTo>
                  <a:pt x="32" y="69"/>
                </a:lnTo>
                <a:lnTo>
                  <a:pt x="31" y="71"/>
                </a:lnTo>
                <a:lnTo>
                  <a:pt x="36" y="66"/>
                </a:lnTo>
                <a:lnTo>
                  <a:pt x="37" y="64"/>
                </a:lnTo>
                <a:lnTo>
                  <a:pt x="32" y="56"/>
                </a:lnTo>
                <a:lnTo>
                  <a:pt x="25" y="59"/>
                </a:lnTo>
                <a:lnTo>
                  <a:pt x="23" y="60"/>
                </a:lnTo>
                <a:lnTo>
                  <a:pt x="18" y="39"/>
                </a:lnTo>
                <a:lnTo>
                  <a:pt x="21" y="38"/>
                </a:lnTo>
                <a:lnTo>
                  <a:pt x="31" y="39"/>
                </a:lnTo>
                <a:lnTo>
                  <a:pt x="40" y="43"/>
                </a:lnTo>
                <a:lnTo>
                  <a:pt x="45" y="42"/>
                </a:lnTo>
                <a:lnTo>
                  <a:pt x="47" y="40"/>
                </a:lnTo>
                <a:lnTo>
                  <a:pt x="49" y="33"/>
                </a:lnTo>
                <a:lnTo>
                  <a:pt x="31" y="17"/>
                </a:lnTo>
                <a:lnTo>
                  <a:pt x="16" y="16"/>
                </a:lnTo>
                <a:lnTo>
                  <a:pt x="16" y="32"/>
                </a:lnTo>
                <a:lnTo>
                  <a:pt x="16" y="33"/>
                </a:lnTo>
                <a:lnTo>
                  <a:pt x="4" y="13"/>
                </a:lnTo>
                <a:lnTo>
                  <a:pt x="5" y="4"/>
                </a:lnTo>
                <a:lnTo>
                  <a:pt x="0" y="0"/>
                </a:lnTo>
                <a:lnTo>
                  <a:pt x="32" y="0"/>
                </a:lnTo>
                <a:lnTo>
                  <a:pt x="29" y="14"/>
                </a:lnTo>
                <a:lnTo>
                  <a:pt x="50" y="19"/>
                </a:lnTo>
                <a:lnTo>
                  <a:pt x="72" y="26"/>
                </a:lnTo>
                <a:lnTo>
                  <a:pt x="98" y="30"/>
                </a:lnTo>
                <a:lnTo>
                  <a:pt x="94" y="19"/>
                </a:lnTo>
                <a:lnTo>
                  <a:pt x="103" y="15"/>
                </a:lnTo>
                <a:lnTo>
                  <a:pt x="119" y="1"/>
                </a:lnTo>
                <a:lnTo>
                  <a:pt x="142" y="15"/>
                </a:lnTo>
                <a:lnTo>
                  <a:pt x="157" y="36"/>
                </a:lnTo>
                <a:lnTo>
                  <a:pt x="183" y="44"/>
                </a:lnTo>
                <a:lnTo>
                  <a:pt x="199" y="51"/>
                </a:lnTo>
                <a:lnTo>
                  <a:pt x="229" y="69"/>
                </a:lnTo>
                <a:lnTo>
                  <a:pt x="261" y="87"/>
                </a:lnTo>
                <a:lnTo>
                  <a:pt x="273" y="106"/>
                </a:lnTo>
                <a:lnTo>
                  <a:pt x="267" y="112"/>
                </a:lnTo>
                <a:lnTo>
                  <a:pt x="260" y="11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3" name="Freeform 312"/>
          <p:cNvSpPr>
            <a:spLocks/>
          </p:cNvSpPr>
          <p:nvPr/>
        </p:nvSpPr>
        <p:spPr bwMode="auto">
          <a:xfrm>
            <a:off x="5889625" y="3195638"/>
            <a:ext cx="320675" cy="307975"/>
          </a:xfrm>
          <a:custGeom>
            <a:avLst/>
            <a:gdLst>
              <a:gd name="T0" fmla="*/ 2147483647 w 252"/>
              <a:gd name="T1" fmla="*/ 2147483647 h 181"/>
              <a:gd name="T2" fmla="*/ 0 w 252"/>
              <a:gd name="T3" fmla="*/ 2147483647 h 181"/>
              <a:gd name="T4" fmla="*/ 0 w 252"/>
              <a:gd name="T5" fmla="*/ 2147483647 h 181"/>
              <a:gd name="T6" fmla="*/ 2147483647 w 252"/>
              <a:gd name="T7" fmla="*/ 2147483647 h 181"/>
              <a:gd name="T8" fmla="*/ 2147483647 w 252"/>
              <a:gd name="T9" fmla="*/ 2147483647 h 181"/>
              <a:gd name="T10" fmla="*/ 2147483647 w 252"/>
              <a:gd name="T11" fmla="*/ 2147483647 h 181"/>
              <a:gd name="T12" fmla="*/ 2147483647 w 252"/>
              <a:gd name="T13" fmla="*/ 2147483647 h 181"/>
              <a:gd name="T14" fmla="*/ 2147483647 w 252"/>
              <a:gd name="T15" fmla="*/ 2147483647 h 181"/>
              <a:gd name="T16" fmla="*/ 2147483647 w 252"/>
              <a:gd name="T17" fmla="*/ 2147483647 h 181"/>
              <a:gd name="T18" fmla="*/ 2147483647 w 252"/>
              <a:gd name="T19" fmla="*/ 2147483647 h 181"/>
              <a:gd name="T20" fmla="*/ 2147483647 w 252"/>
              <a:gd name="T21" fmla="*/ 2147483647 h 181"/>
              <a:gd name="T22" fmla="*/ 2147483647 w 252"/>
              <a:gd name="T23" fmla="*/ 2147483647 h 181"/>
              <a:gd name="T24" fmla="*/ 2147483647 w 252"/>
              <a:gd name="T25" fmla="*/ 2147483647 h 181"/>
              <a:gd name="T26" fmla="*/ 2147483647 w 252"/>
              <a:gd name="T27" fmla="*/ 2147483647 h 181"/>
              <a:gd name="T28" fmla="*/ 2147483647 w 252"/>
              <a:gd name="T29" fmla="*/ 2147483647 h 181"/>
              <a:gd name="T30" fmla="*/ 2147483647 w 252"/>
              <a:gd name="T31" fmla="*/ 2147483647 h 181"/>
              <a:gd name="T32" fmla="*/ 2147483647 w 252"/>
              <a:gd name="T33" fmla="*/ 2147483647 h 181"/>
              <a:gd name="T34" fmla="*/ 2147483647 w 252"/>
              <a:gd name="T35" fmla="*/ 2147483647 h 181"/>
              <a:gd name="T36" fmla="*/ 2147483647 w 252"/>
              <a:gd name="T37" fmla="*/ 2147483647 h 181"/>
              <a:gd name="T38" fmla="*/ 2147483647 w 252"/>
              <a:gd name="T39" fmla="*/ 2147483647 h 181"/>
              <a:gd name="T40" fmla="*/ 2147483647 w 252"/>
              <a:gd name="T41" fmla="*/ 2147483647 h 181"/>
              <a:gd name="T42" fmla="*/ 2147483647 w 252"/>
              <a:gd name="T43" fmla="*/ 2147483647 h 181"/>
              <a:gd name="T44" fmla="*/ 2147483647 w 252"/>
              <a:gd name="T45" fmla="*/ 2147483647 h 181"/>
              <a:gd name="T46" fmla="*/ 2147483647 w 252"/>
              <a:gd name="T47" fmla="*/ 2147483647 h 181"/>
              <a:gd name="T48" fmla="*/ 2147483647 w 252"/>
              <a:gd name="T49" fmla="*/ 2147483647 h 181"/>
              <a:gd name="T50" fmla="*/ 2147483647 w 252"/>
              <a:gd name="T51" fmla="*/ 2147483647 h 181"/>
              <a:gd name="T52" fmla="*/ 2147483647 w 252"/>
              <a:gd name="T53" fmla="*/ 2147483647 h 181"/>
              <a:gd name="T54" fmla="*/ 2147483647 w 252"/>
              <a:gd name="T55" fmla="*/ 2147483647 h 181"/>
              <a:gd name="T56" fmla="*/ 2147483647 w 252"/>
              <a:gd name="T57" fmla="*/ 2147483647 h 181"/>
              <a:gd name="T58" fmla="*/ 2147483647 w 252"/>
              <a:gd name="T59" fmla="*/ 2147483647 h 181"/>
              <a:gd name="T60" fmla="*/ 2147483647 w 252"/>
              <a:gd name="T61" fmla="*/ 2147483647 h 181"/>
              <a:gd name="T62" fmla="*/ 2147483647 w 252"/>
              <a:gd name="T63" fmla="*/ 2147483647 h 181"/>
              <a:gd name="T64" fmla="*/ 2147483647 w 252"/>
              <a:gd name="T65" fmla="*/ 2147483647 h 181"/>
              <a:gd name="T66" fmla="*/ 2147483647 w 252"/>
              <a:gd name="T67" fmla="*/ 2147483647 h 181"/>
              <a:gd name="T68" fmla="*/ 2147483647 w 252"/>
              <a:gd name="T69" fmla="*/ 2147483647 h 181"/>
              <a:gd name="T70" fmla="*/ 2147483647 w 252"/>
              <a:gd name="T71" fmla="*/ 2147483647 h 181"/>
              <a:gd name="T72" fmla="*/ 2147483647 w 252"/>
              <a:gd name="T73" fmla="*/ 2147483647 h 181"/>
              <a:gd name="T74" fmla="*/ 2147483647 w 252"/>
              <a:gd name="T75" fmla="*/ 2147483647 h 181"/>
              <a:gd name="T76" fmla="*/ 2147483647 w 252"/>
              <a:gd name="T77" fmla="*/ 0 h 181"/>
              <a:gd name="T78" fmla="*/ 2147483647 w 252"/>
              <a:gd name="T79" fmla="*/ 2147483647 h 181"/>
              <a:gd name="T80" fmla="*/ 2147483647 w 252"/>
              <a:gd name="T81" fmla="*/ 2147483647 h 181"/>
              <a:gd name="T82" fmla="*/ 2147483647 w 252"/>
              <a:gd name="T83" fmla="*/ 2147483647 h 181"/>
              <a:gd name="T84" fmla="*/ 2147483647 w 252"/>
              <a:gd name="T85" fmla="*/ 2147483647 h 181"/>
              <a:gd name="T86" fmla="*/ 2147483647 w 252"/>
              <a:gd name="T87" fmla="*/ 2147483647 h 181"/>
              <a:gd name="T88" fmla="*/ 2147483647 w 252"/>
              <a:gd name="T89" fmla="*/ 2147483647 h 181"/>
              <a:gd name="T90" fmla="*/ 2147483647 w 252"/>
              <a:gd name="T91" fmla="*/ 2147483647 h 181"/>
              <a:gd name="T92" fmla="*/ 2147483647 w 252"/>
              <a:gd name="T93" fmla="*/ 2147483647 h 181"/>
              <a:gd name="T94" fmla="*/ 2147483647 w 252"/>
              <a:gd name="T95" fmla="*/ 2147483647 h 181"/>
              <a:gd name="T96" fmla="*/ 2147483647 w 252"/>
              <a:gd name="T97" fmla="*/ 2147483647 h 181"/>
              <a:gd name="T98" fmla="*/ 2147483647 w 252"/>
              <a:gd name="T99" fmla="*/ 2147483647 h 181"/>
              <a:gd name="T100" fmla="*/ 2147483647 w 252"/>
              <a:gd name="T101" fmla="*/ 2147483647 h 181"/>
              <a:gd name="T102" fmla="*/ 2147483647 w 252"/>
              <a:gd name="T103" fmla="*/ 2147483647 h 181"/>
              <a:gd name="T104" fmla="*/ 2147483647 w 252"/>
              <a:gd name="T105" fmla="*/ 2147483647 h 181"/>
              <a:gd name="T106" fmla="*/ 2147483647 w 252"/>
              <a:gd name="T107" fmla="*/ 2147483647 h 181"/>
              <a:gd name="T108" fmla="*/ 2147483647 w 252"/>
              <a:gd name="T109" fmla="*/ 2147483647 h 181"/>
              <a:gd name="T110" fmla="*/ 2147483647 w 252"/>
              <a:gd name="T111" fmla="*/ 2147483647 h 1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2" h="181">
                <a:moveTo>
                  <a:pt x="2" y="78"/>
                </a:moveTo>
                <a:lnTo>
                  <a:pt x="0" y="82"/>
                </a:lnTo>
                <a:lnTo>
                  <a:pt x="0" y="93"/>
                </a:lnTo>
                <a:lnTo>
                  <a:pt x="8" y="97"/>
                </a:lnTo>
                <a:lnTo>
                  <a:pt x="6" y="101"/>
                </a:lnTo>
                <a:lnTo>
                  <a:pt x="11" y="119"/>
                </a:lnTo>
                <a:lnTo>
                  <a:pt x="15" y="135"/>
                </a:lnTo>
                <a:lnTo>
                  <a:pt x="33" y="142"/>
                </a:lnTo>
                <a:lnTo>
                  <a:pt x="37" y="148"/>
                </a:lnTo>
                <a:lnTo>
                  <a:pt x="23" y="172"/>
                </a:lnTo>
                <a:lnTo>
                  <a:pt x="39" y="176"/>
                </a:lnTo>
                <a:lnTo>
                  <a:pt x="55" y="181"/>
                </a:lnTo>
                <a:lnTo>
                  <a:pt x="84" y="181"/>
                </a:lnTo>
                <a:lnTo>
                  <a:pt x="105" y="176"/>
                </a:lnTo>
                <a:lnTo>
                  <a:pt x="126" y="172"/>
                </a:lnTo>
                <a:lnTo>
                  <a:pt x="126" y="163"/>
                </a:lnTo>
                <a:lnTo>
                  <a:pt x="130" y="147"/>
                </a:lnTo>
                <a:lnTo>
                  <a:pt x="148" y="141"/>
                </a:lnTo>
                <a:lnTo>
                  <a:pt x="153" y="135"/>
                </a:lnTo>
                <a:lnTo>
                  <a:pt x="171" y="136"/>
                </a:lnTo>
                <a:lnTo>
                  <a:pt x="174" y="113"/>
                </a:lnTo>
                <a:lnTo>
                  <a:pt x="189" y="101"/>
                </a:lnTo>
                <a:lnTo>
                  <a:pt x="177" y="90"/>
                </a:lnTo>
                <a:lnTo>
                  <a:pt x="193" y="89"/>
                </a:lnTo>
                <a:lnTo>
                  <a:pt x="197" y="81"/>
                </a:lnTo>
                <a:lnTo>
                  <a:pt x="203" y="65"/>
                </a:lnTo>
                <a:lnTo>
                  <a:pt x="192" y="49"/>
                </a:lnTo>
                <a:lnTo>
                  <a:pt x="202" y="36"/>
                </a:lnTo>
                <a:lnTo>
                  <a:pt x="225" y="32"/>
                </a:lnTo>
                <a:lnTo>
                  <a:pt x="247" y="27"/>
                </a:lnTo>
                <a:lnTo>
                  <a:pt x="247" y="23"/>
                </a:lnTo>
                <a:lnTo>
                  <a:pt x="252" y="23"/>
                </a:lnTo>
                <a:lnTo>
                  <a:pt x="236" y="22"/>
                </a:lnTo>
                <a:lnTo>
                  <a:pt x="230" y="22"/>
                </a:lnTo>
                <a:lnTo>
                  <a:pt x="217" y="22"/>
                </a:lnTo>
                <a:lnTo>
                  <a:pt x="192" y="33"/>
                </a:lnTo>
                <a:lnTo>
                  <a:pt x="185" y="9"/>
                </a:lnTo>
                <a:lnTo>
                  <a:pt x="180" y="9"/>
                </a:lnTo>
                <a:lnTo>
                  <a:pt x="174" y="0"/>
                </a:lnTo>
                <a:lnTo>
                  <a:pt x="165" y="3"/>
                </a:lnTo>
                <a:lnTo>
                  <a:pt x="163" y="15"/>
                </a:lnTo>
                <a:lnTo>
                  <a:pt x="148" y="21"/>
                </a:lnTo>
                <a:lnTo>
                  <a:pt x="144" y="25"/>
                </a:lnTo>
                <a:lnTo>
                  <a:pt x="132" y="25"/>
                </a:lnTo>
                <a:lnTo>
                  <a:pt x="122" y="26"/>
                </a:lnTo>
                <a:lnTo>
                  <a:pt x="116" y="23"/>
                </a:lnTo>
                <a:lnTo>
                  <a:pt x="97" y="21"/>
                </a:lnTo>
                <a:lnTo>
                  <a:pt x="78" y="17"/>
                </a:lnTo>
                <a:lnTo>
                  <a:pt x="72" y="23"/>
                </a:lnTo>
                <a:lnTo>
                  <a:pt x="65" y="29"/>
                </a:lnTo>
                <a:lnTo>
                  <a:pt x="57" y="45"/>
                </a:lnTo>
                <a:lnTo>
                  <a:pt x="40" y="52"/>
                </a:lnTo>
                <a:lnTo>
                  <a:pt x="35" y="63"/>
                </a:lnTo>
                <a:lnTo>
                  <a:pt x="24" y="61"/>
                </a:lnTo>
                <a:lnTo>
                  <a:pt x="6" y="57"/>
                </a:lnTo>
                <a:lnTo>
                  <a:pt x="2" y="7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4" name="Freeform 313"/>
          <p:cNvSpPr>
            <a:spLocks/>
          </p:cNvSpPr>
          <p:nvPr/>
        </p:nvSpPr>
        <p:spPr bwMode="auto">
          <a:xfrm>
            <a:off x="5207000" y="3289300"/>
            <a:ext cx="49213" cy="34925"/>
          </a:xfrm>
          <a:custGeom>
            <a:avLst/>
            <a:gdLst>
              <a:gd name="T0" fmla="*/ 2147483647 w 39"/>
              <a:gd name="T1" fmla="*/ 0 h 21"/>
              <a:gd name="T2" fmla="*/ 2147483647 w 39"/>
              <a:gd name="T3" fmla="*/ 2147483647 h 21"/>
              <a:gd name="T4" fmla="*/ 0 w 39"/>
              <a:gd name="T5" fmla="*/ 2147483647 h 21"/>
              <a:gd name="T6" fmla="*/ 2147483647 w 39"/>
              <a:gd name="T7" fmla="*/ 2147483647 h 21"/>
              <a:gd name="T8" fmla="*/ 2147483647 w 39"/>
              <a:gd name="T9" fmla="*/ 2147483647 h 21"/>
              <a:gd name="T10" fmla="*/ 2147483647 w 39"/>
              <a:gd name="T11" fmla="*/ 2147483647 h 21"/>
              <a:gd name="T12" fmla="*/ 2147483647 w 39"/>
              <a:gd name="T13" fmla="*/ 0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" h="21">
                <a:moveTo>
                  <a:pt x="39" y="0"/>
                </a:moveTo>
                <a:lnTo>
                  <a:pt x="15" y="7"/>
                </a:lnTo>
                <a:lnTo>
                  <a:pt x="0" y="14"/>
                </a:lnTo>
                <a:lnTo>
                  <a:pt x="8" y="21"/>
                </a:lnTo>
                <a:lnTo>
                  <a:pt x="28" y="15"/>
                </a:lnTo>
                <a:lnTo>
                  <a:pt x="28" y="11"/>
                </a:lnTo>
                <a:lnTo>
                  <a:pt x="39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5" name="Line 314"/>
          <p:cNvSpPr>
            <a:spLocks noChangeShapeType="1"/>
          </p:cNvSpPr>
          <p:nvPr/>
        </p:nvSpPr>
        <p:spPr bwMode="auto">
          <a:xfrm>
            <a:off x="6196013" y="3244850"/>
            <a:ext cx="4762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6" name="Line 315"/>
          <p:cNvSpPr>
            <a:spLocks noChangeShapeType="1"/>
          </p:cNvSpPr>
          <p:nvPr/>
        </p:nvSpPr>
        <p:spPr bwMode="auto">
          <a:xfrm>
            <a:off x="6197600" y="3249613"/>
            <a:ext cx="1588" cy="793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7" name="Line 316"/>
          <p:cNvSpPr>
            <a:spLocks noChangeShapeType="1"/>
          </p:cNvSpPr>
          <p:nvPr/>
        </p:nvSpPr>
        <p:spPr bwMode="auto">
          <a:xfrm flipH="1">
            <a:off x="6194425" y="3255963"/>
            <a:ext cx="3175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8" name="Line 317"/>
          <p:cNvSpPr>
            <a:spLocks noChangeShapeType="1"/>
          </p:cNvSpPr>
          <p:nvPr/>
        </p:nvSpPr>
        <p:spPr bwMode="auto">
          <a:xfrm flipH="1">
            <a:off x="6183313" y="3259138"/>
            <a:ext cx="12700" cy="793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9" name="Line 318"/>
          <p:cNvSpPr>
            <a:spLocks noChangeShapeType="1"/>
          </p:cNvSpPr>
          <p:nvPr/>
        </p:nvSpPr>
        <p:spPr bwMode="auto">
          <a:xfrm flipH="1">
            <a:off x="6181725" y="3265488"/>
            <a:ext cx="4763" cy="476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0" name="Line 319"/>
          <p:cNvSpPr>
            <a:spLocks noChangeShapeType="1"/>
          </p:cNvSpPr>
          <p:nvPr/>
        </p:nvSpPr>
        <p:spPr bwMode="auto">
          <a:xfrm flipH="1">
            <a:off x="6176963" y="3270250"/>
            <a:ext cx="6350" cy="793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1" name="Line 320"/>
          <p:cNvSpPr>
            <a:spLocks noChangeShapeType="1"/>
          </p:cNvSpPr>
          <p:nvPr/>
        </p:nvSpPr>
        <p:spPr bwMode="auto">
          <a:xfrm flipH="1">
            <a:off x="6176963" y="3276600"/>
            <a:ext cx="3175" cy="11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2" name="Line 321"/>
          <p:cNvSpPr>
            <a:spLocks noChangeShapeType="1"/>
          </p:cNvSpPr>
          <p:nvPr/>
        </p:nvSpPr>
        <p:spPr bwMode="auto">
          <a:xfrm>
            <a:off x="6176963" y="3284538"/>
            <a:ext cx="4762" cy="12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3" name="Line 322"/>
          <p:cNvSpPr>
            <a:spLocks noChangeShapeType="1"/>
          </p:cNvSpPr>
          <p:nvPr/>
        </p:nvSpPr>
        <p:spPr bwMode="auto">
          <a:xfrm>
            <a:off x="6181725" y="3295650"/>
            <a:ext cx="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4" name="Line 323"/>
          <p:cNvSpPr>
            <a:spLocks noChangeShapeType="1"/>
          </p:cNvSpPr>
          <p:nvPr/>
        </p:nvSpPr>
        <p:spPr bwMode="auto">
          <a:xfrm>
            <a:off x="6191250" y="3328988"/>
            <a:ext cx="3175" cy="12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5" name="Line 324"/>
          <p:cNvSpPr>
            <a:spLocks noChangeShapeType="1"/>
          </p:cNvSpPr>
          <p:nvPr/>
        </p:nvSpPr>
        <p:spPr bwMode="auto">
          <a:xfrm>
            <a:off x="6194425" y="3340100"/>
            <a:ext cx="9525" cy="9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6" name="Line 325"/>
          <p:cNvSpPr>
            <a:spLocks noChangeShapeType="1"/>
          </p:cNvSpPr>
          <p:nvPr/>
        </p:nvSpPr>
        <p:spPr bwMode="auto">
          <a:xfrm>
            <a:off x="6202363" y="3348038"/>
            <a:ext cx="9525" cy="9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7" name="Line 326"/>
          <p:cNvSpPr>
            <a:spLocks noChangeShapeType="1"/>
          </p:cNvSpPr>
          <p:nvPr/>
        </p:nvSpPr>
        <p:spPr bwMode="auto">
          <a:xfrm>
            <a:off x="6210300" y="3355975"/>
            <a:ext cx="1588" cy="111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8" name="Line 327"/>
          <p:cNvSpPr>
            <a:spLocks noChangeShapeType="1"/>
          </p:cNvSpPr>
          <p:nvPr/>
        </p:nvSpPr>
        <p:spPr bwMode="auto">
          <a:xfrm>
            <a:off x="6210300" y="3365500"/>
            <a:ext cx="1588" cy="127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9" name="Line 328"/>
          <p:cNvSpPr>
            <a:spLocks noChangeShapeType="1"/>
          </p:cNvSpPr>
          <p:nvPr/>
        </p:nvSpPr>
        <p:spPr bwMode="auto">
          <a:xfrm>
            <a:off x="6211888" y="3375025"/>
            <a:ext cx="12700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0" name="Line 329"/>
          <p:cNvSpPr>
            <a:spLocks noChangeShapeType="1"/>
          </p:cNvSpPr>
          <p:nvPr/>
        </p:nvSpPr>
        <p:spPr bwMode="auto">
          <a:xfrm>
            <a:off x="6223000" y="3379788"/>
            <a:ext cx="1588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1" name="Line 330"/>
          <p:cNvSpPr>
            <a:spLocks noChangeShapeType="1"/>
          </p:cNvSpPr>
          <p:nvPr/>
        </p:nvSpPr>
        <p:spPr bwMode="auto">
          <a:xfrm flipV="1">
            <a:off x="6337300" y="3336925"/>
            <a:ext cx="12700" cy="9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2" name="Line 331"/>
          <p:cNvSpPr>
            <a:spLocks noChangeShapeType="1"/>
          </p:cNvSpPr>
          <p:nvPr/>
        </p:nvSpPr>
        <p:spPr bwMode="auto">
          <a:xfrm flipV="1">
            <a:off x="6348413" y="3322638"/>
            <a:ext cx="4762" cy="1746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3" name="Line 332"/>
          <p:cNvSpPr>
            <a:spLocks noChangeShapeType="1"/>
          </p:cNvSpPr>
          <p:nvPr/>
        </p:nvSpPr>
        <p:spPr bwMode="auto">
          <a:xfrm flipV="1">
            <a:off x="6353175" y="3294063"/>
            <a:ext cx="3175" cy="3016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4" name="Line 333"/>
          <p:cNvSpPr>
            <a:spLocks noChangeShapeType="1"/>
          </p:cNvSpPr>
          <p:nvPr/>
        </p:nvSpPr>
        <p:spPr bwMode="auto">
          <a:xfrm flipH="1" flipV="1">
            <a:off x="6345238" y="3289300"/>
            <a:ext cx="11112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5" name="Line 334"/>
          <p:cNvSpPr>
            <a:spLocks noChangeShapeType="1"/>
          </p:cNvSpPr>
          <p:nvPr/>
        </p:nvSpPr>
        <p:spPr bwMode="auto">
          <a:xfrm flipH="1">
            <a:off x="6311900" y="3281363"/>
            <a:ext cx="3175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6" name="Line 335"/>
          <p:cNvSpPr>
            <a:spLocks noChangeShapeType="1"/>
          </p:cNvSpPr>
          <p:nvPr/>
        </p:nvSpPr>
        <p:spPr bwMode="auto">
          <a:xfrm flipH="1">
            <a:off x="6294438" y="3281363"/>
            <a:ext cx="19050" cy="158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7" name="Freeform 336"/>
          <p:cNvSpPr>
            <a:spLocks/>
          </p:cNvSpPr>
          <p:nvPr/>
        </p:nvSpPr>
        <p:spPr bwMode="auto">
          <a:xfrm>
            <a:off x="5276850" y="3324225"/>
            <a:ext cx="31750" cy="55563"/>
          </a:xfrm>
          <a:custGeom>
            <a:avLst/>
            <a:gdLst>
              <a:gd name="T0" fmla="*/ 2147483647 w 25"/>
              <a:gd name="T1" fmla="*/ 2147483647 h 32"/>
              <a:gd name="T2" fmla="*/ 2147483647 w 25"/>
              <a:gd name="T3" fmla="*/ 2147483647 h 32"/>
              <a:gd name="T4" fmla="*/ 0 w 25"/>
              <a:gd name="T5" fmla="*/ 2147483647 h 32"/>
              <a:gd name="T6" fmla="*/ 2147483647 w 25"/>
              <a:gd name="T7" fmla="*/ 2147483647 h 32"/>
              <a:gd name="T8" fmla="*/ 2147483647 w 25"/>
              <a:gd name="T9" fmla="*/ 0 h 32"/>
              <a:gd name="T10" fmla="*/ 2147483647 w 25"/>
              <a:gd name="T11" fmla="*/ 2147483647 h 32"/>
              <a:gd name="T12" fmla="*/ 2147483647 w 25"/>
              <a:gd name="T13" fmla="*/ 2147483647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" h="32">
                <a:moveTo>
                  <a:pt x="22" y="17"/>
                </a:moveTo>
                <a:lnTo>
                  <a:pt x="10" y="29"/>
                </a:lnTo>
                <a:lnTo>
                  <a:pt x="0" y="32"/>
                </a:lnTo>
                <a:lnTo>
                  <a:pt x="8" y="15"/>
                </a:lnTo>
                <a:lnTo>
                  <a:pt x="14" y="0"/>
                </a:lnTo>
                <a:lnTo>
                  <a:pt x="25" y="5"/>
                </a:lnTo>
                <a:lnTo>
                  <a:pt x="22" y="1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8" name="Freeform 337"/>
          <p:cNvSpPr>
            <a:spLocks/>
          </p:cNvSpPr>
          <p:nvPr/>
        </p:nvSpPr>
        <p:spPr bwMode="auto">
          <a:xfrm>
            <a:off x="5289550" y="3238500"/>
            <a:ext cx="146050" cy="166688"/>
          </a:xfrm>
          <a:custGeom>
            <a:avLst/>
            <a:gdLst>
              <a:gd name="T0" fmla="*/ 2147483647 w 116"/>
              <a:gd name="T1" fmla="*/ 2147483647 h 98"/>
              <a:gd name="T2" fmla="*/ 2147483647 w 116"/>
              <a:gd name="T3" fmla="*/ 2147483647 h 98"/>
              <a:gd name="T4" fmla="*/ 2147483647 w 116"/>
              <a:gd name="T5" fmla="*/ 2147483647 h 98"/>
              <a:gd name="T6" fmla="*/ 2147483647 w 116"/>
              <a:gd name="T7" fmla="*/ 2147483647 h 98"/>
              <a:gd name="T8" fmla="*/ 2147483647 w 116"/>
              <a:gd name="T9" fmla="*/ 2147483647 h 98"/>
              <a:gd name="T10" fmla="*/ 2147483647 w 116"/>
              <a:gd name="T11" fmla="*/ 2147483647 h 98"/>
              <a:gd name="T12" fmla="*/ 0 w 116"/>
              <a:gd name="T13" fmla="*/ 2147483647 h 98"/>
              <a:gd name="T14" fmla="*/ 2147483647 w 116"/>
              <a:gd name="T15" fmla="*/ 2147483647 h 98"/>
              <a:gd name="T16" fmla="*/ 2147483647 w 116"/>
              <a:gd name="T17" fmla="*/ 2147483647 h 98"/>
              <a:gd name="T18" fmla="*/ 2147483647 w 116"/>
              <a:gd name="T19" fmla="*/ 2147483647 h 98"/>
              <a:gd name="T20" fmla="*/ 2016388963 w 116"/>
              <a:gd name="T21" fmla="*/ 2147483647 h 98"/>
              <a:gd name="T22" fmla="*/ 2147483647 w 116"/>
              <a:gd name="T23" fmla="*/ 2147483647 h 98"/>
              <a:gd name="T24" fmla="*/ 2147483647 w 116"/>
              <a:gd name="T25" fmla="*/ 2147483647 h 98"/>
              <a:gd name="T26" fmla="*/ 2147483647 w 116"/>
              <a:gd name="T27" fmla="*/ 2147483647 h 98"/>
              <a:gd name="T28" fmla="*/ 2147483647 w 116"/>
              <a:gd name="T29" fmla="*/ 2147483647 h 98"/>
              <a:gd name="T30" fmla="*/ 2147483647 w 116"/>
              <a:gd name="T31" fmla="*/ 2147483647 h 98"/>
              <a:gd name="T32" fmla="*/ 2147483647 w 116"/>
              <a:gd name="T33" fmla="*/ 2147483647 h 98"/>
              <a:gd name="T34" fmla="*/ 2147483647 w 116"/>
              <a:gd name="T35" fmla="*/ 2147483647 h 98"/>
              <a:gd name="T36" fmla="*/ 2147483647 w 116"/>
              <a:gd name="T37" fmla="*/ 2147483647 h 98"/>
              <a:gd name="T38" fmla="*/ 2147483647 w 116"/>
              <a:gd name="T39" fmla="*/ 2147483647 h 98"/>
              <a:gd name="T40" fmla="*/ 2147483647 w 116"/>
              <a:gd name="T41" fmla="*/ 0 h 98"/>
              <a:gd name="T42" fmla="*/ 2147483647 w 116"/>
              <a:gd name="T43" fmla="*/ 2147483647 h 98"/>
              <a:gd name="T44" fmla="*/ 2147483647 w 116"/>
              <a:gd name="T45" fmla="*/ 2147483647 h 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16" h="98">
                <a:moveTo>
                  <a:pt x="73" y="8"/>
                </a:moveTo>
                <a:lnTo>
                  <a:pt x="45" y="7"/>
                </a:lnTo>
                <a:lnTo>
                  <a:pt x="17" y="9"/>
                </a:lnTo>
                <a:lnTo>
                  <a:pt x="10" y="11"/>
                </a:lnTo>
                <a:lnTo>
                  <a:pt x="10" y="20"/>
                </a:lnTo>
                <a:lnTo>
                  <a:pt x="2" y="26"/>
                </a:lnTo>
                <a:lnTo>
                  <a:pt x="0" y="25"/>
                </a:lnTo>
                <a:lnTo>
                  <a:pt x="5" y="51"/>
                </a:lnTo>
                <a:lnTo>
                  <a:pt x="16" y="56"/>
                </a:lnTo>
                <a:lnTo>
                  <a:pt x="13" y="68"/>
                </a:lnTo>
                <a:lnTo>
                  <a:pt x="1" y="80"/>
                </a:lnTo>
                <a:lnTo>
                  <a:pt x="2" y="89"/>
                </a:lnTo>
                <a:lnTo>
                  <a:pt x="27" y="98"/>
                </a:lnTo>
                <a:lnTo>
                  <a:pt x="44" y="87"/>
                </a:lnTo>
                <a:lnTo>
                  <a:pt x="61" y="77"/>
                </a:lnTo>
                <a:lnTo>
                  <a:pt x="81" y="66"/>
                </a:lnTo>
                <a:lnTo>
                  <a:pt x="100" y="56"/>
                </a:lnTo>
                <a:lnTo>
                  <a:pt x="100" y="37"/>
                </a:lnTo>
                <a:lnTo>
                  <a:pt x="99" y="17"/>
                </a:lnTo>
                <a:lnTo>
                  <a:pt x="116" y="2"/>
                </a:lnTo>
                <a:lnTo>
                  <a:pt x="111" y="0"/>
                </a:lnTo>
                <a:lnTo>
                  <a:pt x="92" y="4"/>
                </a:lnTo>
                <a:lnTo>
                  <a:pt x="73" y="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9" name="Freeform 338"/>
          <p:cNvSpPr>
            <a:spLocks/>
          </p:cNvSpPr>
          <p:nvPr/>
        </p:nvSpPr>
        <p:spPr bwMode="auto">
          <a:xfrm>
            <a:off x="6015038" y="3084513"/>
            <a:ext cx="201612" cy="168275"/>
          </a:xfrm>
          <a:custGeom>
            <a:avLst/>
            <a:gdLst>
              <a:gd name="T0" fmla="*/ 2147483647 w 158"/>
              <a:gd name="T1" fmla="*/ 2147483647 h 99"/>
              <a:gd name="T2" fmla="*/ 2147483647 w 158"/>
              <a:gd name="T3" fmla="*/ 2147483647 h 99"/>
              <a:gd name="T4" fmla="*/ 2147483647 w 158"/>
              <a:gd name="T5" fmla="*/ 2147483647 h 99"/>
              <a:gd name="T6" fmla="*/ 2147483647 w 158"/>
              <a:gd name="T7" fmla="*/ 2147483647 h 99"/>
              <a:gd name="T8" fmla="*/ 2147483647 w 158"/>
              <a:gd name="T9" fmla="*/ 2147483647 h 99"/>
              <a:gd name="T10" fmla="*/ 2147483647 w 158"/>
              <a:gd name="T11" fmla="*/ 2147483647 h 99"/>
              <a:gd name="T12" fmla="*/ 2147483647 w 158"/>
              <a:gd name="T13" fmla="*/ 2147483647 h 99"/>
              <a:gd name="T14" fmla="*/ 2147483647 w 158"/>
              <a:gd name="T15" fmla="*/ 2147483647 h 99"/>
              <a:gd name="T16" fmla="*/ 2147483647 w 158"/>
              <a:gd name="T17" fmla="*/ 2147483647 h 99"/>
              <a:gd name="T18" fmla="*/ 2147483647 w 158"/>
              <a:gd name="T19" fmla="*/ 2147483647 h 99"/>
              <a:gd name="T20" fmla="*/ 2147483647 w 158"/>
              <a:gd name="T21" fmla="*/ 2147483647 h 99"/>
              <a:gd name="T22" fmla="*/ 2147483647 w 158"/>
              <a:gd name="T23" fmla="*/ 2147483647 h 99"/>
              <a:gd name="T24" fmla="*/ 2147483647 w 158"/>
              <a:gd name="T25" fmla="*/ 2147483647 h 99"/>
              <a:gd name="T26" fmla="*/ 2147483647 w 158"/>
              <a:gd name="T27" fmla="*/ 2147483647 h 99"/>
              <a:gd name="T28" fmla="*/ 2147483647 w 158"/>
              <a:gd name="T29" fmla="*/ 2147483647 h 99"/>
              <a:gd name="T30" fmla="*/ 2147483647 w 158"/>
              <a:gd name="T31" fmla="*/ 2147483647 h 99"/>
              <a:gd name="T32" fmla="*/ 2147483647 w 158"/>
              <a:gd name="T33" fmla="*/ 2147483647 h 99"/>
              <a:gd name="T34" fmla="*/ 0 w 158"/>
              <a:gd name="T35" fmla="*/ 2147483647 h 99"/>
              <a:gd name="T36" fmla="*/ 2147483647 w 158"/>
              <a:gd name="T37" fmla="*/ 2147483647 h 99"/>
              <a:gd name="T38" fmla="*/ 2147483647 w 158"/>
              <a:gd name="T39" fmla="*/ 2147483647 h 99"/>
              <a:gd name="T40" fmla="*/ 2147483647 w 158"/>
              <a:gd name="T41" fmla="*/ 0 h 99"/>
              <a:gd name="T42" fmla="*/ 2147483647 w 158"/>
              <a:gd name="T43" fmla="*/ 2147483647 h 99"/>
              <a:gd name="T44" fmla="*/ 2147483647 w 158"/>
              <a:gd name="T45" fmla="*/ 2147483647 h 99"/>
              <a:gd name="T46" fmla="*/ 2147483647 w 158"/>
              <a:gd name="T47" fmla="*/ 2147483647 h 99"/>
              <a:gd name="T48" fmla="*/ 2147483647 w 158"/>
              <a:gd name="T49" fmla="*/ 2147483647 h 99"/>
              <a:gd name="T50" fmla="*/ 2147483647 w 158"/>
              <a:gd name="T51" fmla="*/ 2147483647 h 99"/>
              <a:gd name="T52" fmla="*/ 2147483647 w 158"/>
              <a:gd name="T53" fmla="*/ 2147483647 h 99"/>
              <a:gd name="T54" fmla="*/ 2147483647 w 158"/>
              <a:gd name="T55" fmla="*/ 2147483647 h 99"/>
              <a:gd name="T56" fmla="*/ 2147483647 w 158"/>
              <a:gd name="T57" fmla="*/ 2147483647 h 99"/>
              <a:gd name="T58" fmla="*/ 2147483647 w 158"/>
              <a:gd name="T59" fmla="*/ 2147483647 h 99"/>
              <a:gd name="T60" fmla="*/ 2147483647 w 158"/>
              <a:gd name="T61" fmla="*/ 2147483647 h 99"/>
              <a:gd name="T62" fmla="*/ 2147483647 w 158"/>
              <a:gd name="T63" fmla="*/ 2147483647 h 99"/>
              <a:gd name="T64" fmla="*/ 2147483647 w 158"/>
              <a:gd name="T65" fmla="*/ 2147483647 h 99"/>
              <a:gd name="T66" fmla="*/ 2147483647 w 158"/>
              <a:gd name="T67" fmla="*/ 2147483647 h 99"/>
              <a:gd name="T68" fmla="*/ 2147483647 w 158"/>
              <a:gd name="T69" fmla="*/ 2147483647 h 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8" h="99">
                <a:moveTo>
                  <a:pt x="132" y="88"/>
                </a:moveTo>
                <a:lnTo>
                  <a:pt x="119" y="88"/>
                </a:lnTo>
                <a:lnTo>
                  <a:pt x="94" y="99"/>
                </a:lnTo>
                <a:lnTo>
                  <a:pt x="87" y="75"/>
                </a:lnTo>
                <a:lnTo>
                  <a:pt x="82" y="75"/>
                </a:lnTo>
                <a:lnTo>
                  <a:pt x="76" y="66"/>
                </a:lnTo>
                <a:lnTo>
                  <a:pt x="67" y="69"/>
                </a:lnTo>
                <a:lnTo>
                  <a:pt x="65" y="81"/>
                </a:lnTo>
                <a:lnTo>
                  <a:pt x="50" y="87"/>
                </a:lnTo>
                <a:lnTo>
                  <a:pt x="46" y="91"/>
                </a:lnTo>
                <a:lnTo>
                  <a:pt x="34" y="91"/>
                </a:lnTo>
                <a:lnTo>
                  <a:pt x="24" y="92"/>
                </a:lnTo>
                <a:lnTo>
                  <a:pt x="18" y="89"/>
                </a:lnTo>
                <a:lnTo>
                  <a:pt x="22" y="76"/>
                </a:lnTo>
                <a:lnTo>
                  <a:pt x="27" y="63"/>
                </a:lnTo>
                <a:lnTo>
                  <a:pt x="22" y="55"/>
                </a:lnTo>
                <a:lnTo>
                  <a:pt x="8" y="49"/>
                </a:lnTo>
                <a:lnTo>
                  <a:pt x="0" y="40"/>
                </a:lnTo>
                <a:lnTo>
                  <a:pt x="19" y="26"/>
                </a:lnTo>
                <a:lnTo>
                  <a:pt x="38" y="10"/>
                </a:lnTo>
                <a:lnTo>
                  <a:pt x="53" y="0"/>
                </a:lnTo>
                <a:lnTo>
                  <a:pt x="78" y="2"/>
                </a:lnTo>
                <a:lnTo>
                  <a:pt x="98" y="13"/>
                </a:lnTo>
                <a:lnTo>
                  <a:pt x="75" y="20"/>
                </a:lnTo>
                <a:lnTo>
                  <a:pt x="53" y="27"/>
                </a:lnTo>
                <a:lnTo>
                  <a:pt x="54" y="40"/>
                </a:lnTo>
                <a:lnTo>
                  <a:pt x="86" y="43"/>
                </a:lnTo>
                <a:lnTo>
                  <a:pt x="119" y="46"/>
                </a:lnTo>
                <a:lnTo>
                  <a:pt x="129" y="63"/>
                </a:lnTo>
                <a:lnTo>
                  <a:pt x="146" y="65"/>
                </a:lnTo>
                <a:lnTo>
                  <a:pt x="158" y="88"/>
                </a:lnTo>
                <a:lnTo>
                  <a:pt x="155" y="89"/>
                </a:lnTo>
                <a:lnTo>
                  <a:pt x="154" y="89"/>
                </a:lnTo>
                <a:lnTo>
                  <a:pt x="138" y="88"/>
                </a:lnTo>
                <a:lnTo>
                  <a:pt x="132" y="8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0" name="Freeform 339"/>
          <p:cNvSpPr>
            <a:spLocks/>
          </p:cNvSpPr>
          <p:nvPr/>
        </p:nvSpPr>
        <p:spPr bwMode="auto">
          <a:xfrm>
            <a:off x="5707063" y="2943225"/>
            <a:ext cx="374650" cy="293688"/>
          </a:xfrm>
          <a:custGeom>
            <a:avLst/>
            <a:gdLst>
              <a:gd name="T0" fmla="*/ 2147483647 w 295"/>
              <a:gd name="T1" fmla="*/ 2147483647 h 173"/>
              <a:gd name="T2" fmla="*/ 2147483647 w 295"/>
              <a:gd name="T3" fmla="*/ 2147483647 h 173"/>
              <a:gd name="T4" fmla="*/ 2147483647 w 295"/>
              <a:gd name="T5" fmla="*/ 2147483647 h 173"/>
              <a:gd name="T6" fmla="*/ 2147483647 w 295"/>
              <a:gd name="T7" fmla="*/ 2147483647 h 173"/>
              <a:gd name="T8" fmla="*/ 2147483647 w 295"/>
              <a:gd name="T9" fmla="*/ 2147483647 h 173"/>
              <a:gd name="T10" fmla="*/ 2147483647 w 295"/>
              <a:gd name="T11" fmla="*/ 2147483647 h 173"/>
              <a:gd name="T12" fmla="*/ 2147483647 w 295"/>
              <a:gd name="T13" fmla="*/ 2147483647 h 173"/>
              <a:gd name="T14" fmla="*/ 2147483647 w 295"/>
              <a:gd name="T15" fmla="*/ 2147483647 h 173"/>
              <a:gd name="T16" fmla="*/ 2147483647 w 295"/>
              <a:gd name="T17" fmla="*/ 2147483647 h 173"/>
              <a:gd name="T18" fmla="*/ 2147483647 w 295"/>
              <a:gd name="T19" fmla="*/ 2147483647 h 173"/>
              <a:gd name="T20" fmla="*/ 2147483647 w 295"/>
              <a:gd name="T21" fmla="*/ 2147483647 h 173"/>
              <a:gd name="T22" fmla="*/ 2147483647 w 295"/>
              <a:gd name="T23" fmla="*/ 2147483647 h 173"/>
              <a:gd name="T24" fmla="*/ 2147483647 w 295"/>
              <a:gd name="T25" fmla="*/ 2147483647 h 173"/>
              <a:gd name="T26" fmla="*/ 2147483647 w 295"/>
              <a:gd name="T27" fmla="*/ 2147483647 h 173"/>
              <a:gd name="T28" fmla="*/ 0 w 295"/>
              <a:gd name="T29" fmla="*/ 2147483647 h 173"/>
              <a:gd name="T30" fmla="*/ 2147483647 w 295"/>
              <a:gd name="T31" fmla="*/ 2147483647 h 173"/>
              <a:gd name="T32" fmla="*/ 2147483647 w 295"/>
              <a:gd name="T33" fmla="*/ 0 h 173"/>
              <a:gd name="T34" fmla="*/ 2147483647 w 295"/>
              <a:gd name="T35" fmla="*/ 2147483647 h 173"/>
              <a:gd name="T36" fmla="*/ 2147483647 w 295"/>
              <a:gd name="T37" fmla="*/ 2147483647 h 173"/>
              <a:gd name="T38" fmla="*/ 2147483647 w 295"/>
              <a:gd name="T39" fmla="*/ 2147483647 h 173"/>
              <a:gd name="T40" fmla="*/ 2147483647 w 295"/>
              <a:gd name="T41" fmla="*/ 2147483647 h 173"/>
              <a:gd name="T42" fmla="*/ 2147483647 w 295"/>
              <a:gd name="T43" fmla="*/ 2147483647 h 173"/>
              <a:gd name="T44" fmla="*/ 2147483647 w 295"/>
              <a:gd name="T45" fmla="*/ 2147483647 h 173"/>
              <a:gd name="T46" fmla="*/ 2147483647 w 295"/>
              <a:gd name="T47" fmla="*/ 2147483647 h 173"/>
              <a:gd name="T48" fmla="*/ 2147483647 w 295"/>
              <a:gd name="T49" fmla="*/ 2147483647 h 173"/>
              <a:gd name="T50" fmla="*/ 2147483647 w 295"/>
              <a:gd name="T51" fmla="*/ 2147483647 h 173"/>
              <a:gd name="T52" fmla="*/ 2147483647 w 295"/>
              <a:gd name="T53" fmla="*/ 2147483647 h 173"/>
              <a:gd name="T54" fmla="*/ 2147483647 w 295"/>
              <a:gd name="T55" fmla="*/ 2147483647 h 173"/>
              <a:gd name="T56" fmla="*/ 2147483647 w 295"/>
              <a:gd name="T57" fmla="*/ 2147483647 h 173"/>
              <a:gd name="T58" fmla="*/ 2147483647 w 295"/>
              <a:gd name="T59" fmla="*/ 2147483647 h 173"/>
              <a:gd name="T60" fmla="*/ 2147483647 w 295"/>
              <a:gd name="T61" fmla="*/ 2147483647 h 173"/>
              <a:gd name="T62" fmla="*/ 2147483647 w 295"/>
              <a:gd name="T63" fmla="*/ 2147483647 h 173"/>
              <a:gd name="T64" fmla="*/ 2147483647 w 295"/>
              <a:gd name="T65" fmla="*/ 2147483647 h 173"/>
              <a:gd name="T66" fmla="*/ 2147483647 w 295"/>
              <a:gd name="T67" fmla="*/ 2147483647 h 173"/>
              <a:gd name="T68" fmla="*/ 2147483647 w 295"/>
              <a:gd name="T69" fmla="*/ 2147483647 h 173"/>
              <a:gd name="T70" fmla="*/ 2147483647 w 295"/>
              <a:gd name="T71" fmla="*/ 2147483647 h 173"/>
              <a:gd name="T72" fmla="*/ 2147483647 w 295"/>
              <a:gd name="T73" fmla="*/ 2147483647 h 173"/>
              <a:gd name="T74" fmla="*/ 2147483647 w 295"/>
              <a:gd name="T75" fmla="*/ 2147483647 h 173"/>
              <a:gd name="T76" fmla="*/ 2147483647 w 295"/>
              <a:gd name="T77" fmla="*/ 2147483647 h 173"/>
              <a:gd name="T78" fmla="*/ 2147483647 w 295"/>
              <a:gd name="T79" fmla="*/ 2147483647 h 173"/>
              <a:gd name="T80" fmla="*/ 2147483647 w 295"/>
              <a:gd name="T81" fmla="*/ 2147483647 h 173"/>
              <a:gd name="T82" fmla="*/ 2147483647 w 295"/>
              <a:gd name="T83" fmla="*/ 2147483647 h 17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5" h="173">
                <a:moveTo>
                  <a:pt x="210" y="148"/>
                </a:moveTo>
                <a:lnTo>
                  <a:pt x="178" y="130"/>
                </a:lnTo>
                <a:lnTo>
                  <a:pt x="148" y="112"/>
                </a:lnTo>
                <a:lnTo>
                  <a:pt x="132" y="105"/>
                </a:lnTo>
                <a:lnTo>
                  <a:pt x="106" y="97"/>
                </a:lnTo>
                <a:lnTo>
                  <a:pt x="91" y="76"/>
                </a:lnTo>
                <a:lnTo>
                  <a:pt x="68" y="62"/>
                </a:lnTo>
                <a:lnTo>
                  <a:pt x="52" y="76"/>
                </a:lnTo>
                <a:lnTo>
                  <a:pt x="43" y="80"/>
                </a:lnTo>
                <a:lnTo>
                  <a:pt x="47" y="91"/>
                </a:lnTo>
                <a:lnTo>
                  <a:pt x="21" y="87"/>
                </a:lnTo>
                <a:lnTo>
                  <a:pt x="16" y="68"/>
                </a:lnTo>
                <a:lnTo>
                  <a:pt x="11" y="51"/>
                </a:lnTo>
                <a:lnTo>
                  <a:pt x="7" y="32"/>
                </a:lnTo>
                <a:lnTo>
                  <a:pt x="0" y="15"/>
                </a:lnTo>
                <a:lnTo>
                  <a:pt x="24" y="7"/>
                </a:lnTo>
                <a:lnTo>
                  <a:pt x="46" y="0"/>
                </a:lnTo>
                <a:lnTo>
                  <a:pt x="70" y="11"/>
                </a:lnTo>
                <a:lnTo>
                  <a:pt x="94" y="21"/>
                </a:lnTo>
                <a:lnTo>
                  <a:pt x="112" y="42"/>
                </a:lnTo>
                <a:lnTo>
                  <a:pt x="132" y="43"/>
                </a:lnTo>
                <a:lnTo>
                  <a:pt x="151" y="44"/>
                </a:lnTo>
                <a:lnTo>
                  <a:pt x="170" y="45"/>
                </a:lnTo>
                <a:lnTo>
                  <a:pt x="189" y="47"/>
                </a:lnTo>
                <a:lnTo>
                  <a:pt x="209" y="60"/>
                </a:lnTo>
                <a:lnTo>
                  <a:pt x="211" y="75"/>
                </a:lnTo>
                <a:lnTo>
                  <a:pt x="228" y="84"/>
                </a:lnTo>
                <a:lnTo>
                  <a:pt x="247" y="91"/>
                </a:lnTo>
                <a:lnTo>
                  <a:pt x="264" y="80"/>
                </a:lnTo>
                <a:lnTo>
                  <a:pt x="281" y="68"/>
                </a:lnTo>
                <a:lnTo>
                  <a:pt x="295" y="84"/>
                </a:lnTo>
                <a:lnTo>
                  <a:pt x="280" y="94"/>
                </a:lnTo>
                <a:lnTo>
                  <a:pt x="261" y="110"/>
                </a:lnTo>
                <a:lnTo>
                  <a:pt x="242" y="124"/>
                </a:lnTo>
                <a:lnTo>
                  <a:pt x="250" y="133"/>
                </a:lnTo>
                <a:lnTo>
                  <a:pt x="264" y="139"/>
                </a:lnTo>
                <a:lnTo>
                  <a:pt x="269" y="147"/>
                </a:lnTo>
                <a:lnTo>
                  <a:pt x="264" y="160"/>
                </a:lnTo>
                <a:lnTo>
                  <a:pt x="260" y="173"/>
                </a:lnTo>
                <a:lnTo>
                  <a:pt x="241" y="171"/>
                </a:lnTo>
                <a:lnTo>
                  <a:pt x="222" y="167"/>
                </a:lnTo>
                <a:lnTo>
                  <a:pt x="210" y="14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1" name="Freeform 340"/>
          <p:cNvSpPr>
            <a:spLocks/>
          </p:cNvSpPr>
          <p:nvPr/>
        </p:nvSpPr>
        <p:spPr bwMode="auto">
          <a:xfrm>
            <a:off x="4902200" y="3062288"/>
            <a:ext cx="58738" cy="50800"/>
          </a:xfrm>
          <a:custGeom>
            <a:avLst/>
            <a:gdLst>
              <a:gd name="T0" fmla="*/ 2147483647 w 46"/>
              <a:gd name="T1" fmla="*/ 2147483647 h 30"/>
              <a:gd name="T2" fmla="*/ 0 w 46"/>
              <a:gd name="T3" fmla="*/ 2147483647 h 30"/>
              <a:gd name="T4" fmla="*/ 2147483647 w 46"/>
              <a:gd name="T5" fmla="*/ 2147483647 h 30"/>
              <a:gd name="T6" fmla="*/ 2147483647 w 46"/>
              <a:gd name="T7" fmla="*/ 2147483647 h 30"/>
              <a:gd name="T8" fmla="*/ 2147483647 w 46"/>
              <a:gd name="T9" fmla="*/ 2147483647 h 30"/>
              <a:gd name="T10" fmla="*/ 2147483647 w 46"/>
              <a:gd name="T11" fmla="*/ 2147483647 h 30"/>
              <a:gd name="T12" fmla="*/ 2147483647 w 46"/>
              <a:gd name="T13" fmla="*/ 2147483647 h 30"/>
              <a:gd name="T14" fmla="*/ 2147483647 w 46"/>
              <a:gd name="T15" fmla="*/ 2147483647 h 30"/>
              <a:gd name="T16" fmla="*/ 2147483647 w 46"/>
              <a:gd name="T17" fmla="*/ 2147483647 h 30"/>
              <a:gd name="T18" fmla="*/ 2147483647 w 46"/>
              <a:gd name="T19" fmla="*/ 2147483647 h 30"/>
              <a:gd name="T20" fmla="*/ 2147483647 w 46"/>
              <a:gd name="T21" fmla="*/ 0 h 30"/>
              <a:gd name="T22" fmla="*/ 2147483647 w 46"/>
              <a:gd name="T23" fmla="*/ 2147483647 h 30"/>
              <a:gd name="T24" fmla="*/ 2147483647 w 46"/>
              <a:gd name="T25" fmla="*/ 2147483647 h 30"/>
              <a:gd name="T26" fmla="*/ 2147483647 w 46"/>
              <a:gd name="T27" fmla="*/ 2147483647 h 30"/>
              <a:gd name="T28" fmla="*/ 2147483647 w 46"/>
              <a:gd name="T29" fmla="*/ 2147483647 h 30"/>
              <a:gd name="T30" fmla="*/ 2147483647 w 46"/>
              <a:gd name="T31" fmla="*/ 2147483647 h 3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6" h="30">
                <a:moveTo>
                  <a:pt x="12" y="30"/>
                </a:moveTo>
                <a:lnTo>
                  <a:pt x="0" y="9"/>
                </a:lnTo>
                <a:lnTo>
                  <a:pt x="4" y="8"/>
                </a:lnTo>
                <a:lnTo>
                  <a:pt x="5" y="6"/>
                </a:lnTo>
                <a:lnTo>
                  <a:pt x="10" y="4"/>
                </a:lnTo>
                <a:lnTo>
                  <a:pt x="15" y="5"/>
                </a:lnTo>
                <a:lnTo>
                  <a:pt x="17" y="2"/>
                </a:lnTo>
                <a:lnTo>
                  <a:pt x="20" y="2"/>
                </a:lnTo>
                <a:lnTo>
                  <a:pt x="25" y="3"/>
                </a:lnTo>
                <a:lnTo>
                  <a:pt x="26" y="2"/>
                </a:lnTo>
                <a:lnTo>
                  <a:pt x="32" y="0"/>
                </a:lnTo>
                <a:lnTo>
                  <a:pt x="37" y="5"/>
                </a:lnTo>
                <a:lnTo>
                  <a:pt x="41" y="3"/>
                </a:lnTo>
                <a:lnTo>
                  <a:pt x="43" y="6"/>
                </a:lnTo>
                <a:lnTo>
                  <a:pt x="46" y="20"/>
                </a:lnTo>
                <a:lnTo>
                  <a:pt x="12" y="3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2" name="Freeform 341"/>
          <p:cNvSpPr>
            <a:spLocks/>
          </p:cNvSpPr>
          <p:nvPr/>
        </p:nvSpPr>
        <p:spPr bwMode="auto">
          <a:xfrm>
            <a:off x="4946650" y="2998788"/>
            <a:ext cx="138113" cy="98425"/>
          </a:xfrm>
          <a:custGeom>
            <a:avLst/>
            <a:gdLst>
              <a:gd name="T0" fmla="*/ 2147483647 w 109"/>
              <a:gd name="T1" fmla="*/ 2147483647 h 58"/>
              <a:gd name="T2" fmla="*/ 2045434524 w 109"/>
              <a:gd name="T3" fmla="*/ 0 h 58"/>
              <a:gd name="T4" fmla="*/ 0 w 109"/>
              <a:gd name="T5" fmla="*/ 2147483647 h 58"/>
              <a:gd name="T6" fmla="*/ 2147483647 w 109"/>
              <a:gd name="T7" fmla="*/ 2147483647 h 58"/>
              <a:gd name="T8" fmla="*/ 0 w 109"/>
              <a:gd name="T9" fmla="*/ 2147483647 h 58"/>
              <a:gd name="T10" fmla="*/ 2147483647 w 109"/>
              <a:gd name="T11" fmla="*/ 2147483647 h 58"/>
              <a:gd name="T12" fmla="*/ 2147483647 w 109"/>
              <a:gd name="T13" fmla="*/ 2147483647 h 58"/>
              <a:gd name="T14" fmla="*/ 2147483647 w 109"/>
              <a:gd name="T15" fmla="*/ 2147483647 h 58"/>
              <a:gd name="T16" fmla="*/ 2147483647 w 109"/>
              <a:gd name="T17" fmla="*/ 2147483647 h 58"/>
              <a:gd name="T18" fmla="*/ 2147483647 w 109"/>
              <a:gd name="T19" fmla="*/ 2147483647 h 58"/>
              <a:gd name="T20" fmla="*/ 2147483647 w 109"/>
              <a:gd name="T21" fmla="*/ 2147483647 h 58"/>
              <a:gd name="T22" fmla="*/ 2147483647 w 109"/>
              <a:gd name="T23" fmla="*/ 2147483647 h 58"/>
              <a:gd name="T24" fmla="*/ 2147483647 w 109"/>
              <a:gd name="T25" fmla="*/ 2147483647 h 58"/>
              <a:gd name="T26" fmla="*/ 2147483647 w 109"/>
              <a:gd name="T27" fmla="*/ 2147483647 h 58"/>
              <a:gd name="T28" fmla="*/ 2147483647 w 109"/>
              <a:gd name="T29" fmla="*/ 2147483647 h 58"/>
              <a:gd name="T30" fmla="*/ 2147483647 w 109"/>
              <a:gd name="T31" fmla="*/ 2147483647 h 58"/>
              <a:gd name="T32" fmla="*/ 2147483647 w 109"/>
              <a:gd name="T33" fmla="*/ 2147483647 h 58"/>
              <a:gd name="T34" fmla="*/ 2147483647 w 109"/>
              <a:gd name="T35" fmla="*/ 2147483647 h 58"/>
              <a:gd name="T36" fmla="*/ 2147483647 w 109"/>
              <a:gd name="T37" fmla="*/ 2147483647 h 58"/>
              <a:gd name="T38" fmla="*/ 2147483647 w 109"/>
              <a:gd name="T39" fmla="*/ 2147483647 h 58"/>
              <a:gd name="T40" fmla="*/ 2147483647 w 109"/>
              <a:gd name="T41" fmla="*/ 2147483647 h 58"/>
              <a:gd name="T42" fmla="*/ 2147483647 w 109"/>
              <a:gd name="T43" fmla="*/ 2147483647 h 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9" h="58">
                <a:moveTo>
                  <a:pt x="6" y="5"/>
                </a:moveTo>
                <a:lnTo>
                  <a:pt x="1" y="0"/>
                </a:lnTo>
                <a:lnTo>
                  <a:pt x="0" y="12"/>
                </a:lnTo>
                <a:lnTo>
                  <a:pt x="8" y="23"/>
                </a:lnTo>
                <a:lnTo>
                  <a:pt x="0" y="34"/>
                </a:lnTo>
                <a:lnTo>
                  <a:pt x="6" y="41"/>
                </a:lnTo>
                <a:lnTo>
                  <a:pt x="8" y="44"/>
                </a:lnTo>
                <a:lnTo>
                  <a:pt x="11" y="58"/>
                </a:lnTo>
                <a:lnTo>
                  <a:pt x="31" y="55"/>
                </a:lnTo>
                <a:lnTo>
                  <a:pt x="63" y="58"/>
                </a:lnTo>
                <a:lnTo>
                  <a:pt x="71" y="54"/>
                </a:lnTo>
                <a:lnTo>
                  <a:pt x="74" y="51"/>
                </a:lnTo>
                <a:lnTo>
                  <a:pt x="77" y="46"/>
                </a:lnTo>
                <a:lnTo>
                  <a:pt x="104" y="45"/>
                </a:lnTo>
                <a:lnTo>
                  <a:pt x="96" y="36"/>
                </a:lnTo>
                <a:lnTo>
                  <a:pt x="99" y="29"/>
                </a:lnTo>
                <a:lnTo>
                  <a:pt x="104" y="17"/>
                </a:lnTo>
                <a:lnTo>
                  <a:pt x="109" y="10"/>
                </a:lnTo>
                <a:lnTo>
                  <a:pt x="74" y="3"/>
                </a:lnTo>
                <a:lnTo>
                  <a:pt x="46" y="11"/>
                </a:lnTo>
                <a:lnTo>
                  <a:pt x="25" y="8"/>
                </a:lnTo>
                <a:lnTo>
                  <a:pt x="6" y="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3" name="Freeform 342"/>
          <p:cNvSpPr>
            <a:spLocks/>
          </p:cNvSpPr>
          <p:nvPr/>
        </p:nvSpPr>
        <p:spPr bwMode="auto">
          <a:xfrm>
            <a:off x="4878388" y="3054350"/>
            <a:ext cx="39687" cy="98425"/>
          </a:xfrm>
          <a:custGeom>
            <a:avLst/>
            <a:gdLst>
              <a:gd name="T0" fmla="*/ 0 w 31"/>
              <a:gd name="T1" fmla="*/ 2147483647 h 57"/>
              <a:gd name="T2" fmla="*/ 2147483647 w 31"/>
              <a:gd name="T3" fmla="*/ 2147483647 h 57"/>
              <a:gd name="T4" fmla="*/ 2147483647 w 31"/>
              <a:gd name="T5" fmla="*/ 2147483647 h 57"/>
              <a:gd name="T6" fmla="*/ 2147483647 w 31"/>
              <a:gd name="T7" fmla="*/ 2147483647 h 57"/>
              <a:gd name="T8" fmla="*/ 2147483647 w 31"/>
              <a:gd name="T9" fmla="*/ 2147483647 h 57"/>
              <a:gd name="T10" fmla="*/ 2147483647 w 31"/>
              <a:gd name="T11" fmla="*/ 2147483647 h 57"/>
              <a:gd name="T12" fmla="*/ 2147483647 w 31"/>
              <a:gd name="T13" fmla="*/ 2147483647 h 57"/>
              <a:gd name="T14" fmla="*/ 2147483647 w 31"/>
              <a:gd name="T15" fmla="*/ 2147483647 h 57"/>
              <a:gd name="T16" fmla="*/ 2147483647 w 31"/>
              <a:gd name="T17" fmla="*/ 0 h 57"/>
              <a:gd name="T18" fmla="*/ 0 w 31"/>
              <a:gd name="T19" fmla="*/ 2147483647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1" h="57">
                <a:moveTo>
                  <a:pt x="0" y="13"/>
                </a:moveTo>
                <a:lnTo>
                  <a:pt x="5" y="41"/>
                </a:lnTo>
                <a:lnTo>
                  <a:pt x="17" y="57"/>
                </a:lnTo>
                <a:lnTo>
                  <a:pt x="22" y="51"/>
                </a:lnTo>
                <a:lnTo>
                  <a:pt x="31" y="35"/>
                </a:lnTo>
                <a:lnTo>
                  <a:pt x="31" y="34"/>
                </a:lnTo>
                <a:lnTo>
                  <a:pt x="19" y="13"/>
                </a:lnTo>
                <a:lnTo>
                  <a:pt x="14" y="2"/>
                </a:lnTo>
                <a:lnTo>
                  <a:pt x="3" y="0"/>
                </a:lnTo>
                <a:lnTo>
                  <a:pt x="0" y="1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4" name="Freeform 343"/>
          <p:cNvSpPr>
            <a:spLocks/>
          </p:cNvSpPr>
          <p:nvPr/>
        </p:nvSpPr>
        <p:spPr bwMode="auto">
          <a:xfrm>
            <a:off x="5427663" y="3087688"/>
            <a:ext cx="106362" cy="87312"/>
          </a:xfrm>
          <a:custGeom>
            <a:avLst/>
            <a:gdLst>
              <a:gd name="T0" fmla="*/ 2147483647 w 84"/>
              <a:gd name="T1" fmla="*/ 2147483647 h 51"/>
              <a:gd name="T2" fmla="*/ 0 w 84"/>
              <a:gd name="T3" fmla="*/ 0 h 51"/>
              <a:gd name="T4" fmla="*/ 2147483647 w 84"/>
              <a:gd name="T5" fmla="*/ 2147483647 h 51"/>
              <a:gd name="T6" fmla="*/ 2147483647 w 84"/>
              <a:gd name="T7" fmla="*/ 2147483647 h 51"/>
              <a:gd name="T8" fmla="*/ 2147483647 w 84"/>
              <a:gd name="T9" fmla="*/ 2147483647 h 51"/>
              <a:gd name="T10" fmla="*/ 2147483647 w 84"/>
              <a:gd name="T11" fmla="*/ 2147483647 h 51"/>
              <a:gd name="T12" fmla="*/ 2147483647 w 84"/>
              <a:gd name="T13" fmla="*/ 2147483647 h 51"/>
              <a:gd name="T14" fmla="*/ 2147483647 w 84"/>
              <a:gd name="T15" fmla="*/ 2147483647 h 51"/>
              <a:gd name="T16" fmla="*/ 2147483647 w 84"/>
              <a:gd name="T17" fmla="*/ 2147483647 h 51"/>
              <a:gd name="T18" fmla="*/ 2147483647 w 84"/>
              <a:gd name="T19" fmla="*/ 2147483647 h 51"/>
              <a:gd name="T20" fmla="*/ 2147483647 w 84"/>
              <a:gd name="T21" fmla="*/ 2147483647 h 51"/>
              <a:gd name="T22" fmla="*/ 2147483647 w 84"/>
              <a:gd name="T23" fmla="*/ 2147483647 h 51"/>
              <a:gd name="T24" fmla="*/ 2147483647 w 84"/>
              <a:gd name="T25" fmla="*/ 2147483647 h 51"/>
              <a:gd name="T26" fmla="*/ 2147483647 w 84"/>
              <a:gd name="T27" fmla="*/ 2147483647 h 51"/>
              <a:gd name="T28" fmla="*/ 2147483647 w 84"/>
              <a:gd name="T29" fmla="*/ 2147483647 h 51"/>
              <a:gd name="T30" fmla="*/ 2147483647 w 84"/>
              <a:gd name="T31" fmla="*/ 2147483647 h 51"/>
              <a:gd name="T32" fmla="*/ 2147483647 w 84"/>
              <a:gd name="T33" fmla="*/ 2147483647 h 51"/>
              <a:gd name="T34" fmla="*/ 2147483647 w 84"/>
              <a:gd name="T35" fmla="*/ 2147483647 h 51"/>
              <a:gd name="T36" fmla="*/ 2147483647 w 84"/>
              <a:gd name="T37" fmla="*/ 2147483647 h 51"/>
              <a:gd name="T38" fmla="*/ 2147483647 w 84"/>
              <a:gd name="T39" fmla="*/ 2147483647 h 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4" h="51">
                <a:moveTo>
                  <a:pt x="11" y="7"/>
                </a:moveTo>
                <a:lnTo>
                  <a:pt x="0" y="0"/>
                </a:lnTo>
                <a:lnTo>
                  <a:pt x="27" y="1"/>
                </a:lnTo>
                <a:lnTo>
                  <a:pt x="54" y="1"/>
                </a:lnTo>
                <a:lnTo>
                  <a:pt x="71" y="3"/>
                </a:lnTo>
                <a:lnTo>
                  <a:pt x="71" y="22"/>
                </a:lnTo>
                <a:lnTo>
                  <a:pt x="78" y="24"/>
                </a:lnTo>
                <a:lnTo>
                  <a:pt x="71" y="31"/>
                </a:lnTo>
                <a:lnTo>
                  <a:pt x="84" y="49"/>
                </a:lnTo>
                <a:lnTo>
                  <a:pt x="77" y="51"/>
                </a:lnTo>
                <a:lnTo>
                  <a:pt x="71" y="48"/>
                </a:lnTo>
                <a:lnTo>
                  <a:pt x="70" y="44"/>
                </a:lnTo>
                <a:lnTo>
                  <a:pt x="65" y="42"/>
                </a:lnTo>
                <a:lnTo>
                  <a:pt x="61" y="41"/>
                </a:lnTo>
                <a:lnTo>
                  <a:pt x="55" y="40"/>
                </a:lnTo>
                <a:lnTo>
                  <a:pt x="50" y="38"/>
                </a:lnTo>
                <a:lnTo>
                  <a:pt x="43" y="38"/>
                </a:lnTo>
                <a:lnTo>
                  <a:pt x="27" y="31"/>
                </a:lnTo>
                <a:lnTo>
                  <a:pt x="18" y="20"/>
                </a:lnTo>
                <a:lnTo>
                  <a:pt x="11" y="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5" name="Freeform 344"/>
          <p:cNvSpPr>
            <a:spLocks/>
          </p:cNvSpPr>
          <p:nvPr/>
        </p:nvSpPr>
        <p:spPr bwMode="auto">
          <a:xfrm>
            <a:off x="5518150" y="3076575"/>
            <a:ext cx="92075" cy="117475"/>
          </a:xfrm>
          <a:custGeom>
            <a:avLst/>
            <a:gdLst>
              <a:gd name="T0" fmla="*/ 2147483647 w 72"/>
              <a:gd name="T1" fmla="*/ 2147483647 h 70"/>
              <a:gd name="T2" fmla="*/ 0 w 72"/>
              <a:gd name="T3" fmla="*/ 2147483647 h 70"/>
              <a:gd name="T4" fmla="*/ 2147483647 w 72"/>
              <a:gd name="T5" fmla="*/ 2147483647 h 70"/>
              <a:gd name="T6" fmla="*/ 0 w 72"/>
              <a:gd name="T7" fmla="*/ 2147483647 h 70"/>
              <a:gd name="T8" fmla="*/ 0 w 72"/>
              <a:gd name="T9" fmla="*/ 2147483647 h 70"/>
              <a:gd name="T10" fmla="*/ 2147483647 w 72"/>
              <a:gd name="T11" fmla="*/ 0 h 70"/>
              <a:gd name="T12" fmla="*/ 2147483647 w 72"/>
              <a:gd name="T13" fmla="*/ 2147483647 h 70"/>
              <a:gd name="T14" fmla="*/ 2147483647 w 72"/>
              <a:gd name="T15" fmla="*/ 2147483647 h 70"/>
              <a:gd name="T16" fmla="*/ 2147483647 w 72"/>
              <a:gd name="T17" fmla="*/ 2147483647 h 70"/>
              <a:gd name="T18" fmla="*/ 2147483647 w 72"/>
              <a:gd name="T19" fmla="*/ 2147483647 h 70"/>
              <a:gd name="T20" fmla="*/ 2147483647 w 72"/>
              <a:gd name="T21" fmla="*/ 2147483647 h 70"/>
              <a:gd name="T22" fmla="*/ 2147483647 w 72"/>
              <a:gd name="T23" fmla="*/ 2147483647 h 70"/>
              <a:gd name="T24" fmla="*/ 2147483647 w 72"/>
              <a:gd name="T25" fmla="*/ 2147483647 h 70"/>
              <a:gd name="T26" fmla="*/ 2147483647 w 72"/>
              <a:gd name="T27" fmla="*/ 2147483647 h 70"/>
              <a:gd name="T28" fmla="*/ 2147483647 w 72"/>
              <a:gd name="T29" fmla="*/ 2147483647 h 70"/>
              <a:gd name="T30" fmla="*/ 2147483647 w 72"/>
              <a:gd name="T31" fmla="*/ 2147483647 h 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" h="70">
                <a:moveTo>
                  <a:pt x="13" y="56"/>
                </a:moveTo>
                <a:lnTo>
                  <a:pt x="0" y="38"/>
                </a:lnTo>
                <a:lnTo>
                  <a:pt x="7" y="31"/>
                </a:lnTo>
                <a:lnTo>
                  <a:pt x="0" y="29"/>
                </a:lnTo>
                <a:lnTo>
                  <a:pt x="0" y="10"/>
                </a:lnTo>
                <a:lnTo>
                  <a:pt x="6" y="0"/>
                </a:lnTo>
                <a:lnTo>
                  <a:pt x="37" y="5"/>
                </a:lnTo>
                <a:lnTo>
                  <a:pt x="48" y="18"/>
                </a:lnTo>
                <a:lnTo>
                  <a:pt x="72" y="32"/>
                </a:lnTo>
                <a:lnTo>
                  <a:pt x="61" y="33"/>
                </a:lnTo>
                <a:lnTo>
                  <a:pt x="55" y="57"/>
                </a:lnTo>
                <a:lnTo>
                  <a:pt x="54" y="70"/>
                </a:lnTo>
                <a:lnTo>
                  <a:pt x="37" y="60"/>
                </a:lnTo>
                <a:lnTo>
                  <a:pt x="38" y="56"/>
                </a:lnTo>
                <a:lnTo>
                  <a:pt x="33" y="45"/>
                </a:lnTo>
                <a:lnTo>
                  <a:pt x="13" y="5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6" name="Freeform 345"/>
          <p:cNvSpPr>
            <a:spLocks/>
          </p:cNvSpPr>
          <p:nvPr/>
        </p:nvSpPr>
        <p:spPr bwMode="auto">
          <a:xfrm>
            <a:off x="5481638" y="3152775"/>
            <a:ext cx="42862" cy="26988"/>
          </a:xfrm>
          <a:custGeom>
            <a:avLst/>
            <a:gdLst>
              <a:gd name="T0" fmla="*/ 2147483647 w 34"/>
              <a:gd name="T1" fmla="*/ 2147483647 h 16"/>
              <a:gd name="T2" fmla="*/ 2147483647 w 34"/>
              <a:gd name="T3" fmla="*/ 2147483647 h 16"/>
              <a:gd name="T4" fmla="*/ 2147483647 w 34"/>
              <a:gd name="T5" fmla="*/ 2147483647 h 16"/>
              <a:gd name="T6" fmla="*/ 2008788141 w 34"/>
              <a:gd name="T7" fmla="*/ 2147483647 h 16"/>
              <a:gd name="T8" fmla="*/ 0 w 34"/>
              <a:gd name="T9" fmla="*/ 0 h 16"/>
              <a:gd name="T10" fmla="*/ 2147483647 w 34"/>
              <a:gd name="T11" fmla="*/ 0 h 16"/>
              <a:gd name="T12" fmla="*/ 2147483647 w 34"/>
              <a:gd name="T13" fmla="*/ 2147483647 h 16"/>
              <a:gd name="T14" fmla="*/ 2147483647 w 34"/>
              <a:gd name="T15" fmla="*/ 2147483647 h 16"/>
              <a:gd name="T16" fmla="*/ 2147483647 w 34"/>
              <a:gd name="T17" fmla="*/ 2147483647 h 16"/>
              <a:gd name="T18" fmla="*/ 2147483647 w 34"/>
              <a:gd name="T19" fmla="*/ 2147483647 h 16"/>
              <a:gd name="T20" fmla="*/ 2147483647 w 34"/>
              <a:gd name="T21" fmla="*/ 2147483647 h 16"/>
              <a:gd name="T22" fmla="*/ 2147483647 w 34"/>
              <a:gd name="T23" fmla="*/ 2147483647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4" h="16">
                <a:moveTo>
                  <a:pt x="34" y="13"/>
                </a:moveTo>
                <a:lnTo>
                  <a:pt x="27" y="16"/>
                </a:lnTo>
                <a:lnTo>
                  <a:pt x="5" y="4"/>
                </a:lnTo>
                <a:lnTo>
                  <a:pt x="1" y="1"/>
                </a:lnTo>
                <a:lnTo>
                  <a:pt x="0" y="0"/>
                </a:lnTo>
                <a:lnTo>
                  <a:pt x="7" y="0"/>
                </a:lnTo>
                <a:lnTo>
                  <a:pt x="12" y="2"/>
                </a:lnTo>
                <a:lnTo>
                  <a:pt x="17" y="3"/>
                </a:lnTo>
                <a:lnTo>
                  <a:pt x="22" y="4"/>
                </a:lnTo>
                <a:lnTo>
                  <a:pt x="27" y="6"/>
                </a:lnTo>
                <a:lnTo>
                  <a:pt x="28" y="10"/>
                </a:lnTo>
                <a:lnTo>
                  <a:pt x="34" y="1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7" name="Freeform 346"/>
          <p:cNvSpPr>
            <a:spLocks/>
          </p:cNvSpPr>
          <p:nvPr/>
        </p:nvSpPr>
        <p:spPr bwMode="auto">
          <a:xfrm>
            <a:off x="4900613" y="3084513"/>
            <a:ext cx="146050" cy="177800"/>
          </a:xfrm>
          <a:custGeom>
            <a:avLst/>
            <a:gdLst>
              <a:gd name="T0" fmla="*/ 2147483647 w 115"/>
              <a:gd name="T1" fmla="*/ 2147483647 h 104"/>
              <a:gd name="T2" fmla="*/ 2147483647 w 115"/>
              <a:gd name="T3" fmla="*/ 2147483647 h 104"/>
              <a:gd name="T4" fmla="*/ 0 w 115"/>
              <a:gd name="T5" fmla="*/ 2147483647 h 104"/>
              <a:gd name="T6" fmla="*/ 2147483647 w 115"/>
              <a:gd name="T7" fmla="*/ 2147483647 h 104"/>
              <a:gd name="T8" fmla="*/ 2147483647 w 115"/>
              <a:gd name="T9" fmla="*/ 2147483647 h 104"/>
              <a:gd name="T10" fmla="*/ 2147483647 w 115"/>
              <a:gd name="T11" fmla="*/ 2147483647 h 104"/>
              <a:gd name="T12" fmla="*/ 2147483647 w 115"/>
              <a:gd name="T13" fmla="*/ 2147483647 h 104"/>
              <a:gd name="T14" fmla="*/ 2147483647 w 115"/>
              <a:gd name="T15" fmla="*/ 2147483647 h 104"/>
              <a:gd name="T16" fmla="*/ 2147483647 w 115"/>
              <a:gd name="T17" fmla="*/ 2147483647 h 104"/>
              <a:gd name="T18" fmla="*/ 2147483647 w 115"/>
              <a:gd name="T19" fmla="*/ 2147483647 h 104"/>
              <a:gd name="T20" fmla="*/ 2147483647 w 115"/>
              <a:gd name="T21" fmla="*/ 0 h 104"/>
              <a:gd name="T22" fmla="*/ 2147483647 w 115"/>
              <a:gd name="T23" fmla="*/ 2147483647 h 104"/>
              <a:gd name="T24" fmla="*/ 2147483647 w 115"/>
              <a:gd name="T25" fmla="*/ 2147483647 h 104"/>
              <a:gd name="T26" fmla="*/ 2147483647 w 115"/>
              <a:gd name="T27" fmla="*/ 2147483647 h 104"/>
              <a:gd name="T28" fmla="*/ 2147483647 w 115"/>
              <a:gd name="T29" fmla="*/ 2147483647 h 104"/>
              <a:gd name="T30" fmla="*/ 2147483647 w 115"/>
              <a:gd name="T31" fmla="*/ 2147483647 h 104"/>
              <a:gd name="T32" fmla="*/ 2147483647 w 115"/>
              <a:gd name="T33" fmla="*/ 2147483647 h 104"/>
              <a:gd name="T34" fmla="*/ 2147483647 w 115"/>
              <a:gd name="T35" fmla="*/ 2147483647 h 104"/>
              <a:gd name="T36" fmla="*/ 2147483647 w 115"/>
              <a:gd name="T37" fmla="*/ 2147483647 h 104"/>
              <a:gd name="T38" fmla="*/ 2147483647 w 115"/>
              <a:gd name="T39" fmla="*/ 2147483647 h 104"/>
              <a:gd name="T40" fmla="*/ 2147483647 w 115"/>
              <a:gd name="T41" fmla="*/ 2147483647 h 104"/>
              <a:gd name="T42" fmla="*/ 2147483647 w 115"/>
              <a:gd name="T43" fmla="*/ 2147483647 h 104"/>
              <a:gd name="T44" fmla="*/ 2147483647 w 115"/>
              <a:gd name="T45" fmla="*/ 2147483647 h 104"/>
              <a:gd name="T46" fmla="*/ 2147483647 w 115"/>
              <a:gd name="T47" fmla="*/ 2147483647 h 104"/>
              <a:gd name="T48" fmla="*/ 2147483647 w 115"/>
              <a:gd name="T49" fmla="*/ 2147483647 h 104"/>
              <a:gd name="T50" fmla="*/ 2147483647 w 115"/>
              <a:gd name="T51" fmla="*/ 2147483647 h 104"/>
              <a:gd name="T52" fmla="*/ 2147483647 w 115"/>
              <a:gd name="T53" fmla="*/ 2147483647 h 104"/>
              <a:gd name="T54" fmla="*/ 2147483647 w 115"/>
              <a:gd name="T55" fmla="*/ 2147483647 h 104"/>
              <a:gd name="T56" fmla="*/ 2147483647 w 115"/>
              <a:gd name="T57" fmla="*/ 2147483647 h 104"/>
              <a:gd name="T58" fmla="*/ 2147483647 w 115"/>
              <a:gd name="T59" fmla="*/ 2147483647 h 104"/>
              <a:gd name="T60" fmla="*/ 2147483647 w 115"/>
              <a:gd name="T61" fmla="*/ 2147483647 h 104"/>
              <a:gd name="T62" fmla="*/ 2147483647 w 115"/>
              <a:gd name="T63" fmla="*/ 2147483647 h 104"/>
              <a:gd name="T64" fmla="*/ 2147483647 w 115"/>
              <a:gd name="T65" fmla="*/ 2147483647 h 104"/>
              <a:gd name="T66" fmla="*/ 2147483647 w 115"/>
              <a:gd name="T67" fmla="*/ 2147483647 h 104"/>
              <a:gd name="T68" fmla="*/ 2147483647 w 115"/>
              <a:gd name="T69" fmla="*/ 2147483647 h 104"/>
              <a:gd name="T70" fmla="*/ 2147483647 w 115"/>
              <a:gd name="T71" fmla="*/ 2147483647 h 104"/>
              <a:gd name="T72" fmla="*/ 2147483647 w 115"/>
              <a:gd name="T73" fmla="*/ 2147483647 h 104"/>
              <a:gd name="T74" fmla="*/ 2147483647 w 115"/>
              <a:gd name="T75" fmla="*/ 2147483647 h 104"/>
              <a:gd name="T76" fmla="*/ 2147483647 w 115"/>
              <a:gd name="T77" fmla="*/ 2147483647 h 104"/>
              <a:gd name="T78" fmla="*/ 2147483647 w 115"/>
              <a:gd name="T79" fmla="*/ 2147483647 h 104"/>
              <a:gd name="T80" fmla="*/ 2147483647 w 115"/>
              <a:gd name="T81" fmla="*/ 2147483647 h 104"/>
              <a:gd name="T82" fmla="*/ 2147483647 w 115"/>
              <a:gd name="T83" fmla="*/ 2147483647 h 104"/>
              <a:gd name="T84" fmla="*/ 2147483647 w 115"/>
              <a:gd name="T85" fmla="*/ 2147483647 h 104"/>
              <a:gd name="T86" fmla="*/ 2147483647 w 115"/>
              <a:gd name="T87" fmla="*/ 2147483647 h 104"/>
              <a:gd name="T88" fmla="*/ 2147483647 w 115"/>
              <a:gd name="T89" fmla="*/ 2147483647 h 104"/>
              <a:gd name="T90" fmla="*/ 2147483647 w 115"/>
              <a:gd name="T91" fmla="*/ 2147483647 h 104"/>
              <a:gd name="T92" fmla="*/ 2147483647 w 115"/>
              <a:gd name="T93" fmla="*/ 2147483647 h 104"/>
              <a:gd name="T94" fmla="*/ 2147483647 w 115"/>
              <a:gd name="T95" fmla="*/ 2147483647 h 1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5" h="104">
                <a:moveTo>
                  <a:pt x="22" y="54"/>
                </a:moveTo>
                <a:lnTo>
                  <a:pt x="8" y="50"/>
                </a:lnTo>
                <a:lnTo>
                  <a:pt x="0" y="40"/>
                </a:lnTo>
                <a:lnTo>
                  <a:pt x="5" y="34"/>
                </a:lnTo>
                <a:lnTo>
                  <a:pt x="14" y="18"/>
                </a:lnTo>
                <a:lnTo>
                  <a:pt x="14" y="17"/>
                </a:lnTo>
                <a:lnTo>
                  <a:pt x="48" y="7"/>
                </a:lnTo>
                <a:lnTo>
                  <a:pt x="68" y="4"/>
                </a:lnTo>
                <a:lnTo>
                  <a:pt x="100" y="7"/>
                </a:lnTo>
                <a:lnTo>
                  <a:pt x="108" y="3"/>
                </a:lnTo>
                <a:lnTo>
                  <a:pt x="111" y="0"/>
                </a:lnTo>
                <a:lnTo>
                  <a:pt x="115" y="7"/>
                </a:lnTo>
                <a:lnTo>
                  <a:pt x="108" y="19"/>
                </a:lnTo>
                <a:lnTo>
                  <a:pt x="86" y="15"/>
                </a:lnTo>
                <a:lnTo>
                  <a:pt x="66" y="21"/>
                </a:lnTo>
                <a:lnTo>
                  <a:pt x="76" y="29"/>
                </a:lnTo>
                <a:lnTo>
                  <a:pt x="67" y="30"/>
                </a:lnTo>
                <a:lnTo>
                  <a:pt x="68" y="33"/>
                </a:lnTo>
                <a:lnTo>
                  <a:pt x="61" y="31"/>
                </a:lnTo>
                <a:lnTo>
                  <a:pt x="65" y="36"/>
                </a:lnTo>
                <a:lnTo>
                  <a:pt x="52" y="24"/>
                </a:lnTo>
                <a:lnTo>
                  <a:pt x="46" y="27"/>
                </a:lnTo>
                <a:lnTo>
                  <a:pt x="55" y="43"/>
                </a:lnTo>
                <a:lnTo>
                  <a:pt x="59" y="52"/>
                </a:lnTo>
                <a:lnTo>
                  <a:pt x="51" y="49"/>
                </a:lnTo>
                <a:lnTo>
                  <a:pt x="54" y="55"/>
                </a:lnTo>
                <a:lnTo>
                  <a:pt x="50" y="57"/>
                </a:lnTo>
                <a:lnTo>
                  <a:pt x="76" y="71"/>
                </a:lnTo>
                <a:lnTo>
                  <a:pt x="75" y="79"/>
                </a:lnTo>
                <a:lnTo>
                  <a:pt x="66" y="75"/>
                </a:lnTo>
                <a:lnTo>
                  <a:pt x="60" y="77"/>
                </a:lnTo>
                <a:lnTo>
                  <a:pt x="65" y="86"/>
                </a:lnTo>
                <a:lnTo>
                  <a:pt x="54" y="86"/>
                </a:lnTo>
                <a:lnTo>
                  <a:pt x="61" y="104"/>
                </a:lnTo>
                <a:lnTo>
                  <a:pt x="51" y="100"/>
                </a:lnTo>
                <a:lnTo>
                  <a:pt x="49" y="104"/>
                </a:lnTo>
                <a:lnTo>
                  <a:pt x="39" y="94"/>
                </a:lnTo>
                <a:lnTo>
                  <a:pt x="37" y="99"/>
                </a:lnTo>
                <a:lnTo>
                  <a:pt x="27" y="81"/>
                </a:lnTo>
                <a:lnTo>
                  <a:pt x="25" y="74"/>
                </a:lnTo>
                <a:lnTo>
                  <a:pt x="41" y="69"/>
                </a:lnTo>
                <a:lnTo>
                  <a:pt x="59" y="73"/>
                </a:lnTo>
                <a:lnTo>
                  <a:pt x="57" y="69"/>
                </a:lnTo>
                <a:lnTo>
                  <a:pt x="46" y="66"/>
                </a:lnTo>
                <a:lnTo>
                  <a:pt x="27" y="65"/>
                </a:lnTo>
                <a:lnTo>
                  <a:pt x="22" y="65"/>
                </a:lnTo>
                <a:lnTo>
                  <a:pt x="17" y="55"/>
                </a:lnTo>
                <a:lnTo>
                  <a:pt x="22" y="5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8" name="Freeform 347"/>
          <p:cNvSpPr>
            <a:spLocks/>
          </p:cNvSpPr>
          <p:nvPr/>
        </p:nvSpPr>
        <p:spPr bwMode="auto">
          <a:xfrm>
            <a:off x="4995863" y="3295650"/>
            <a:ext cx="65087" cy="19050"/>
          </a:xfrm>
          <a:custGeom>
            <a:avLst/>
            <a:gdLst>
              <a:gd name="T0" fmla="*/ 2147483647 w 51"/>
              <a:gd name="T1" fmla="*/ 2147483647 h 11"/>
              <a:gd name="T2" fmla="*/ 2147483647 w 51"/>
              <a:gd name="T3" fmla="*/ 0 h 11"/>
              <a:gd name="T4" fmla="*/ 2104315035 w 51"/>
              <a:gd name="T5" fmla="*/ 0 h 11"/>
              <a:gd name="T6" fmla="*/ 0 w 51"/>
              <a:gd name="T7" fmla="*/ 2147483647 h 11"/>
              <a:gd name="T8" fmla="*/ 2147483647 w 51"/>
              <a:gd name="T9" fmla="*/ 2147483647 h 11"/>
              <a:gd name="T10" fmla="*/ 2147483647 w 51"/>
              <a:gd name="T11" fmla="*/ 2147483647 h 11"/>
              <a:gd name="T12" fmla="*/ 2147483647 w 51"/>
              <a:gd name="T13" fmla="*/ 2147483647 h 11"/>
              <a:gd name="T14" fmla="*/ 2147483647 w 51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11">
                <a:moveTo>
                  <a:pt x="39" y="5"/>
                </a:moveTo>
                <a:lnTo>
                  <a:pt x="9" y="0"/>
                </a:lnTo>
                <a:lnTo>
                  <a:pt x="1" y="0"/>
                </a:lnTo>
                <a:lnTo>
                  <a:pt x="0" y="5"/>
                </a:lnTo>
                <a:lnTo>
                  <a:pt x="18" y="8"/>
                </a:lnTo>
                <a:lnTo>
                  <a:pt x="35" y="11"/>
                </a:lnTo>
                <a:lnTo>
                  <a:pt x="51" y="6"/>
                </a:lnTo>
                <a:lnTo>
                  <a:pt x="39" y="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9" name="Freeform 348"/>
          <p:cNvSpPr>
            <a:spLocks/>
          </p:cNvSpPr>
          <p:nvPr/>
        </p:nvSpPr>
        <p:spPr bwMode="auto">
          <a:xfrm>
            <a:off x="4970463" y="3176588"/>
            <a:ext cx="39687" cy="31750"/>
          </a:xfrm>
          <a:custGeom>
            <a:avLst/>
            <a:gdLst>
              <a:gd name="T0" fmla="*/ 2147483647 w 30"/>
              <a:gd name="T1" fmla="*/ 2147483647 h 19"/>
              <a:gd name="T2" fmla="*/ 2147483647 w 30"/>
              <a:gd name="T3" fmla="*/ 2147483647 h 19"/>
              <a:gd name="T4" fmla="*/ 0 w 30"/>
              <a:gd name="T5" fmla="*/ 0 h 19"/>
              <a:gd name="T6" fmla="*/ 2147483647 w 30"/>
              <a:gd name="T7" fmla="*/ 2147483647 h 19"/>
              <a:gd name="T8" fmla="*/ 2147483647 w 30"/>
              <a:gd name="T9" fmla="*/ 2147483647 h 19"/>
              <a:gd name="T10" fmla="*/ 2147483647 w 30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" h="19">
                <a:moveTo>
                  <a:pt x="30" y="17"/>
                </a:moveTo>
                <a:lnTo>
                  <a:pt x="15" y="5"/>
                </a:lnTo>
                <a:lnTo>
                  <a:pt x="0" y="0"/>
                </a:lnTo>
                <a:lnTo>
                  <a:pt x="15" y="9"/>
                </a:lnTo>
                <a:lnTo>
                  <a:pt x="30" y="19"/>
                </a:lnTo>
                <a:lnTo>
                  <a:pt x="30" y="1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0" name="Freeform 349"/>
          <p:cNvSpPr>
            <a:spLocks/>
          </p:cNvSpPr>
          <p:nvPr/>
        </p:nvSpPr>
        <p:spPr bwMode="auto">
          <a:xfrm>
            <a:off x="5038725" y="3165475"/>
            <a:ext cx="15875" cy="7938"/>
          </a:xfrm>
          <a:custGeom>
            <a:avLst/>
            <a:gdLst>
              <a:gd name="T0" fmla="*/ 2147483647 w 12"/>
              <a:gd name="T1" fmla="*/ 2147483647 h 4"/>
              <a:gd name="T2" fmla="*/ 2147483647 w 12"/>
              <a:gd name="T3" fmla="*/ 2147483647 h 4"/>
              <a:gd name="T4" fmla="*/ 0 w 12"/>
              <a:gd name="T5" fmla="*/ 0 h 4"/>
              <a:gd name="T6" fmla="*/ 2147483647 w 12"/>
              <a:gd name="T7" fmla="*/ 2147483647 h 4"/>
              <a:gd name="T8" fmla="*/ 2147483647 w 12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4">
                <a:moveTo>
                  <a:pt x="12" y="4"/>
                </a:moveTo>
                <a:lnTo>
                  <a:pt x="5" y="2"/>
                </a:lnTo>
                <a:lnTo>
                  <a:pt x="0" y="0"/>
                </a:lnTo>
                <a:lnTo>
                  <a:pt x="11" y="2"/>
                </a:lnTo>
                <a:lnTo>
                  <a:pt x="12" y="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1" name="Freeform 350"/>
          <p:cNvSpPr>
            <a:spLocks/>
          </p:cNvSpPr>
          <p:nvPr/>
        </p:nvSpPr>
        <p:spPr bwMode="auto">
          <a:xfrm>
            <a:off x="4911725" y="3195638"/>
            <a:ext cx="9525" cy="9525"/>
          </a:xfrm>
          <a:custGeom>
            <a:avLst/>
            <a:gdLst>
              <a:gd name="T0" fmla="*/ 0 w 6"/>
              <a:gd name="T1" fmla="*/ 0 h 5"/>
              <a:gd name="T2" fmla="*/ 2147483647 w 6"/>
              <a:gd name="T3" fmla="*/ 2147483647 h 5"/>
              <a:gd name="T4" fmla="*/ 2147483647 w 6"/>
              <a:gd name="T5" fmla="*/ 2147483647 h 5"/>
              <a:gd name="T6" fmla="*/ 0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5">
                <a:moveTo>
                  <a:pt x="0" y="0"/>
                </a:moveTo>
                <a:lnTo>
                  <a:pt x="6" y="4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2" name="Freeform 351"/>
          <p:cNvSpPr>
            <a:spLocks/>
          </p:cNvSpPr>
          <p:nvPr/>
        </p:nvSpPr>
        <p:spPr bwMode="auto">
          <a:xfrm>
            <a:off x="5040313" y="3189288"/>
            <a:ext cx="6350" cy="11112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2147483647 h 6"/>
              <a:gd name="T4" fmla="*/ 0 w 4"/>
              <a:gd name="T5" fmla="*/ 2147483647 h 6"/>
              <a:gd name="T6" fmla="*/ 2147483647 w 4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6">
                <a:moveTo>
                  <a:pt x="4" y="0"/>
                </a:moveTo>
                <a:lnTo>
                  <a:pt x="3" y="6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3" name="Freeform 352"/>
          <p:cNvSpPr>
            <a:spLocks/>
          </p:cNvSpPr>
          <p:nvPr/>
        </p:nvSpPr>
        <p:spPr bwMode="auto">
          <a:xfrm>
            <a:off x="4583113" y="2908300"/>
            <a:ext cx="277812" cy="306388"/>
          </a:xfrm>
          <a:custGeom>
            <a:avLst/>
            <a:gdLst>
              <a:gd name="T0" fmla="*/ 2147483647 w 218"/>
              <a:gd name="T1" fmla="*/ 0 h 180"/>
              <a:gd name="T2" fmla="*/ 2147483647 w 218"/>
              <a:gd name="T3" fmla="*/ 2147483647 h 180"/>
              <a:gd name="T4" fmla="*/ 2147483647 w 218"/>
              <a:gd name="T5" fmla="*/ 2147483647 h 180"/>
              <a:gd name="T6" fmla="*/ 2147483647 w 218"/>
              <a:gd name="T7" fmla="*/ 2147483647 h 180"/>
              <a:gd name="T8" fmla="*/ 2147483647 w 218"/>
              <a:gd name="T9" fmla="*/ 2147483647 h 180"/>
              <a:gd name="T10" fmla="*/ 2147483647 w 218"/>
              <a:gd name="T11" fmla="*/ 2147483647 h 180"/>
              <a:gd name="T12" fmla="*/ 0 w 218"/>
              <a:gd name="T13" fmla="*/ 2147483647 h 180"/>
              <a:gd name="T14" fmla="*/ 2068990852 w 218"/>
              <a:gd name="T15" fmla="*/ 2147483647 h 180"/>
              <a:gd name="T16" fmla="*/ 2147483647 w 218"/>
              <a:gd name="T17" fmla="*/ 2147483647 h 180"/>
              <a:gd name="T18" fmla="*/ 2147483647 w 218"/>
              <a:gd name="T19" fmla="*/ 2147483647 h 180"/>
              <a:gd name="T20" fmla="*/ 2147483647 w 218"/>
              <a:gd name="T21" fmla="*/ 2147483647 h 180"/>
              <a:gd name="T22" fmla="*/ 2147483647 w 218"/>
              <a:gd name="T23" fmla="*/ 2147483647 h 180"/>
              <a:gd name="T24" fmla="*/ 2147483647 w 218"/>
              <a:gd name="T25" fmla="*/ 2147483647 h 180"/>
              <a:gd name="T26" fmla="*/ 2147483647 w 218"/>
              <a:gd name="T27" fmla="*/ 2147483647 h 180"/>
              <a:gd name="T28" fmla="*/ 2147483647 w 218"/>
              <a:gd name="T29" fmla="*/ 2147483647 h 180"/>
              <a:gd name="T30" fmla="*/ 2147483647 w 218"/>
              <a:gd name="T31" fmla="*/ 2147483647 h 180"/>
              <a:gd name="T32" fmla="*/ 2147483647 w 218"/>
              <a:gd name="T33" fmla="*/ 2147483647 h 180"/>
              <a:gd name="T34" fmla="*/ 2147483647 w 218"/>
              <a:gd name="T35" fmla="*/ 2147483647 h 180"/>
              <a:gd name="T36" fmla="*/ 2147483647 w 218"/>
              <a:gd name="T37" fmla="*/ 2147483647 h 180"/>
              <a:gd name="T38" fmla="*/ 2147483647 w 218"/>
              <a:gd name="T39" fmla="*/ 2147483647 h 180"/>
              <a:gd name="T40" fmla="*/ 2147483647 w 218"/>
              <a:gd name="T41" fmla="*/ 2147483647 h 180"/>
              <a:gd name="T42" fmla="*/ 2147483647 w 218"/>
              <a:gd name="T43" fmla="*/ 2147483647 h 180"/>
              <a:gd name="T44" fmla="*/ 2147483647 w 218"/>
              <a:gd name="T45" fmla="*/ 2147483647 h 180"/>
              <a:gd name="T46" fmla="*/ 2147483647 w 218"/>
              <a:gd name="T47" fmla="*/ 2147483647 h 180"/>
              <a:gd name="T48" fmla="*/ 2147483647 w 218"/>
              <a:gd name="T49" fmla="*/ 2147483647 h 180"/>
              <a:gd name="T50" fmla="*/ 2147483647 w 218"/>
              <a:gd name="T51" fmla="*/ 2147483647 h 180"/>
              <a:gd name="T52" fmla="*/ 2147483647 w 218"/>
              <a:gd name="T53" fmla="*/ 2147483647 h 180"/>
              <a:gd name="T54" fmla="*/ 2147483647 w 218"/>
              <a:gd name="T55" fmla="*/ 2147483647 h 180"/>
              <a:gd name="T56" fmla="*/ 2147483647 w 218"/>
              <a:gd name="T57" fmla="*/ 2147483647 h 180"/>
              <a:gd name="T58" fmla="*/ 2147483647 w 218"/>
              <a:gd name="T59" fmla="*/ 2147483647 h 180"/>
              <a:gd name="T60" fmla="*/ 2147483647 w 218"/>
              <a:gd name="T61" fmla="*/ 2147483647 h 180"/>
              <a:gd name="T62" fmla="*/ 2147483647 w 218"/>
              <a:gd name="T63" fmla="*/ 2147483647 h 18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8" h="180">
                <a:moveTo>
                  <a:pt x="121" y="8"/>
                </a:moveTo>
                <a:lnTo>
                  <a:pt x="93" y="0"/>
                </a:lnTo>
                <a:lnTo>
                  <a:pt x="74" y="2"/>
                </a:lnTo>
                <a:lnTo>
                  <a:pt x="64" y="1"/>
                </a:lnTo>
                <a:lnTo>
                  <a:pt x="64" y="2"/>
                </a:lnTo>
                <a:lnTo>
                  <a:pt x="60" y="6"/>
                </a:lnTo>
                <a:lnTo>
                  <a:pt x="55" y="11"/>
                </a:lnTo>
                <a:lnTo>
                  <a:pt x="43" y="11"/>
                </a:lnTo>
                <a:lnTo>
                  <a:pt x="37" y="20"/>
                </a:lnTo>
                <a:lnTo>
                  <a:pt x="25" y="11"/>
                </a:lnTo>
                <a:lnTo>
                  <a:pt x="15" y="19"/>
                </a:lnTo>
                <a:lnTo>
                  <a:pt x="4" y="20"/>
                </a:lnTo>
                <a:lnTo>
                  <a:pt x="2" y="27"/>
                </a:lnTo>
                <a:lnTo>
                  <a:pt x="0" y="35"/>
                </a:lnTo>
                <a:lnTo>
                  <a:pt x="1" y="40"/>
                </a:lnTo>
                <a:lnTo>
                  <a:pt x="1" y="48"/>
                </a:lnTo>
                <a:lnTo>
                  <a:pt x="14" y="55"/>
                </a:lnTo>
                <a:lnTo>
                  <a:pt x="14" y="62"/>
                </a:lnTo>
                <a:lnTo>
                  <a:pt x="31" y="51"/>
                </a:lnTo>
                <a:lnTo>
                  <a:pt x="55" y="56"/>
                </a:lnTo>
                <a:lnTo>
                  <a:pt x="69" y="76"/>
                </a:lnTo>
                <a:lnTo>
                  <a:pt x="85" y="89"/>
                </a:lnTo>
                <a:lnTo>
                  <a:pt x="102" y="104"/>
                </a:lnTo>
                <a:lnTo>
                  <a:pt x="107" y="106"/>
                </a:lnTo>
                <a:lnTo>
                  <a:pt x="108" y="106"/>
                </a:lnTo>
                <a:lnTo>
                  <a:pt x="121" y="111"/>
                </a:lnTo>
                <a:lnTo>
                  <a:pt x="143" y="125"/>
                </a:lnTo>
                <a:lnTo>
                  <a:pt x="154" y="130"/>
                </a:lnTo>
                <a:lnTo>
                  <a:pt x="164" y="136"/>
                </a:lnTo>
                <a:lnTo>
                  <a:pt x="176" y="157"/>
                </a:lnTo>
                <a:lnTo>
                  <a:pt x="169" y="174"/>
                </a:lnTo>
                <a:lnTo>
                  <a:pt x="178" y="180"/>
                </a:lnTo>
                <a:lnTo>
                  <a:pt x="186" y="167"/>
                </a:lnTo>
                <a:lnTo>
                  <a:pt x="192" y="159"/>
                </a:lnTo>
                <a:lnTo>
                  <a:pt x="196" y="154"/>
                </a:lnTo>
                <a:lnTo>
                  <a:pt x="185" y="145"/>
                </a:lnTo>
                <a:lnTo>
                  <a:pt x="190" y="129"/>
                </a:lnTo>
                <a:lnTo>
                  <a:pt x="201" y="132"/>
                </a:lnTo>
                <a:lnTo>
                  <a:pt x="214" y="141"/>
                </a:lnTo>
                <a:lnTo>
                  <a:pt x="218" y="132"/>
                </a:lnTo>
                <a:lnTo>
                  <a:pt x="194" y="121"/>
                </a:lnTo>
                <a:lnTo>
                  <a:pt x="170" y="109"/>
                </a:lnTo>
                <a:lnTo>
                  <a:pt x="174" y="102"/>
                </a:lnTo>
                <a:lnTo>
                  <a:pt x="167" y="99"/>
                </a:lnTo>
                <a:lnTo>
                  <a:pt x="143" y="94"/>
                </a:lnTo>
                <a:lnTo>
                  <a:pt x="134" y="81"/>
                </a:lnTo>
                <a:lnTo>
                  <a:pt x="125" y="68"/>
                </a:lnTo>
                <a:lnTo>
                  <a:pt x="107" y="58"/>
                </a:lnTo>
                <a:lnTo>
                  <a:pt x="99" y="41"/>
                </a:lnTo>
                <a:lnTo>
                  <a:pt x="97" y="33"/>
                </a:lnTo>
                <a:lnTo>
                  <a:pt x="113" y="24"/>
                </a:lnTo>
                <a:lnTo>
                  <a:pt x="123" y="27"/>
                </a:lnTo>
                <a:lnTo>
                  <a:pt x="119" y="14"/>
                </a:lnTo>
                <a:lnTo>
                  <a:pt x="121" y="8"/>
                </a:lnTo>
                <a:lnTo>
                  <a:pt x="104" y="59"/>
                </a:lnTo>
                <a:lnTo>
                  <a:pt x="104" y="58"/>
                </a:lnTo>
                <a:lnTo>
                  <a:pt x="103" y="58"/>
                </a:lnTo>
                <a:lnTo>
                  <a:pt x="102" y="59"/>
                </a:lnTo>
                <a:lnTo>
                  <a:pt x="102" y="60"/>
                </a:lnTo>
                <a:lnTo>
                  <a:pt x="103" y="60"/>
                </a:lnTo>
                <a:lnTo>
                  <a:pt x="104" y="59"/>
                </a:lnTo>
                <a:lnTo>
                  <a:pt x="121" y="8"/>
                </a:lnTo>
                <a:lnTo>
                  <a:pt x="108" y="104"/>
                </a:lnTo>
                <a:lnTo>
                  <a:pt x="121" y="8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4" name="Freeform 353"/>
          <p:cNvSpPr>
            <a:spLocks/>
          </p:cNvSpPr>
          <p:nvPr/>
        </p:nvSpPr>
        <p:spPr bwMode="auto">
          <a:xfrm>
            <a:off x="4583113" y="2908300"/>
            <a:ext cx="277812" cy="306388"/>
          </a:xfrm>
          <a:custGeom>
            <a:avLst/>
            <a:gdLst>
              <a:gd name="T0" fmla="*/ 2147483647 w 218"/>
              <a:gd name="T1" fmla="*/ 2147483647 h 180"/>
              <a:gd name="T2" fmla="*/ 2147483647 w 218"/>
              <a:gd name="T3" fmla="*/ 0 h 180"/>
              <a:gd name="T4" fmla="*/ 2147483647 w 218"/>
              <a:gd name="T5" fmla="*/ 2147483647 h 180"/>
              <a:gd name="T6" fmla="*/ 2147483647 w 218"/>
              <a:gd name="T7" fmla="*/ 2147483647 h 180"/>
              <a:gd name="T8" fmla="*/ 2147483647 w 218"/>
              <a:gd name="T9" fmla="*/ 2147483647 h 180"/>
              <a:gd name="T10" fmla="*/ 2147483647 w 218"/>
              <a:gd name="T11" fmla="*/ 2147483647 h 180"/>
              <a:gd name="T12" fmla="*/ 2147483647 w 218"/>
              <a:gd name="T13" fmla="*/ 2147483647 h 180"/>
              <a:gd name="T14" fmla="*/ 2147483647 w 218"/>
              <a:gd name="T15" fmla="*/ 2147483647 h 180"/>
              <a:gd name="T16" fmla="*/ 2147483647 w 218"/>
              <a:gd name="T17" fmla="*/ 2147483647 h 180"/>
              <a:gd name="T18" fmla="*/ 2147483647 w 218"/>
              <a:gd name="T19" fmla="*/ 2147483647 h 180"/>
              <a:gd name="T20" fmla="*/ 2147483647 w 218"/>
              <a:gd name="T21" fmla="*/ 2147483647 h 180"/>
              <a:gd name="T22" fmla="*/ 2147483647 w 218"/>
              <a:gd name="T23" fmla="*/ 2147483647 h 180"/>
              <a:gd name="T24" fmla="*/ 2147483647 w 218"/>
              <a:gd name="T25" fmla="*/ 2147483647 h 180"/>
              <a:gd name="T26" fmla="*/ 0 w 218"/>
              <a:gd name="T27" fmla="*/ 2147483647 h 180"/>
              <a:gd name="T28" fmla="*/ 2068990852 w 218"/>
              <a:gd name="T29" fmla="*/ 2147483647 h 180"/>
              <a:gd name="T30" fmla="*/ 2068990852 w 218"/>
              <a:gd name="T31" fmla="*/ 2147483647 h 180"/>
              <a:gd name="T32" fmla="*/ 2147483647 w 218"/>
              <a:gd name="T33" fmla="*/ 2147483647 h 180"/>
              <a:gd name="T34" fmla="*/ 2147483647 w 218"/>
              <a:gd name="T35" fmla="*/ 2147483647 h 180"/>
              <a:gd name="T36" fmla="*/ 2147483647 w 218"/>
              <a:gd name="T37" fmla="*/ 2147483647 h 180"/>
              <a:gd name="T38" fmla="*/ 2147483647 w 218"/>
              <a:gd name="T39" fmla="*/ 2147483647 h 180"/>
              <a:gd name="T40" fmla="*/ 2147483647 w 218"/>
              <a:gd name="T41" fmla="*/ 2147483647 h 180"/>
              <a:gd name="T42" fmla="*/ 2147483647 w 218"/>
              <a:gd name="T43" fmla="*/ 2147483647 h 180"/>
              <a:gd name="T44" fmla="*/ 2147483647 w 218"/>
              <a:gd name="T45" fmla="*/ 2147483647 h 180"/>
              <a:gd name="T46" fmla="*/ 2147483647 w 218"/>
              <a:gd name="T47" fmla="*/ 2147483647 h 180"/>
              <a:gd name="T48" fmla="*/ 2147483647 w 218"/>
              <a:gd name="T49" fmla="*/ 2147483647 h 180"/>
              <a:gd name="T50" fmla="*/ 2147483647 w 218"/>
              <a:gd name="T51" fmla="*/ 2147483647 h 180"/>
              <a:gd name="T52" fmla="*/ 2147483647 w 218"/>
              <a:gd name="T53" fmla="*/ 2147483647 h 180"/>
              <a:gd name="T54" fmla="*/ 2147483647 w 218"/>
              <a:gd name="T55" fmla="*/ 2147483647 h 180"/>
              <a:gd name="T56" fmla="*/ 2147483647 w 218"/>
              <a:gd name="T57" fmla="*/ 2147483647 h 180"/>
              <a:gd name="T58" fmla="*/ 2147483647 w 218"/>
              <a:gd name="T59" fmla="*/ 2147483647 h 180"/>
              <a:gd name="T60" fmla="*/ 2147483647 w 218"/>
              <a:gd name="T61" fmla="*/ 2147483647 h 180"/>
              <a:gd name="T62" fmla="*/ 2147483647 w 218"/>
              <a:gd name="T63" fmla="*/ 2147483647 h 180"/>
              <a:gd name="T64" fmla="*/ 2147483647 w 218"/>
              <a:gd name="T65" fmla="*/ 2147483647 h 180"/>
              <a:gd name="T66" fmla="*/ 2147483647 w 218"/>
              <a:gd name="T67" fmla="*/ 2147483647 h 180"/>
              <a:gd name="T68" fmla="*/ 2147483647 w 218"/>
              <a:gd name="T69" fmla="*/ 2147483647 h 180"/>
              <a:gd name="T70" fmla="*/ 2147483647 w 218"/>
              <a:gd name="T71" fmla="*/ 2147483647 h 180"/>
              <a:gd name="T72" fmla="*/ 2147483647 w 218"/>
              <a:gd name="T73" fmla="*/ 2147483647 h 180"/>
              <a:gd name="T74" fmla="*/ 2147483647 w 218"/>
              <a:gd name="T75" fmla="*/ 2147483647 h 180"/>
              <a:gd name="T76" fmla="*/ 2147483647 w 218"/>
              <a:gd name="T77" fmla="*/ 2147483647 h 180"/>
              <a:gd name="T78" fmla="*/ 2147483647 w 218"/>
              <a:gd name="T79" fmla="*/ 2147483647 h 180"/>
              <a:gd name="T80" fmla="*/ 2147483647 w 218"/>
              <a:gd name="T81" fmla="*/ 2147483647 h 180"/>
              <a:gd name="T82" fmla="*/ 2147483647 w 218"/>
              <a:gd name="T83" fmla="*/ 2147483647 h 180"/>
              <a:gd name="T84" fmla="*/ 2147483647 w 218"/>
              <a:gd name="T85" fmla="*/ 2147483647 h 180"/>
              <a:gd name="T86" fmla="*/ 2147483647 w 218"/>
              <a:gd name="T87" fmla="*/ 2147483647 h 180"/>
              <a:gd name="T88" fmla="*/ 2147483647 w 218"/>
              <a:gd name="T89" fmla="*/ 2147483647 h 180"/>
              <a:gd name="T90" fmla="*/ 2147483647 w 218"/>
              <a:gd name="T91" fmla="*/ 2147483647 h 180"/>
              <a:gd name="T92" fmla="*/ 2147483647 w 218"/>
              <a:gd name="T93" fmla="*/ 2147483647 h 180"/>
              <a:gd name="T94" fmla="*/ 2147483647 w 218"/>
              <a:gd name="T95" fmla="*/ 2147483647 h 180"/>
              <a:gd name="T96" fmla="*/ 2147483647 w 218"/>
              <a:gd name="T97" fmla="*/ 2147483647 h 180"/>
              <a:gd name="T98" fmla="*/ 2147483647 w 218"/>
              <a:gd name="T99" fmla="*/ 2147483647 h 180"/>
              <a:gd name="T100" fmla="*/ 2147483647 w 218"/>
              <a:gd name="T101" fmla="*/ 2147483647 h 180"/>
              <a:gd name="T102" fmla="*/ 2147483647 w 218"/>
              <a:gd name="T103" fmla="*/ 2147483647 h 180"/>
              <a:gd name="T104" fmla="*/ 2147483647 w 218"/>
              <a:gd name="T105" fmla="*/ 2147483647 h 180"/>
              <a:gd name="T106" fmla="*/ 2147483647 w 218"/>
              <a:gd name="T107" fmla="*/ 2147483647 h 1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8" h="180">
                <a:moveTo>
                  <a:pt x="121" y="8"/>
                </a:moveTo>
                <a:lnTo>
                  <a:pt x="93" y="0"/>
                </a:lnTo>
                <a:lnTo>
                  <a:pt x="74" y="2"/>
                </a:lnTo>
                <a:lnTo>
                  <a:pt x="64" y="1"/>
                </a:lnTo>
                <a:lnTo>
                  <a:pt x="64" y="2"/>
                </a:lnTo>
                <a:lnTo>
                  <a:pt x="60" y="6"/>
                </a:lnTo>
                <a:lnTo>
                  <a:pt x="55" y="11"/>
                </a:lnTo>
                <a:lnTo>
                  <a:pt x="43" y="11"/>
                </a:lnTo>
                <a:lnTo>
                  <a:pt x="37" y="20"/>
                </a:lnTo>
                <a:lnTo>
                  <a:pt x="25" y="11"/>
                </a:lnTo>
                <a:lnTo>
                  <a:pt x="15" y="19"/>
                </a:lnTo>
                <a:lnTo>
                  <a:pt x="4" y="20"/>
                </a:lnTo>
                <a:lnTo>
                  <a:pt x="2" y="27"/>
                </a:lnTo>
                <a:lnTo>
                  <a:pt x="0" y="35"/>
                </a:lnTo>
                <a:lnTo>
                  <a:pt x="1" y="40"/>
                </a:lnTo>
                <a:lnTo>
                  <a:pt x="1" y="48"/>
                </a:lnTo>
                <a:lnTo>
                  <a:pt x="14" y="55"/>
                </a:lnTo>
                <a:lnTo>
                  <a:pt x="14" y="62"/>
                </a:lnTo>
                <a:lnTo>
                  <a:pt x="31" y="51"/>
                </a:lnTo>
                <a:lnTo>
                  <a:pt x="55" y="56"/>
                </a:lnTo>
                <a:lnTo>
                  <a:pt x="69" y="76"/>
                </a:lnTo>
                <a:lnTo>
                  <a:pt x="85" y="89"/>
                </a:lnTo>
                <a:lnTo>
                  <a:pt x="102" y="104"/>
                </a:lnTo>
                <a:lnTo>
                  <a:pt x="107" y="106"/>
                </a:lnTo>
                <a:lnTo>
                  <a:pt x="108" y="106"/>
                </a:lnTo>
                <a:lnTo>
                  <a:pt x="121" y="111"/>
                </a:lnTo>
                <a:lnTo>
                  <a:pt x="143" y="125"/>
                </a:lnTo>
                <a:lnTo>
                  <a:pt x="154" y="130"/>
                </a:lnTo>
                <a:lnTo>
                  <a:pt x="164" y="136"/>
                </a:lnTo>
                <a:lnTo>
                  <a:pt x="176" y="157"/>
                </a:lnTo>
                <a:lnTo>
                  <a:pt x="169" y="174"/>
                </a:lnTo>
                <a:lnTo>
                  <a:pt x="178" y="180"/>
                </a:lnTo>
                <a:lnTo>
                  <a:pt x="186" y="167"/>
                </a:lnTo>
                <a:lnTo>
                  <a:pt x="192" y="159"/>
                </a:lnTo>
                <a:lnTo>
                  <a:pt x="196" y="154"/>
                </a:lnTo>
                <a:lnTo>
                  <a:pt x="185" y="145"/>
                </a:lnTo>
                <a:lnTo>
                  <a:pt x="190" y="129"/>
                </a:lnTo>
                <a:lnTo>
                  <a:pt x="201" y="132"/>
                </a:lnTo>
                <a:lnTo>
                  <a:pt x="214" y="141"/>
                </a:lnTo>
                <a:lnTo>
                  <a:pt x="218" y="132"/>
                </a:lnTo>
                <a:lnTo>
                  <a:pt x="194" y="121"/>
                </a:lnTo>
                <a:lnTo>
                  <a:pt x="170" y="109"/>
                </a:lnTo>
                <a:lnTo>
                  <a:pt x="174" y="102"/>
                </a:lnTo>
                <a:lnTo>
                  <a:pt x="167" y="99"/>
                </a:lnTo>
                <a:lnTo>
                  <a:pt x="143" y="94"/>
                </a:lnTo>
                <a:lnTo>
                  <a:pt x="134" y="81"/>
                </a:lnTo>
                <a:lnTo>
                  <a:pt x="125" y="68"/>
                </a:lnTo>
                <a:lnTo>
                  <a:pt x="107" y="58"/>
                </a:lnTo>
                <a:lnTo>
                  <a:pt x="99" y="41"/>
                </a:lnTo>
                <a:lnTo>
                  <a:pt x="97" y="33"/>
                </a:lnTo>
                <a:lnTo>
                  <a:pt x="113" y="24"/>
                </a:lnTo>
                <a:lnTo>
                  <a:pt x="123" y="27"/>
                </a:lnTo>
                <a:lnTo>
                  <a:pt x="119" y="14"/>
                </a:lnTo>
                <a:lnTo>
                  <a:pt x="121" y="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5" name="Freeform 354"/>
          <p:cNvSpPr>
            <a:spLocks/>
          </p:cNvSpPr>
          <p:nvPr/>
        </p:nvSpPr>
        <p:spPr bwMode="auto">
          <a:xfrm>
            <a:off x="4713288" y="300672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" h="2">
                <a:moveTo>
                  <a:pt x="2" y="1"/>
                </a:move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6" name="Freeform 355"/>
          <p:cNvSpPr>
            <a:spLocks/>
          </p:cNvSpPr>
          <p:nvPr/>
        </p:nvSpPr>
        <p:spPr bwMode="auto">
          <a:xfrm>
            <a:off x="4722813" y="3200400"/>
            <a:ext cx="74612" cy="55563"/>
          </a:xfrm>
          <a:custGeom>
            <a:avLst/>
            <a:gdLst>
              <a:gd name="T0" fmla="*/ 2147483647 w 59"/>
              <a:gd name="T1" fmla="*/ 2147483647 h 33"/>
              <a:gd name="T2" fmla="*/ 2147483647 w 59"/>
              <a:gd name="T3" fmla="*/ 2147483647 h 33"/>
              <a:gd name="T4" fmla="*/ 2147483647 w 59"/>
              <a:gd name="T5" fmla="*/ 2147483647 h 33"/>
              <a:gd name="T6" fmla="*/ 2147483647 w 59"/>
              <a:gd name="T7" fmla="*/ 2147483647 h 33"/>
              <a:gd name="T8" fmla="*/ 0 w 59"/>
              <a:gd name="T9" fmla="*/ 2147483647 h 33"/>
              <a:gd name="T10" fmla="*/ 2147483647 w 59"/>
              <a:gd name="T11" fmla="*/ 2147483647 h 33"/>
              <a:gd name="T12" fmla="*/ 2147483647 w 59"/>
              <a:gd name="T13" fmla="*/ 2147483647 h 33"/>
              <a:gd name="T14" fmla="*/ 2147483647 w 59"/>
              <a:gd name="T15" fmla="*/ 0 h 33"/>
              <a:gd name="T16" fmla="*/ 2147483647 w 59"/>
              <a:gd name="T17" fmla="*/ 2147483647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9" h="33">
                <a:moveTo>
                  <a:pt x="52" y="20"/>
                </a:moveTo>
                <a:lnTo>
                  <a:pt x="52" y="33"/>
                </a:lnTo>
                <a:lnTo>
                  <a:pt x="28" y="24"/>
                </a:lnTo>
                <a:lnTo>
                  <a:pt x="5" y="14"/>
                </a:lnTo>
                <a:lnTo>
                  <a:pt x="0" y="6"/>
                </a:lnTo>
                <a:lnTo>
                  <a:pt x="17" y="3"/>
                </a:lnTo>
                <a:lnTo>
                  <a:pt x="38" y="2"/>
                </a:lnTo>
                <a:lnTo>
                  <a:pt x="59" y="0"/>
                </a:lnTo>
                <a:lnTo>
                  <a:pt x="52" y="2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7" name="Freeform 356"/>
          <p:cNvSpPr>
            <a:spLocks/>
          </p:cNvSpPr>
          <p:nvPr/>
        </p:nvSpPr>
        <p:spPr bwMode="auto">
          <a:xfrm>
            <a:off x="4619625" y="3098800"/>
            <a:ext cx="39688" cy="80963"/>
          </a:xfrm>
          <a:custGeom>
            <a:avLst/>
            <a:gdLst>
              <a:gd name="T0" fmla="*/ 2147483647 w 30"/>
              <a:gd name="T1" fmla="*/ 2147483647 h 48"/>
              <a:gd name="T2" fmla="*/ 2147483647 w 30"/>
              <a:gd name="T3" fmla="*/ 2147483647 h 48"/>
              <a:gd name="T4" fmla="*/ 2147483647 w 30"/>
              <a:gd name="T5" fmla="*/ 2147483647 h 48"/>
              <a:gd name="T6" fmla="*/ 2147483647 w 30"/>
              <a:gd name="T7" fmla="*/ 2147483647 h 48"/>
              <a:gd name="T8" fmla="*/ 0 w 30"/>
              <a:gd name="T9" fmla="*/ 2147483647 h 48"/>
              <a:gd name="T10" fmla="*/ 2147483647 w 30"/>
              <a:gd name="T11" fmla="*/ 0 h 48"/>
              <a:gd name="T12" fmla="*/ 2147483647 w 30"/>
              <a:gd name="T13" fmla="*/ 2147483647 h 48"/>
              <a:gd name="T14" fmla="*/ 2147483647 w 30"/>
              <a:gd name="T15" fmla="*/ 2147483647 h 48"/>
              <a:gd name="T16" fmla="*/ 2147483647 w 30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" h="48">
                <a:moveTo>
                  <a:pt x="16" y="42"/>
                </a:moveTo>
                <a:lnTo>
                  <a:pt x="9" y="48"/>
                </a:lnTo>
                <a:lnTo>
                  <a:pt x="4" y="37"/>
                </a:lnTo>
                <a:lnTo>
                  <a:pt x="2" y="22"/>
                </a:lnTo>
                <a:lnTo>
                  <a:pt x="0" y="8"/>
                </a:lnTo>
                <a:lnTo>
                  <a:pt x="18" y="0"/>
                </a:lnTo>
                <a:lnTo>
                  <a:pt x="30" y="16"/>
                </a:lnTo>
                <a:lnTo>
                  <a:pt x="26" y="41"/>
                </a:lnTo>
                <a:lnTo>
                  <a:pt x="16" y="4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8" name="Freeform 357"/>
          <p:cNvSpPr>
            <a:spLocks/>
          </p:cNvSpPr>
          <p:nvPr/>
        </p:nvSpPr>
        <p:spPr bwMode="auto">
          <a:xfrm>
            <a:off x="4597400" y="3013075"/>
            <a:ext cx="1588" cy="1588"/>
          </a:xfrm>
          <a:custGeom>
            <a:avLst/>
            <a:gdLst>
              <a:gd name="T0" fmla="*/ 2147483647 w 1"/>
              <a:gd name="T1" fmla="*/ 2147483647 h 1"/>
              <a:gd name="T2" fmla="*/ 2147483647 w 1"/>
              <a:gd name="T3" fmla="*/ 0 h 1"/>
              <a:gd name="T4" fmla="*/ 0 w 1"/>
              <a:gd name="T5" fmla="*/ 2147483647 h 1"/>
              <a:gd name="T6" fmla="*/ 2147483647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9" name="Freeform 358"/>
          <p:cNvSpPr>
            <a:spLocks/>
          </p:cNvSpPr>
          <p:nvPr/>
        </p:nvSpPr>
        <p:spPr bwMode="auto">
          <a:xfrm>
            <a:off x="5046663" y="3074988"/>
            <a:ext cx="449262" cy="206375"/>
          </a:xfrm>
          <a:custGeom>
            <a:avLst/>
            <a:gdLst>
              <a:gd name="T0" fmla="*/ 2147483647 w 353"/>
              <a:gd name="T1" fmla="*/ 2147483647 h 122"/>
              <a:gd name="T2" fmla="*/ 2147483647 w 353"/>
              <a:gd name="T3" fmla="*/ 2147483647 h 122"/>
              <a:gd name="T4" fmla="*/ 2147483647 w 353"/>
              <a:gd name="T5" fmla="*/ 2147483647 h 122"/>
              <a:gd name="T6" fmla="*/ 2147483647 w 353"/>
              <a:gd name="T7" fmla="*/ 2147483647 h 122"/>
              <a:gd name="T8" fmla="*/ 2147483647 w 353"/>
              <a:gd name="T9" fmla="*/ 2147483647 h 122"/>
              <a:gd name="T10" fmla="*/ 2147483647 w 353"/>
              <a:gd name="T11" fmla="*/ 2147483647 h 122"/>
              <a:gd name="T12" fmla="*/ 2147483647 w 353"/>
              <a:gd name="T13" fmla="*/ 2147483647 h 122"/>
              <a:gd name="T14" fmla="*/ 2147483647 w 353"/>
              <a:gd name="T15" fmla="*/ 2147483647 h 122"/>
              <a:gd name="T16" fmla="*/ 2147483647 w 353"/>
              <a:gd name="T17" fmla="*/ 2147483647 h 122"/>
              <a:gd name="T18" fmla="*/ 2147483647 w 353"/>
              <a:gd name="T19" fmla="*/ 2147483647 h 122"/>
              <a:gd name="T20" fmla="*/ 2147483647 w 353"/>
              <a:gd name="T21" fmla="*/ 2147483647 h 122"/>
              <a:gd name="T22" fmla="*/ 2147483647 w 353"/>
              <a:gd name="T23" fmla="*/ 2147483647 h 122"/>
              <a:gd name="T24" fmla="*/ 2147483647 w 353"/>
              <a:gd name="T25" fmla="*/ 2147483647 h 122"/>
              <a:gd name="T26" fmla="*/ 2147483647 w 353"/>
              <a:gd name="T27" fmla="*/ 2147483647 h 122"/>
              <a:gd name="T28" fmla="*/ 2147483647 w 353"/>
              <a:gd name="T29" fmla="*/ 2147483647 h 122"/>
              <a:gd name="T30" fmla="*/ 2147483647 w 353"/>
              <a:gd name="T31" fmla="*/ 2147483647 h 122"/>
              <a:gd name="T32" fmla="*/ 0 w 353"/>
              <a:gd name="T33" fmla="*/ 2147483647 h 122"/>
              <a:gd name="T34" fmla="*/ 2147483647 w 353"/>
              <a:gd name="T35" fmla="*/ 2147483647 h 122"/>
              <a:gd name="T36" fmla="*/ 2147483647 w 353"/>
              <a:gd name="T37" fmla="*/ 2147483647 h 122"/>
              <a:gd name="T38" fmla="*/ 2147483647 w 353"/>
              <a:gd name="T39" fmla="*/ 2147483647 h 122"/>
              <a:gd name="T40" fmla="*/ 2147483647 w 353"/>
              <a:gd name="T41" fmla="*/ 2147483647 h 122"/>
              <a:gd name="T42" fmla="*/ 2147483647 w 353"/>
              <a:gd name="T43" fmla="*/ 2147483647 h 122"/>
              <a:gd name="T44" fmla="*/ 2147483647 w 353"/>
              <a:gd name="T45" fmla="*/ 2147483647 h 122"/>
              <a:gd name="T46" fmla="*/ 2147483647 w 353"/>
              <a:gd name="T47" fmla="*/ 2147483647 h 122"/>
              <a:gd name="T48" fmla="*/ 2147483647 w 353"/>
              <a:gd name="T49" fmla="*/ 2147483647 h 122"/>
              <a:gd name="T50" fmla="*/ 2147483647 w 353"/>
              <a:gd name="T51" fmla="*/ 2147483647 h 122"/>
              <a:gd name="T52" fmla="*/ 2147483647 w 353"/>
              <a:gd name="T53" fmla="*/ 2147483647 h 122"/>
              <a:gd name="T54" fmla="*/ 2147483647 w 353"/>
              <a:gd name="T55" fmla="*/ 2147483647 h 122"/>
              <a:gd name="T56" fmla="*/ 2147483647 w 353"/>
              <a:gd name="T57" fmla="*/ 2147483647 h 122"/>
              <a:gd name="T58" fmla="*/ 2147483647 w 353"/>
              <a:gd name="T59" fmla="*/ 2147483647 h 122"/>
              <a:gd name="T60" fmla="*/ 2147483647 w 353"/>
              <a:gd name="T61" fmla="*/ 2147483647 h 122"/>
              <a:gd name="T62" fmla="*/ 2147483647 w 353"/>
              <a:gd name="T63" fmla="*/ 2147483647 h 122"/>
              <a:gd name="T64" fmla="*/ 2147483647 w 353"/>
              <a:gd name="T65" fmla="*/ 2147483647 h 122"/>
              <a:gd name="T66" fmla="*/ 2147483647 w 353"/>
              <a:gd name="T67" fmla="*/ 2147483647 h 1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3" h="122">
                <a:moveTo>
                  <a:pt x="263" y="104"/>
                </a:moveTo>
                <a:lnTo>
                  <a:pt x="235" y="103"/>
                </a:lnTo>
                <a:lnTo>
                  <a:pt x="207" y="105"/>
                </a:lnTo>
                <a:lnTo>
                  <a:pt x="200" y="107"/>
                </a:lnTo>
                <a:lnTo>
                  <a:pt x="200" y="116"/>
                </a:lnTo>
                <a:lnTo>
                  <a:pt x="192" y="122"/>
                </a:lnTo>
                <a:lnTo>
                  <a:pt x="190" y="121"/>
                </a:lnTo>
                <a:lnTo>
                  <a:pt x="190" y="118"/>
                </a:lnTo>
                <a:lnTo>
                  <a:pt x="191" y="103"/>
                </a:lnTo>
                <a:lnTo>
                  <a:pt x="183" y="107"/>
                </a:lnTo>
                <a:lnTo>
                  <a:pt x="170" y="106"/>
                </a:lnTo>
                <a:lnTo>
                  <a:pt x="156" y="111"/>
                </a:lnTo>
                <a:lnTo>
                  <a:pt x="136" y="119"/>
                </a:lnTo>
                <a:lnTo>
                  <a:pt x="120" y="115"/>
                </a:lnTo>
                <a:lnTo>
                  <a:pt x="91" y="103"/>
                </a:lnTo>
                <a:lnTo>
                  <a:pt x="87" y="111"/>
                </a:lnTo>
                <a:lnTo>
                  <a:pt x="77" y="116"/>
                </a:lnTo>
                <a:lnTo>
                  <a:pt x="60" y="110"/>
                </a:lnTo>
                <a:lnTo>
                  <a:pt x="50" y="106"/>
                </a:lnTo>
                <a:lnTo>
                  <a:pt x="40" y="107"/>
                </a:lnTo>
                <a:lnTo>
                  <a:pt x="31" y="107"/>
                </a:lnTo>
                <a:lnTo>
                  <a:pt x="42" y="101"/>
                </a:lnTo>
                <a:lnTo>
                  <a:pt x="27" y="99"/>
                </a:lnTo>
                <a:lnTo>
                  <a:pt x="29" y="95"/>
                </a:lnTo>
                <a:lnTo>
                  <a:pt x="21" y="87"/>
                </a:lnTo>
                <a:lnTo>
                  <a:pt x="22" y="84"/>
                </a:lnTo>
                <a:lnTo>
                  <a:pt x="7" y="76"/>
                </a:lnTo>
                <a:lnTo>
                  <a:pt x="4" y="70"/>
                </a:lnTo>
                <a:lnTo>
                  <a:pt x="10" y="71"/>
                </a:lnTo>
                <a:lnTo>
                  <a:pt x="16" y="72"/>
                </a:lnTo>
                <a:lnTo>
                  <a:pt x="12" y="64"/>
                </a:lnTo>
                <a:lnTo>
                  <a:pt x="12" y="61"/>
                </a:lnTo>
                <a:lnTo>
                  <a:pt x="10" y="51"/>
                </a:lnTo>
                <a:lnTo>
                  <a:pt x="0" y="50"/>
                </a:lnTo>
                <a:lnTo>
                  <a:pt x="1" y="36"/>
                </a:lnTo>
                <a:lnTo>
                  <a:pt x="20" y="33"/>
                </a:lnTo>
                <a:lnTo>
                  <a:pt x="26" y="30"/>
                </a:lnTo>
                <a:lnTo>
                  <a:pt x="48" y="31"/>
                </a:lnTo>
                <a:lnTo>
                  <a:pt x="62" y="25"/>
                </a:lnTo>
                <a:lnTo>
                  <a:pt x="56" y="24"/>
                </a:lnTo>
                <a:lnTo>
                  <a:pt x="48" y="18"/>
                </a:lnTo>
                <a:lnTo>
                  <a:pt x="82" y="19"/>
                </a:lnTo>
                <a:lnTo>
                  <a:pt x="108" y="4"/>
                </a:lnTo>
                <a:lnTo>
                  <a:pt x="126" y="2"/>
                </a:lnTo>
                <a:lnTo>
                  <a:pt x="143" y="0"/>
                </a:lnTo>
                <a:lnTo>
                  <a:pt x="156" y="1"/>
                </a:lnTo>
                <a:lnTo>
                  <a:pt x="169" y="7"/>
                </a:lnTo>
                <a:lnTo>
                  <a:pt x="176" y="10"/>
                </a:lnTo>
                <a:lnTo>
                  <a:pt x="200" y="15"/>
                </a:lnTo>
                <a:lnTo>
                  <a:pt x="224" y="21"/>
                </a:lnTo>
                <a:lnTo>
                  <a:pt x="246" y="21"/>
                </a:lnTo>
                <a:lnTo>
                  <a:pt x="274" y="10"/>
                </a:lnTo>
                <a:lnTo>
                  <a:pt x="299" y="8"/>
                </a:lnTo>
                <a:lnTo>
                  <a:pt x="310" y="15"/>
                </a:lnTo>
                <a:lnTo>
                  <a:pt x="317" y="28"/>
                </a:lnTo>
                <a:lnTo>
                  <a:pt x="326" y="39"/>
                </a:lnTo>
                <a:lnTo>
                  <a:pt x="342" y="46"/>
                </a:lnTo>
                <a:lnTo>
                  <a:pt x="333" y="51"/>
                </a:lnTo>
                <a:lnTo>
                  <a:pt x="336" y="62"/>
                </a:lnTo>
                <a:lnTo>
                  <a:pt x="341" y="83"/>
                </a:lnTo>
                <a:lnTo>
                  <a:pt x="353" y="97"/>
                </a:lnTo>
                <a:lnTo>
                  <a:pt x="342" y="98"/>
                </a:lnTo>
                <a:lnTo>
                  <a:pt x="337" y="94"/>
                </a:lnTo>
                <a:lnTo>
                  <a:pt x="311" y="95"/>
                </a:lnTo>
                <a:lnTo>
                  <a:pt x="306" y="98"/>
                </a:lnTo>
                <a:lnTo>
                  <a:pt x="301" y="96"/>
                </a:lnTo>
                <a:lnTo>
                  <a:pt x="282" y="100"/>
                </a:lnTo>
                <a:lnTo>
                  <a:pt x="263" y="10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0" name="Freeform 359"/>
          <p:cNvSpPr>
            <a:spLocks/>
          </p:cNvSpPr>
          <p:nvPr/>
        </p:nvSpPr>
        <p:spPr bwMode="auto">
          <a:xfrm>
            <a:off x="5038725" y="3074988"/>
            <a:ext cx="68263" cy="60325"/>
          </a:xfrm>
          <a:custGeom>
            <a:avLst/>
            <a:gdLst>
              <a:gd name="T0" fmla="*/ 2147483647 w 54"/>
              <a:gd name="T1" fmla="*/ 2147483647 h 36"/>
              <a:gd name="T2" fmla="*/ 2147483647 w 54"/>
              <a:gd name="T3" fmla="*/ 2147483647 h 36"/>
              <a:gd name="T4" fmla="*/ 2147483647 w 54"/>
              <a:gd name="T5" fmla="*/ 2147483647 h 36"/>
              <a:gd name="T6" fmla="*/ 0 w 54"/>
              <a:gd name="T7" fmla="*/ 2147483647 h 36"/>
              <a:gd name="T8" fmla="*/ 2147483647 w 54"/>
              <a:gd name="T9" fmla="*/ 2147483647 h 36"/>
              <a:gd name="T10" fmla="*/ 2147483647 w 54"/>
              <a:gd name="T11" fmla="*/ 2147483647 h 36"/>
              <a:gd name="T12" fmla="*/ 2147483647 w 54"/>
              <a:gd name="T13" fmla="*/ 2147483647 h 36"/>
              <a:gd name="T14" fmla="*/ 2147483647 w 54"/>
              <a:gd name="T15" fmla="*/ 2147483647 h 36"/>
              <a:gd name="T16" fmla="*/ 2147483647 w 54"/>
              <a:gd name="T17" fmla="*/ 2147483647 h 36"/>
              <a:gd name="T18" fmla="*/ 2147483647 w 54"/>
              <a:gd name="T19" fmla="*/ 0 h 36"/>
              <a:gd name="T20" fmla="*/ 2147483647 w 54"/>
              <a:gd name="T21" fmla="*/ 2147483647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4" h="36">
                <a:moveTo>
                  <a:pt x="6" y="1"/>
                </a:moveTo>
                <a:lnTo>
                  <a:pt x="3" y="6"/>
                </a:lnTo>
                <a:lnTo>
                  <a:pt x="7" y="13"/>
                </a:lnTo>
                <a:lnTo>
                  <a:pt x="0" y="25"/>
                </a:lnTo>
                <a:lnTo>
                  <a:pt x="12" y="27"/>
                </a:lnTo>
                <a:lnTo>
                  <a:pt x="6" y="36"/>
                </a:lnTo>
                <a:lnTo>
                  <a:pt x="25" y="23"/>
                </a:lnTo>
                <a:lnTo>
                  <a:pt x="54" y="19"/>
                </a:lnTo>
                <a:lnTo>
                  <a:pt x="46" y="13"/>
                </a:lnTo>
                <a:lnTo>
                  <a:pt x="33" y="0"/>
                </a:lnTo>
                <a:lnTo>
                  <a:pt x="6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1" name="Freeform 360"/>
          <p:cNvSpPr>
            <a:spLocks/>
          </p:cNvSpPr>
          <p:nvPr/>
        </p:nvSpPr>
        <p:spPr bwMode="auto">
          <a:xfrm>
            <a:off x="4927600" y="2611438"/>
            <a:ext cx="196850" cy="146050"/>
          </a:xfrm>
          <a:custGeom>
            <a:avLst/>
            <a:gdLst>
              <a:gd name="T0" fmla="*/ 2147483647 w 154"/>
              <a:gd name="T1" fmla="*/ 2147483647 h 87"/>
              <a:gd name="T2" fmla="*/ 2147483647 w 154"/>
              <a:gd name="T3" fmla="*/ 2147483647 h 87"/>
              <a:gd name="T4" fmla="*/ 2147483647 w 154"/>
              <a:gd name="T5" fmla="*/ 2147483647 h 87"/>
              <a:gd name="T6" fmla="*/ 2147483647 w 154"/>
              <a:gd name="T7" fmla="*/ 2147483647 h 87"/>
              <a:gd name="T8" fmla="*/ 2147483647 w 154"/>
              <a:gd name="T9" fmla="*/ 2147483647 h 87"/>
              <a:gd name="T10" fmla="*/ 2147483647 w 154"/>
              <a:gd name="T11" fmla="*/ 2147483647 h 87"/>
              <a:gd name="T12" fmla="*/ 2147483647 w 154"/>
              <a:gd name="T13" fmla="*/ 2147483647 h 87"/>
              <a:gd name="T14" fmla="*/ 2147483647 w 154"/>
              <a:gd name="T15" fmla="*/ 2147483647 h 87"/>
              <a:gd name="T16" fmla="*/ 2147483647 w 154"/>
              <a:gd name="T17" fmla="*/ 2147483647 h 87"/>
              <a:gd name="T18" fmla="*/ 2147483647 w 154"/>
              <a:gd name="T19" fmla="*/ 2147483647 h 87"/>
              <a:gd name="T20" fmla="*/ 2147483647 w 154"/>
              <a:gd name="T21" fmla="*/ 2147483647 h 87"/>
              <a:gd name="T22" fmla="*/ 0 w 154"/>
              <a:gd name="T23" fmla="*/ 2147483647 h 87"/>
              <a:gd name="T24" fmla="*/ 2147483647 w 154"/>
              <a:gd name="T25" fmla="*/ 2147483647 h 87"/>
              <a:gd name="T26" fmla="*/ 2147483647 w 154"/>
              <a:gd name="T27" fmla="*/ 2147483647 h 87"/>
              <a:gd name="T28" fmla="*/ 2147483647 w 154"/>
              <a:gd name="T29" fmla="*/ 0 h 87"/>
              <a:gd name="T30" fmla="*/ 2147483647 w 154"/>
              <a:gd name="T31" fmla="*/ 2147483647 h 87"/>
              <a:gd name="T32" fmla="*/ 2147483647 w 154"/>
              <a:gd name="T33" fmla="*/ 2147483647 h 87"/>
              <a:gd name="T34" fmla="*/ 2147483647 w 154"/>
              <a:gd name="T35" fmla="*/ 2147483647 h 87"/>
              <a:gd name="T36" fmla="*/ 2147483647 w 154"/>
              <a:gd name="T37" fmla="*/ 2147483647 h 8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54" h="87">
                <a:moveTo>
                  <a:pt x="154" y="47"/>
                </a:moveTo>
                <a:lnTo>
                  <a:pt x="148" y="52"/>
                </a:lnTo>
                <a:lnTo>
                  <a:pt x="153" y="69"/>
                </a:lnTo>
                <a:lnTo>
                  <a:pt x="132" y="79"/>
                </a:lnTo>
                <a:lnTo>
                  <a:pt x="133" y="87"/>
                </a:lnTo>
                <a:lnTo>
                  <a:pt x="103" y="81"/>
                </a:lnTo>
                <a:lnTo>
                  <a:pt x="72" y="77"/>
                </a:lnTo>
                <a:lnTo>
                  <a:pt x="43" y="76"/>
                </a:lnTo>
                <a:lnTo>
                  <a:pt x="12" y="76"/>
                </a:lnTo>
                <a:lnTo>
                  <a:pt x="2" y="71"/>
                </a:lnTo>
                <a:lnTo>
                  <a:pt x="13" y="57"/>
                </a:lnTo>
                <a:lnTo>
                  <a:pt x="0" y="32"/>
                </a:lnTo>
                <a:lnTo>
                  <a:pt x="26" y="17"/>
                </a:lnTo>
                <a:lnTo>
                  <a:pt x="51" y="2"/>
                </a:lnTo>
                <a:lnTo>
                  <a:pt x="75" y="0"/>
                </a:lnTo>
                <a:lnTo>
                  <a:pt x="102" y="3"/>
                </a:lnTo>
                <a:lnTo>
                  <a:pt x="128" y="7"/>
                </a:lnTo>
                <a:lnTo>
                  <a:pt x="132" y="29"/>
                </a:lnTo>
                <a:lnTo>
                  <a:pt x="154" y="4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2" name="Freeform 361"/>
          <p:cNvSpPr>
            <a:spLocks/>
          </p:cNvSpPr>
          <p:nvPr/>
        </p:nvSpPr>
        <p:spPr bwMode="auto">
          <a:xfrm>
            <a:off x="4602163" y="2579688"/>
            <a:ext cx="50800" cy="68262"/>
          </a:xfrm>
          <a:custGeom>
            <a:avLst/>
            <a:gdLst>
              <a:gd name="T0" fmla="*/ 2147483647 w 40"/>
              <a:gd name="T1" fmla="*/ 2147483647 h 40"/>
              <a:gd name="T2" fmla="*/ 2147483647 w 40"/>
              <a:gd name="T3" fmla="*/ 2147483647 h 40"/>
              <a:gd name="T4" fmla="*/ 2147483647 w 40"/>
              <a:gd name="T5" fmla="*/ 2147483647 h 40"/>
              <a:gd name="T6" fmla="*/ 2147483647 w 40"/>
              <a:gd name="T7" fmla="*/ 2147483647 h 40"/>
              <a:gd name="T8" fmla="*/ 2020963700 w 40"/>
              <a:gd name="T9" fmla="*/ 2147483647 h 40"/>
              <a:gd name="T10" fmla="*/ 0 w 40"/>
              <a:gd name="T11" fmla="*/ 2147483647 h 40"/>
              <a:gd name="T12" fmla="*/ 2147483647 w 40"/>
              <a:gd name="T13" fmla="*/ 2147483647 h 40"/>
              <a:gd name="T14" fmla="*/ 2147483647 w 40"/>
              <a:gd name="T15" fmla="*/ 2147483647 h 40"/>
              <a:gd name="T16" fmla="*/ 2147483647 w 40"/>
              <a:gd name="T17" fmla="*/ 2147483647 h 40"/>
              <a:gd name="T18" fmla="*/ 2147483647 w 40"/>
              <a:gd name="T19" fmla="*/ 0 h 40"/>
              <a:gd name="T20" fmla="*/ 2147483647 w 40"/>
              <a:gd name="T21" fmla="*/ 2147483647 h 40"/>
              <a:gd name="T22" fmla="*/ 2147483647 w 40"/>
              <a:gd name="T23" fmla="*/ 2147483647 h 40"/>
              <a:gd name="T24" fmla="*/ 2147483647 w 40"/>
              <a:gd name="T25" fmla="*/ 2147483647 h 40"/>
              <a:gd name="T26" fmla="*/ 2147483647 w 40"/>
              <a:gd name="T27" fmla="*/ 2147483647 h 40"/>
              <a:gd name="T28" fmla="*/ 2147483647 w 40"/>
              <a:gd name="T29" fmla="*/ 2147483647 h 40"/>
              <a:gd name="T30" fmla="*/ 2147483647 w 40"/>
              <a:gd name="T31" fmla="*/ 2147483647 h 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0" h="40">
                <a:moveTo>
                  <a:pt x="23" y="35"/>
                </a:moveTo>
                <a:lnTo>
                  <a:pt x="21" y="40"/>
                </a:lnTo>
                <a:lnTo>
                  <a:pt x="8" y="37"/>
                </a:lnTo>
                <a:lnTo>
                  <a:pt x="5" y="35"/>
                </a:lnTo>
                <a:lnTo>
                  <a:pt x="1" y="25"/>
                </a:lnTo>
                <a:lnTo>
                  <a:pt x="0" y="7"/>
                </a:lnTo>
                <a:lnTo>
                  <a:pt x="10" y="5"/>
                </a:lnTo>
                <a:lnTo>
                  <a:pt x="13" y="7"/>
                </a:lnTo>
                <a:lnTo>
                  <a:pt x="14" y="2"/>
                </a:lnTo>
                <a:lnTo>
                  <a:pt x="27" y="0"/>
                </a:lnTo>
                <a:lnTo>
                  <a:pt x="32" y="7"/>
                </a:lnTo>
                <a:lnTo>
                  <a:pt x="40" y="7"/>
                </a:lnTo>
                <a:lnTo>
                  <a:pt x="36" y="14"/>
                </a:lnTo>
                <a:lnTo>
                  <a:pt x="24" y="23"/>
                </a:lnTo>
                <a:lnTo>
                  <a:pt x="25" y="25"/>
                </a:lnTo>
                <a:lnTo>
                  <a:pt x="23" y="3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3" name="Freeform 362"/>
          <p:cNvSpPr>
            <a:spLocks/>
          </p:cNvSpPr>
          <p:nvPr/>
        </p:nvSpPr>
        <p:spPr bwMode="auto">
          <a:xfrm>
            <a:off x="4662488" y="2608263"/>
            <a:ext cx="31750" cy="33337"/>
          </a:xfrm>
          <a:custGeom>
            <a:avLst/>
            <a:gdLst>
              <a:gd name="T0" fmla="*/ 2147483647 w 24"/>
              <a:gd name="T1" fmla="*/ 2147483647 h 20"/>
              <a:gd name="T2" fmla="*/ 2147483647 w 24"/>
              <a:gd name="T3" fmla="*/ 2147483647 h 20"/>
              <a:gd name="T4" fmla="*/ 2147483647 w 24"/>
              <a:gd name="T5" fmla="*/ 0 h 20"/>
              <a:gd name="T6" fmla="*/ 2147483647 w 24"/>
              <a:gd name="T7" fmla="*/ 2147483647 h 20"/>
              <a:gd name="T8" fmla="*/ 2147483647 w 24"/>
              <a:gd name="T9" fmla="*/ 2147483647 h 20"/>
              <a:gd name="T10" fmla="*/ 2147483647 w 24"/>
              <a:gd name="T11" fmla="*/ 2147483647 h 20"/>
              <a:gd name="T12" fmla="*/ 0 w 24"/>
              <a:gd name="T13" fmla="*/ 2147483647 h 20"/>
              <a:gd name="T14" fmla="*/ 0 w 24"/>
              <a:gd name="T15" fmla="*/ 2147483647 h 20"/>
              <a:gd name="T16" fmla="*/ 2147483647 w 24"/>
              <a:gd name="T17" fmla="*/ 2147483647 h 20"/>
              <a:gd name="T18" fmla="*/ 2147483647 w 24"/>
              <a:gd name="T19" fmla="*/ 2147483647 h 20"/>
              <a:gd name="T20" fmla="*/ 2147483647 w 24"/>
              <a:gd name="T21" fmla="*/ 2147483647 h 20"/>
              <a:gd name="T22" fmla="*/ 2147483647 w 24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" h="20">
                <a:moveTo>
                  <a:pt x="24" y="6"/>
                </a:moveTo>
                <a:lnTo>
                  <a:pt x="22" y="3"/>
                </a:lnTo>
                <a:lnTo>
                  <a:pt x="15" y="0"/>
                </a:lnTo>
                <a:lnTo>
                  <a:pt x="15" y="6"/>
                </a:lnTo>
                <a:lnTo>
                  <a:pt x="9" y="5"/>
                </a:lnTo>
                <a:lnTo>
                  <a:pt x="2" y="2"/>
                </a:lnTo>
                <a:lnTo>
                  <a:pt x="0" y="6"/>
                </a:lnTo>
                <a:lnTo>
                  <a:pt x="0" y="10"/>
                </a:lnTo>
                <a:lnTo>
                  <a:pt x="13" y="20"/>
                </a:lnTo>
                <a:lnTo>
                  <a:pt x="18" y="16"/>
                </a:lnTo>
                <a:lnTo>
                  <a:pt x="18" y="12"/>
                </a:lnTo>
                <a:lnTo>
                  <a:pt x="24" y="6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4" name="Freeform 363"/>
          <p:cNvSpPr>
            <a:spLocks/>
          </p:cNvSpPr>
          <p:nvPr/>
        </p:nvSpPr>
        <p:spPr bwMode="auto">
          <a:xfrm>
            <a:off x="4603750" y="2554288"/>
            <a:ext cx="44450" cy="36512"/>
          </a:xfrm>
          <a:custGeom>
            <a:avLst/>
            <a:gdLst>
              <a:gd name="T0" fmla="*/ 2147483647 w 34"/>
              <a:gd name="T1" fmla="*/ 2147483647 h 21"/>
              <a:gd name="T2" fmla="*/ 2147483647 w 34"/>
              <a:gd name="T3" fmla="*/ 2147483647 h 21"/>
              <a:gd name="T4" fmla="*/ 0 w 34"/>
              <a:gd name="T5" fmla="*/ 2147483647 h 21"/>
              <a:gd name="T6" fmla="*/ 2147483647 w 34"/>
              <a:gd name="T7" fmla="*/ 2147483647 h 21"/>
              <a:gd name="T8" fmla="*/ 2147483647 w 34"/>
              <a:gd name="T9" fmla="*/ 2147483647 h 21"/>
              <a:gd name="T10" fmla="*/ 2147483647 w 34"/>
              <a:gd name="T11" fmla="*/ 0 h 21"/>
              <a:gd name="T12" fmla="*/ 2147483647 w 34"/>
              <a:gd name="T13" fmla="*/ 2147483647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" h="21">
                <a:moveTo>
                  <a:pt x="28" y="14"/>
                </a:moveTo>
                <a:lnTo>
                  <a:pt x="4" y="14"/>
                </a:lnTo>
                <a:lnTo>
                  <a:pt x="0" y="21"/>
                </a:lnTo>
                <a:lnTo>
                  <a:pt x="1" y="12"/>
                </a:lnTo>
                <a:lnTo>
                  <a:pt x="17" y="9"/>
                </a:lnTo>
                <a:lnTo>
                  <a:pt x="34" y="0"/>
                </a:lnTo>
                <a:lnTo>
                  <a:pt x="28" y="1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5" name="Freeform 364"/>
          <p:cNvSpPr>
            <a:spLocks/>
          </p:cNvSpPr>
          <p:nvPr/>
        </p:nvSpPr>
        <p:spPr bwMode="auto">
          <a:xfrm>
            <a:off x="4633913" y="2627313"/>
            <a:ext cx="25400" cy="12700"/>
          </a:xfrm>
          <a:custGeom>
            <a:avLst/>
            <a:gdLst>
              <a:gd name="T0" fmla="*/ 2147483647 w 19"/>
              <a:gd name="T1" fmla="*/ 2147483647 h 7"/>
              <a:gd name="T2" fmla="*/ 2147483647 w 19"/>
              <a:gd name="T3" fmla="*/ 0 h 7"/>
              <a:gd name="T4" fmla="*/ 0 w 19"/>
              <a:gd name="T5" fmla="*/ 2147483647 h 7"/>
              <a:gd name="T6" fmla="*/ 2147483647 w 19"/>
              <a:gd name="T7" fmla="*/ 2147483647 h 7"/>
              <a:gd name="T8" fmla="*/ 2147483647 w 1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7">
                <a:moveTo>
                  <a:pt x="19" y="3"/>
                </a:moveTo>
                <a:lnTo>
                  <a:pt x="13" y="0"/>
                </a:lnTo>
                <a:lnTo>
                  <a:pt x="0" y="1"/>
                </a:lnTo>
                <a:lnTo>
                  <a:pt x="14" y="7"/>
                </a:lnTo>
                <a:lnTo>
                  <a:pt x="19" y="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6" name="Freeform 365"/>
          <p:cNvSpPr>
            <a:spLocks/>
          </p:cNvSpPr>
          <p:nvPr/>
        </p:nvSpPr>
        <p:spPr bwMode="auto">
          <a:xfrm>
            <a:off x="4681538" y="2643188"/>
            <a:ext cx="4762" cy="7937"/>
          </a:xfrm>
          <a:custGeom>
            <a:avLst/>
            <a:gdLst>
              <a:gd name="T0" fmla="*/ 2147483647 w 4"/>
              <a:gd name="T1" fmla="*/ 2147483647 h 5"/>
              <a:gd name="T2" fmla="*/ 0 w 4"/>
              <a:gd name="T3" fmla="*/ 0 h 5"/>
              <a:gd name="T4" fmla="*/ 0 w 4"/>
              <a:gd name="T5" fmla="*/ 2147483647 h 5"/>
              <a:gd name="T6" fmla="*/ 2147483647 w 4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5">
                <a:moveTo>
                  <a:pt x="4" y="3"/>
                </a:moveTo>
                <a:lnTo>
                  <a:pt x="0" y="0"/>
                </a:lnTo>
                <a:lnTo>
                  <a:pt x="0" y="5"/>
                </a:lnTo>
                <a:lnTo>
                  <a:pt x="4" y="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7" name="Freeform 366"/>
          <p:cNvSpPr>
            <a:spLocks/>
          </p:cNvSpPr>
          <p:nvPr/>
        </p:nvSpPr>
        <p:spPr bwMode="auto">
          <a:xfrm>
            <a:off x="4910138" y="2497138"/>
            <a:ext cx="93662" cy="52387"/>
          </a:xfrm>
          <a:custGeom>
            <a:avLst/>
            <a:gdLst>
              <a:gd name="T0" fmla="*/ 2147483647 w 74"/>
              <a:gd name="T1" fmla="*/ 2147483647 h 31"/>
              <a:gd name="T2" fmla="*/ 2147483647 w 74"/>
              <a:gd name="T3" fmla="*/ 2147483647 h 31"/>
              <a:gd name="T4" fmla="*/ 2147483647 w 74"/>
              <a:gd name="T5" fmla="*/ 0 h 31"/>
              <a:gd name="T6" fmla="*/ 0 w 74"/>
              <a:gd name="T7" fmla="*/ 2147483647 h 31"/>
              <a:gd name="T8" fmla="*/ 2147483647 w 74"/>
              <a:gd name="T9" fmla="*/ 2147483647 h 31"/>
              <a:gd name="T10" fmla="*/ 2147483647 w 74"/>
              <a:gd name="T11" fmla="*/ 2147483647 h 31"/>
              <a:gd name="T12" fmla="*/ 2147483647 w 74"/>
              <a:gd name="T13" fmla="*/ 2147483647 h 31"/>
              <a:gd name="T14" fmla="*/ 2147483647 w 74"/>
              <a:gd name="T15" fmla="*/ 2147483647 h 31"/>
              <a:gd name="T16" fmla="*/ 2147483647 w 74"/>
              <a:gd name="T17" fmla="*/ 2147483647 h 31"/>
              <a:gd name="T18" fmla="*/ 2147483647 w 74"/>
              <a:gd name="T19" fmla="*/ 2147483647 h 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4" h="31">
                <a:moveTo>
                  <a:pt x="74" y="20"/>
                </a:moveTo>
                <a:lnTo>
                  <a:pt x="69" y="2"/>
                </a:lnTo>
                <a:lnTo>
                  <a:pt x="30" y="0"/>
                </a:lnTo>
                <a:lnTo>
                  <a:pt x="0" y="7"/>
                </a:lnTo>
                <a:lnTo>
                  <a:pt x="3" y="13"/>
                </a:lnTo>
                <a:lnTo>
                  <a:pt x="13" y="24"/>
                </a:lnTo>
                <a:lnTo>
                  <a:pt x="19" y="24"/>
                </a:lnTo>
                <a:lnTo>
                  <a:pt x="42" y="28"/>
                </a:lnTo>
                <a:lnTo>
                  <a:pt x="67" y="31"/>
                </a:lnTo>
                <a:lnTo>
                  <a:pt x="74" y="2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8" name="Freeform 367"/>
          <p:cNvSpPr>
            <a:spLocks/>
          </p:cNvSpPr>
          <p:nvPr/>
        </p:nvSpPr>
        <p:spPr bwMode="auto">
          <a:xfrm>
            <a:off x="4868863" y="2538413"/>
            <a:ext cx="155575" cy="76200"/>
          </a:xfrm>
          <a:custGeom>
            <a:avLst/>
            <a:gdLst>
              <a:gd name="T0" fmla="*/ 2147483647 w 121"/>
              <a:gd name="T1" fmla="*/ 2147483647 h 45"/>
              <a:gd name="T2" fmla="*/ 2147483647 w 121"/>
              <a:gd name="T3" fmla="*/ 2147483647 h 45"/>
              <a:gd name="T4" fmla="*/ 2147483647 w 121"/>
              <a:gd name="T5" fmla="*/ 2147483647 h 45"/>
              <a:gd name="T6" fmla="*/ 0 w 121"/>
              <a:gd name="T7" fmla="*/ 2147483647 h 45"/>
              <a:gd name="T8" fmla="*/ 2147483647 w 121"/>
              <a:gd name="T9" fmla="*/ 2147483647 h 45"/>
              <a:gd name="T10" fmla="*/ 2147483647 w 121"/>
              <a:gd name="T11" fmla="*/ 2147483647 h 45"/>
              <a:gd name="T12" fmla="*/ 2147483647 w 121"/>
              <a:gd name="T13" fmla="*/ 2147483647 h 45"/>
              <a:gd name="T14" fmla="*/ 2147483647 w 121"/>
              <a:gd name="T15" fmla="*/ 2147483647 h 45"/>
              <a:gd name="T16" fmla="*/ 2147483647 w 121"/>
              <a:gd name="T17" fmla="*/ 0 h 45"/>
              <a:gd name="T18" fmla="*/ 2147483647 w 121"/>
              <a:gd name="T19" fmla="*/ 2147483647 h 45"/>
              <a:gd name="T20" fmla="*/ 2147483647 w 121"/>
              <a:gd name="T21" fmla="*/ 2147483647 h 45"/>
              <a:gd name="T22" fmla="*/ 2147483647 w 121"/>
              <a:gd name="T23" fmla="*/ 2147483647 h 45"/>
              <a:gd name="T24" fmla="*/ 2147483647 w 121"/>
              <a:gd name="T25" fmla="*/ 2147483647 h 45"/>
              <a:gd name="T26" fmla="*/ 2147483647 w 121"/>
              <a:gd name="T27" fmla="*/ 2147483647 h 45"/>
              <a:gd name="T28" fmla="*/ 2147483647 w 121"/>
              <a:gd name="T29" fmla="*/ 2147483647 h 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1" h="45">
                <a:moveTo>
                  <a:pt x="62" y="31"/>
                </a:moveTo>
                <a:lnTo>
                  <a:pt x="34" y="34"/>
                </a:lnTo>
                <a:lnTo>
                  <a:pt x="5" y="37"/>
                </a:lnTo>
                <a:lnTo>
                  <a:pt x="0" y="37"/>
                </a:lnTo>
                <a:lnTo>
                  <a:pt x="8" y="12"/>
                </a:lnTo>
                <a:lnTo>
                  <a:pt x="23" y="12"/>
                </a:lnTo>
                <a:lnTo>
                  <a:pt x="43" y="24"/>
                </a:lnTo>
                <a:lnTo>
                  <a:pt x="53" y="17"/>
                </a:lnTo>
                <a:lnTo>
                  <a:pt x="51" y="0"/>
                </a:lnTo>
                <a:lnTo>
                  <a:pt x="74" y="4"/>
                </a:lnTo>
                <a:lnTo>
                  <a:pt x="99" y="7"/>
                </a:lnTo>
                <a:lnTo>
                  <a:pt x="110" y="21"/>
                </a:lnTo>
                <a:lnTo>
                  <a:pt x="121" y="43"/>
                </a:lnTo>
                <a:lnTo>
                  <a:pt x="97" y="45"/>
                </a:lnTo>
                <a:lnTo>
                  <a:pt x="62" y="3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9" name="Freeform 368"/>
          <p:cNvSpPr>
            <a:spLocks/>
          </p:cNvSpPr>
          <p:nvPr/>
        </p:nvSpPr>
        <p:spPr bwMode="auto">
          <a:xfrm>
            <a:off x="4868863" y="2590800"/>
            <a:ext cx="123825" cy="74613"/>
          </a:xfrm>
          <a:custGeom>
            <a:avLst/>
            <a:gdLst>
              <a:gd name="T0" fmla="*/ 2147483647 w 97"/>
              <a:gd name="T1" fmla="*/ 2147483647 h 44"/>
              <a:gd name="T2" fmla="*/ 0 w 97"/>
              <a:gd name="T3" fmla="*/ 2147483647 h 44"/>
              <a:gd name="T4" fmla="*/ 2147483647 w 97"/>
              <a:gd name="T5" fmla="*/ 2147483647 h 44"/>
              <a:gd name="T6" fmla="*/ 2147483647 w 97"/>
              <a:gd name="T7" fmla="*/ 2147483647 h 44"/>
              <a:gd name="T8" fmla="*/ 2147483647 w 97"/>
              <a:gd name="T9" fmla="*/ 0 h 44"/>
              <a:gd name="T10" fmla="*/ 2147483647 w 97"/>
              <a:gd name="T11" fmla="*/ 2147483647 h 44"/>
              <a:gd name="T12" fmla="*/ 2147483647 w 97"/>
              <a:gd name="T13" fmla="*/ 2147483647 h 44"/>
              <a:gd name="T14" fmla="*/ 2147483647 w 97"/>
              <a:gd name="T15" fmla="*/ 2147483647 h 44"/>
              <a:gd name="T16" fmla="*/ 2147483647 w 97"/>
              <a:gd name="T17" fmla="*/ 2147483647 h 44"/>
              <a:gd name="T18" fmla="*/ 2147483647 w 97"/>
              <a:gd name="T19" fmla="*/ 2147483647 h 44"/>
              <a:gd name="T20" fmla="*/ 2147483647 w 97"/>
              <a:gd name="T21" fmla="*/ 2147483647 h 44"/>
              <a:gd name="T22" fmla="*/ 2147483647 w 97"/>
              <a:gd name="T23" fmla="*/ 2147483647 h 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7" h="44">
                <a:moveTo>
                  <a:pt x="4" y="31"/>
                </a:moveTo>
                <a:lnTo>
                  <a:pt x="0" y="6"/>
                </a:lnTo>
                <a:lnTo>
                  <a:pt x="5" y="6"/>
                </a:lnTo>
                <a:lnTo>
                  <a:pt x="34" y="3"/>
                </a:lnTo>
                <a:lnTo>
                  <a:pt x="62" y="0"/>
                </a:lnTo>
                <a:lnTo>
                  <a:pt x="97" y="14"/>
                </a:lnTo>
                <a:lnTo>
                  <a:pt x="72" y="29"/>
                </a:lnTo>
                <a:lnTo>
                  <a:pt x="46" y="44"/>
                </a:lnTo>
                <a:lnTo>
                  <a:pt x="30" y="43"/>
                </a:lnTo>
                <a:lnTo>
                  <a:pt x="30" y="36"/>
                </a:lnTo>
                <a:lnTo>
                  <a:pt x="15" y="34"/>
                </a:lnTo>
                <a:lnTo>
                  <a:pt x="4" y="3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0" name="Freeform 369"/>
          <p:cNvSpPr>
            <a:spLocks/>
          </p:cNvSpPr>
          <p:nvPr/>
        </p:nvSpPr>
        <p:spPr bwMode="auto">
          <a:xfrm>
            <a:off x="4498975" y="2693988"/>
            <a:ext cx="84138" cy="87312"/>
          </a:xfrm>
          <a:custGeom>
            <a:avLst/>
            <a:gdLst>
              <a:gd name="T0" fmla="*/ 2147483647 w 65"/>
              <a:gd name="T1" fmla="*/ 2147483647 h 51"/>
              <a:gd name="T2" fmla="*/ 2147483647 w 65"/>
              <a:gd name="T3" fmla="*/ 2147483647 h 51"/>
              <a:gd name="T4" fmla="*/ 2147483647 w 65"/>
              <a:gd name="T5" fmla="*/ 2147483647 h 51"/>
              <a:gd name="T6" fmla="*/ 2147483647 w 65"/>
              <a:gd name="T7" fmla="*/ 2147483647 h 51"/>
              <a:gd name="T8" fmla="*/ 2147483647 w 65"/>
              <a:gd name="T9" fmla="*/ 0 h 51"/>
              <a:gd name="T10" fmla="*/ 2147483647 w 65"/>
              <a:gd name="T11" fmla="*/ 2147483647 h 51"/>
              <a:gd name="T12" fmla="*/ 2147483647 w 65"/>
              <a:gd name="T13" fmla="*/ 2147483647 h 51"/>
              <a:gd name="T14" fmla="*/ 0 w 65"/>
              <a:gd name="T15" fmla="*/ 2147483647 h 51"/>
              <a:gd name="T16" fmla="*/ 2147483647 w 65"/>
              <a:gd name="T17" fmla="*/ 2147483647 h 51"/>
              <a:gd name="T18" fmla="*/ 2147483647 w 65"/>
              <a:gd name="T19" fmla="*/ 2147483647 h 51"/>
              <a:gd name="T20" fmla="*/ 2147483647 w 65"/>
              <a:gd name="T21" fmla="*/ 2147483647 h 51"/>
              <a:gd name="T22" fmla="*/ 2147483647 w 65"/>
              <a:gd name="T23" fmla="*/ 2147483647 h 51"/>
              <a:gd name="T24" fmla="*/ 2147483647 w 65"/>
              <a:gd name="T25" fmla="*/ 2147483647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" h="51">
                <a:moveTo>
                  <a:pt x="49" y="29"/>
                </a:moveTo>
                <a:lnTo>
                  <a:pt x="63" y="23"/>
                </a:lnTo>
                <a:lnTo>
                  <a:pt x="58" y="14"/>
                </a:lnTo>
                <a:lnTo>
                  <a:pt x="65" y="3"/>
                </a:lnTo>
                <a:lnTo>
                  <a:pt x="44" y="0"/>
                </a:lnTo>
                <a:lnTo>
                  <a:pt x="22" y="13"/>
                </a:lnTo>
                <a:lnTo>
                  <a:pt x="6" y="32"/>
                </a:lnTo>
                <a:lnTo>
                  <a:pt x="0" y="39"/>
                </a:lnTo>
                <a:lnTo>
                  <a:pt x="15" y="39"/>
                </a:lnTo>
                <a:lnTo>
                  <a:pt x="38" y="40"/>
                </a:lnTo>
                <a:lnTo>
                  <a:pt x="42" y="47"/>
                </a:lnTo>
                <a:lnTo>
                  <a:pt x="47" y="51"/>
                </a:lnTo>
                <a:lnTo>
                  <a:pt x="49" y="2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1" name="Freeform 370"/>
          <p:cNvSpPr>
            <a:spLocks/>
          </p:cNvSpPr>
          <p:nvPr/>
        </p:nvSpPr>
        <p:spPr bwMode="auto">
          <a:xfrm>
            <a:off x="4733925" y="2651125"/>
            <a:ext cx="222250" cy="185738"/>
          </a:xfrm>
          <a:custGeom>
            <a:avLst/>
            <a:gdLst>
              <a:gd name="T0" fmla="*/ 2147483647 w 175"/>
              <a:gd name="T1" fmla="*/ 2147483647 h 109"/>
              <a:gd name="T2" fmla="*/ 2147483647 w 175"/>
              <a:gd name="T3" fmla="*/ 0 h 109"/>
              <a:gd name="T4" fmla="*/ 2147483647 w 175"/>
              <a:gd name="T5" fmla="*/ 2147483647 h 109"/>
              <a:gd name="T6" fmla="*/ 2147483647 w 175"/>
              <a:gd name="T7" fmla="*/ 2147483647 h 109"/>
              <a:gd name="T8" fmla="*/ 0 w 175"/>
              <a:gd name="T9" fmla="*/ 2147483647 h 109"/>
              <a:gd name="T10" fmla="*/ 2147483647 w 175"/>
              <a:gd name="T11" fmla="*/ 2147483647 h 109"/>
              <a:gd name="T12" fmla="*/ 2059673300 w 175"/>
              <a:gd name="T13" fmla="*/ 2147483647 h 109"/>
              <a:gd name="T14" fmla="*/ 2147483647 w 175"/>
              <a:gd name="T15" fmla="*/ 2147483647 h 109"/>
              <a:gd name="T16" fmla="*/ 2147483647 w 175"/>
              <a:gd name="T17" fmla="*/ 2147483647 h 109"/>
              <a:gd name="T18" fmla="*/ 2147483647 w 175"/>
              <a:gd name="T19" fmla="*/ 2147483647 h 109"/>
              <a:gd name="T20" fmla="*/ 2147483647 w 175"/>
              <a:gd name="T21" fmla="*/ 2147483647 h 109"/>
              <a:gd name="T22" fmla="*/ 2147483647 w 175"/>
              <a:gd name="T23" fmla="*/ 2147483647 h 109"/>
              <a:gd name="T24" fmla="*/ 2147483647 w 175"/>
              <a:gd name="T25" fmla="*/ 2147483647 h 109"/>
              <a:gd name="T26" fmla="*/ 2147483647 w 175"/>
              <a:gd name="T27" fmla="*/ 2147483647 h 109"/>
              <a:gd name="T28" fmla="*/ 2147483647 w 175"/>
              <a:gd name="T29" fmla="*/ 2147483647 h 109"/>
              <a:gd name="T30" fmla="*/ 2147483647 w 175"/>
              <a:gd name="T31" fmla="*/ 2147483647 h 109"/>
              <a:gd name="T32" fmla="*/ 2147483647 w 175"/>
              <a:gd name="T33" fmla="*/ 2147483647 h 109"/>
              <a:gd name="T34" fmla="*/ 2147483647 w 175"/>
              <a:gd name="T35" fmla="*/ 2147483647 h 109"/>
              <a:gd name="T36" fmla="*/ 2147483647 w 175"/>
              <a:gd name="T37" fmla="*/ 2147483647 h 109"/>
              <a:gd name="T38" fmla="*/ 2147483647 w 175"/>
              <a:gd name="T39" fmla="*/ 2147483647 h 109"/>
              <a:gd name="T40" fmla="*/ 2147483647 w 175"/>
              <a:gd name="T41" fmla="*/ 2147483647 h 109"/>
              <a:gd name="T42" fmla="*/ 2147483647 w 175"/>
              <a:gd name="T43" fmla="*/ 2147483647 h 109"/>
              <a:gd name="T44" fmla="*/ 2147483647 w 175"/>
              <a:gd name="T45" fmla="*/ 2147483647 h 109"/>
              <a:gd name="T46" fmla="*/ 2147483647 w 175"/>
              <a:gd name="T47" fmla="*/ 2147483647 h 109"/>
              <a:gd name="T48" fmla="*/ 2147483647 w 175"/>
              <a:gd name="T49" fmla="*/ 2147483647 h 109"/>
              <a:gd name="T50" fmla="*/ 2147483647 w 175"/>
              <a:gd name="T51" fmla="*/ 2147483647 h 109"/>
              <a:gd name="T52" fmla="*/ 2147483647 w 175"/>
              <a:gd name="T53" fmla="*/ 2147483647 h 109"/>
              <a:gd name="T54" fmla="*/ 2147483647 w 175"/>
              <a:gd name="T55" fmla="*/ 2147483647 h 109"/>
              <a:gd name="T56" fmla="*/ 2147483647 w 175"/>
              <a:gd name="T57" fmla="*/ 2147483647 h 109"/>
              <a:gd name="T58" fmla="*/ 2147483647 w 175"/>
              <a:gd name="T59" fmla="*/ 2147483647 h 1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75" h="109">
                <a:moveTo>
                  <a:pt x="72" y="4"/>
                </a:moveTo>
                <a:lnTo>
                  <a:pt x="68" y="0"/>
                </a:lnTo>
                <a:lnTo>
                  <a:pt x="46" y="1"/>
                </a:lnTo>
                <a:lnTo>
                  <a:pt x="23" y="7"/>
                </a:lnTo>
                <a:lnTo>
                  <a:pt x="0" y="12"/>
                </a:lnTo>
                <a:lnTo>
                  <a:pt x="7" y="18"/>
                </a:lnTo>
                <a:lnTo>
                  <a:pt x="1" y="19"/>
                </a:lnTo>
                <a:lnTo>
                  <a:pt x="3" y="37"/>
                </a:lnTo>
                <a:lnTo>
                  <a:pt x="13" y="59"/>
                </a:lnTo>
                <a:lnTo>
                  <a:pt x="16" y="74"/>
                </a:lnTo>
                <a:lnTo>
                  <a:pt x="19" y="73"/>
                </a:lnTo>
                <a:lnTo>
                  <a:pt x="41" y="80"/>
                </a:lnTo>
                <a:lnTo>
                  <a:pt x="46" y="86"/>
                </a:lnTo>
                <a:lnTo>
                  <a:pt x="55" y="85"/>
                </a:lnTo>
                <a:lnTo>
                  <a:pt x="67" y="86"/>
                </a:lnTo>
                <a:lnTo>
                  <a:pt x="89" y="100"/>
                </a:lnTo>
                <a:lnTo>
                  <a:pt x="107" y="100"/>
                </a:lnTo>
                <a:lnTo>
                  <a:pt x="112" y="104"/>
                </a:lnTo>
                <a:lnTo>
                  <a:pt x="127" y="103"/>
                </a:lnTo>
                <a:lnTo>
                  <a:pt x="154" y="109"/>
                </a:lnTo>
                <a:lnTo>
                  <a:pt x="156" y="102"/>
                </a:lnTo>
                <a:lnTo>
                  <a:pt x="172" y="82"/>
                </a:lnTo>
                <a:lnTo>
                  <a:pt x="175" y="73"/>
                </a:lnTo>
                <a:lnTo>
                  <a:pt x="165" y="52"/>
                </a:lnTo>
                <a:lnTo>
                  <a:pt x="155" y="47"/>
                </a:lnTo>
                <a:lnTo>
                  <a:pt x="166" y="33"/>
                </a:lnTo>
                <a:lnTo>
                  <a:pt x="153" y="8"/>
                </a:lnTo>
                <a:lnTo>
                  <a:pt x="121" y="6"/>
                </a:lnTo>
                <a:lnTo>
                  <a:pt x="89" y="4"/>
                </a:lnTo>
                <a:lnTo>
                  <a:pt x="72" y="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2" name="Freeform 371"/>
          <p:cNvSpPr>
            <a:spLocks/>
          </p:cNvSpPr>
          <p:nvPr/>
        </p:nvSpPr>
        <p:spPr bwMode="auto">
          <a:xfrm>
            <a:off x="4887913" y="2863850"/>
            <a:ext cx="219075" cy="152400"/>
          </a:xfrm>
          <a:custGeom>
            <a:avLst/>
            <a:gdLst>
              <a:gd name="T0" fmla="*/ 2147483647 w 172"/>
              <a:gd name="T1" fmla="*/ 2147483647 h 90"/>
              <a:gd name="T2" fmla="*/ 2147483647 w 172"/>
              <a:gd name="T3" fmla="*/ 2147483647 h 90"/>
              <a:gd name="T4" fmla="*/ 2147483647 w 172"/>
              <a:gd name="T5" fmla="*/ 2147483647 h 90"/>
              <a:gd name="T6" fmla="*/ 2147483647 w 172"/>
              <a:gd name="T7" fmla="*/ 2147483647 h 90"/>
              <a:gd name="T8" fmla="*/ 2147483647 w 172"/>
              <a:gd name="T9" fmla="*/ 2147483647 h 90"/>
              <a:gd name="T10" fmla="*/ 2147483647 w 172"/>
              <a:gd name="T11" fmla="*/ 2147483647 h 90"/>
              <a:gd name="T12" fmla="*/ 2147483647 w 172"/>
              <a:gd name="T13" fmla="*/ 2147483647 h 90"/>
              <a:gd name="T14" fmla="*/ 2147483647 w 172"/>
              <a:gd name="T15" fmla="*/ 2147483647 h 90"/>
              <a:gd name="T16" fmla="*/ 2147483647 w 172"/>
              <a:gd name="T17" fmla="*/ 2147483647 h 90"/>
              <a:gd name="T18" fmla="*/ 2147483647 w 172"/>
              <a:gd name="T19" fmla="*/ 2147483647 h 90"/>
              <a:gd name="T20" fmla="*/ 2147483647 w 172"/>
              <a:gd name="T21" fmla="*/ 2147483647 h 90"/>
              <a:gd name="T22" fmla="*/ 0 w 172"/>
              <a:gd name="T23" fmla="*/ 2147483647 h 90"/>
              <a:gd name="T24" fmla="*/ 2147483647 w 172"/>
              <a:gd name="T25" fmla="*/ 2147483647 h 90"/>
              <a:gd name="T26" fmla="*/ 2147483647 w 172"/>
              <a:gd name="T27" fmla="*/ 2147483647 h 90"/>
              <a:gd name="T28" fmla="*/ 2147483647 w 172"/>
              <a:gd name="T29" fmla="*/ 2147483647 h 90"/>
              <a:gd name="T30" fmla="*/ 2147483647 w 172"/>
              <a:gd name="T31" fmla="*/ 2147483647 h 90"/>
              <a:gd name="T32" fmla="*/ 2147483647 w 172"/>
              <a:gd name="T33" fmla="*/ 0 h 90"/>
              <a:gd name="T34" fmla="*/ 2147483647 w 172"/>
              <a:gd name="T35" fmla="*/ 0 h 90"/>
              <a:gd name="T36" fmla="*/ 2147483647 w 172"/>
              <a:gd name="T37" fmla="*/ 2147483647 h 90"/>
              <a:gd name="T38" fmla="*/ 2147483647 w 172"/>
              <a:gd name="T39" fmla="*/ 2147483647 h 90"/>
              <a:gd name="T40" fmla="*/ 2147483647 w 172"/>
              <a:gd name="T41" fmla="*/ 2147483647 h 90"/>
              <a:gd name="T42" fmla="*/ 2147483647 w 172"/>
              <a:gd name="T43" fmla="*/ 2147483647 h 90"/>
              <a:gd name="T44" fmla="*/ 2147483647 w 172"/>
              <a:gd name="T45" fmla="*/ 2147483647 h 90"/>
              <a:gd name="T46" fmla="*/ 2147483647 w 172"/>
              <a:gd name="T47" fmla="*/ 2147483647 h 90"/>
              <a:gd name="T48" fmla="*/ 2147483647 w 172"/>
              <a:gd name="T49" fmla="*/ 2147483647 h 90"/>
              <a:gd name="T50" fmla="*/ 2147483647 w 172"/>
              <a:gd name="T51" fmla="*/ 2147483647 h 90"/>
              <a:gd name="T52" fmla="*/ 2147483647 w 172"/>
              <a:gd name="T53" fmla="*/ 2147483647 h 90"/>
              <a:gd name="T54" fmla="*/ 2147483647 w 172"/>
              <a:gd name="T55" fmla="*/ 2147483647 h 9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72" h="90">
                <a:moveTo>
                  <a:pt x="158" y="74"/>
                </a:moveTo>
                <a:lnTo>
                  <a:pt x="156" y="89"/>
                </a:lnTo>
                <a:lnTo>
                  <a:pt x="121" y="82"/>
                </a:lnTo>
                <a:lnTo>
                  <a:pt x="93" y="90"/>
                </a:lnTo>
                <a:lnTo>
                  <a:pt x="72" y="87"/>
                </a:lnTo>
                <a:lnTo>
                  <a:pt x="53" y="84"/>
                </a:lnTo>
                <a:lnTo>
                  <a:pt x="48" y="79"/>
                </a:lnTo>
                <a:lnTo>
                  <a:pt x="47" y="73"/>
                </a:lnTo>
                <a:lnTo>
                  <a:pt x="40" y="71"/>
                </a:lnTo>
                <a:lnTo>
                  <a:pt x="34" y="71"/>
                </a:lnTo>
                <a:lnTo>
                  <a:pt x="27" y="66"/>
                </a:lnTo>
                <a:lnTo>
                  <a:pt x="0" y="42"/>
                </a:lnTo>
                <a:lnTo>
                  <a:pt x="11" y="39"/>
                </a:lnTo>
                <a:lnTo>
                  <a:pt x="24" y="22"/>
                </a:lnTo>
                <a:lnTo>
                  <a:pt x="43" y="5"/>
                </a:lnTo>
                <a:lnTo>
                  <a:pt x="77" y="9"/>
                </a:lnTo>
                <a:lnTo>
                  <a:pt x="107" y="0"/>
                </a:lnTo>
                <a:lnTo>
                  <a:pt x="108" y="0"/>
                </a:lnTo>
                <a:lnTo>
                  <a:pt x="121" y="12"/>
                </a:lnTo>
                <a:lnTo>
                  <a:pt x="135" y="23"/>
                </a:lnTo>
                <a:lnTo>
                  <a:pt x="140" y="40"/>
                </a:lnTo>
                <a:lnTo>
                  <a:pt x="146" y="57"/>
                </a:lnTo>
                <a:lnTo>
                  <a:pt x="160" y="57"/>
                </a:lnTo>
                <a:lnTo>
                  <a:pt x="172" y="60"/>
                </a:lnTo>
                <a:lnTo>
                  <a:pt x="172" y="64"/>
                </a:lnTo>
                <a:lnTo>
                  <a:pt x="163" y="69"/>
                </a:lnTo>
                <a:lnTo>
                  <a:pt x="160" y="66"/>
                </a:lnTo>
                <a:lnTo>
                  <a:pt x="158" y="7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3" name="Freeform 372"/>
          <p:cNvSpPr>
            <a:spLocks/>
          </p:cNvSpPr>
          <p:nvPr/>
        </p:nvSpPr>
        <p:spPr bwMode="auto">
          <a:xfrm>
            <a:off x="4699000" y="2773363"/>
            <a:ext cx="147638" cy="79375"/>
          </a:xfrm>
          <a:custGeom>
            <a:avLst/>
            <a:gdLst>
              <a:gd name="T0" fmla="*/ 2147483647 w 116"/>
              <a:gd name="T1" fmla="*/ 2147483647 h 46"/>
              <a:gd name="T2" fmla="*/ 2147483647 w 116"/>
              <a:gd name="T3" fmla="*/ 2147483647 h 46"/>
              <a:gd name="T4" fmla="*/ 2147483647 w 116"/>
              <a:gd name="T5" fmla="*/ 2147483647 h 46"/>
              <a:gd name="T6" fmla="*/ 2147483647 w 116"/>
              <a:gd name="T7" fmla="*/ 2147483647 h 46"/>
              <a:gd name="T8" fmla="*/ 2147483647 w 116"/>
              <a:gd name="T9" fmla="*/ 2147483647 h 46"/>
              <a:gd name="T10" fmla="*/ 2147483647 w 116"/>
              <a:gd name="T11" fmla="*/ 2147483647 h 46"/>
              <a:gd name="T12" fmla="*/ 2147483647 w 116"/>
              <a:gd name="T13" fmla="*/ 2147483647 h 46"/>
              <a:gd name="T14" fmla="*/ 2147483647 w 116"/>
              <a:gd name="T15" fmla="*/ 2147483647 h 46"/>
              <a:gd name="T16" fmla="*/ 2147483647 w 116"/>
              <a:gd name="T17" fmla="*/ 2147483647 h 46"/>
              <a:gd name="T18" fmla="*/ 2147483647 w 116"/>
              <a:gd name="T19" fmla="*/ 2147483647 h 46"/>
              <a:gd name="T20" fmla="*/ 2147483647 w 116"/>
              <a:gd name="T21" fmla="*/ 2147483647 h 46"/>
              <a:gd name="T22" fmla="*/ 2147483647 w 116"/>
              <a:gd name="T23" fmla="*/ 2147483647 h 46"/>
              <a:gd name="T24" fmla="*/ 2147483647 w 116"/>
              <a:gd name="T25" fmla="*/ 2147483647 h 46"/>
              <a:gd name="T26" fmla="*/ 2147483647 w 116"/>
              <a:gd name="T27" fmla="*/ 2147483647 h 46"/>
              <a:gd name="T28" fmla="*/ 0 w 116"/>
              <a:gd name="T29" fmla="*/ 2147483647 h 46"/>
              <a:gd name="T30" fmla="*/ 2147483647 w 116"/>
              <a:gd name="T31" fmla="*/ 0 h 46"/>
              <a:gd name="T32" fmla="*/ 2147483647 w 116"/>
              <a:gd name="T33" fmla="*/ 2147483647 h 46"/>
              <a:gd name="T34" fmla="*/ 2147483647 w 116"/>
              <a:gd name="T35" fmla="*/ 2147483647 h 46"/>
              <a:gd name="T36" fmla="*/ 2147483647 w 116"/>
              <a:gd name="T37" fmla="*/ 2147483647 h 46"/>
              <a:gd name="T38" fmla="*/ 2147483647 w 116"/>
              <a:gd name="T39" fmla="*/ 2147483647 h 46"/>
              <a:gd name="T40" fmla="*/ 2147483647 w 116"/>
              <a:gd name="T41" fmla="*/ 2147483647 h 46"/>
              <a:gd name="T42" fmla="*/ 2147483647 w 116"/>
              <a:gd name="T43" fmla="*/ 2147483647 h 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6" h="46">
                <a:moveTo>
                  <a:pt x="94" y="14"/>
                </a:moveTo>
                <a:lnTo>
                  <a:pt x="116" y="28"/>
                </a:lnTo>
                <a:lnTo>
                  <a:pt x="115" y="29"/>
                </a:lnTo>
                <a:lnTo>
                  <a:pt x="110" y="33"/>
                </a:lnTo>
                <a:lnTo>
                  <a:pt x="105" y="34"/>
                </a:lnTo>
                <a:lnTo>
                  <a:pt x="105" y="37"/>
                </a:lnTo>
                <a:lnTo>
                  <a:pt x="99" y="42"/>
                </a:lnTo>
                <a:lnTo>
                  <a:pt x="89" y="43"/>
                </a:lnTo>
                <a:lnTo>
                  <a:pt x="83" y="43"/>
                </a:lnTo>
                <a:lnTo>
                  <a:pt x="78" y="43"/>
                </a:lnTo>
                <a:lnTo>
                  <a:pt x="50" y="40"/>
                </a:lnTo>
                <a:lnTo>
                  <a:pt x="39" y="46"/>
                </a:lnTo>
                <a:lnTo>
                  <a:pt x="29" y="43"/>
                </a:lnTo>
                <a:lnTo>
                  <a:pt x="3" y="21"/>
                </a:lnTo>
                <a:lnTo>
                  <a:pt x="0" y="15"/>
                </a:lnTo>
                <a:lnTo>
                  <a:pt x="39" y="0"/>
                </a:lnTo>
                <a:lnTo>
                  <a:pt x="43" y="2"/>
                </a:lnTo>
                <a:lnTo>
                  <a:pt x="46" y="1"/>
                </a:lnTo>
                <a:lnTo>
                  <a:pt x="68" y="8"/>
                </a:lnTo>
                <a:lnTo>
                  <a:pt x="73" y="14"/>
                </a:lnTo>
                <a:lnTo>
                  <a:pt x="82" y="13"/>
                </a:lnTo>
                <a:lnTo>
                  <a:pt x="94" y="1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4" name="Freeform 373"/>
          <p:cNvSpPr>
            <a:spLocks/>
          </p:cNvSpPr>
          <p:nvPr/>
        </p:nvSpPr>
        <p:spPr bwMode="auto">
          <a:xfrm>
            <a:off x="4484688" y="2759075"/>
            <a:ext cx="77787" cy="60325"/>
          </a:xfrm>
          <a:custGeom>
            <a:avLst/>
            <a:gdLst>
              <a:gd name="T0" fmla="*/ 2147483647 w 62"/>
              <a:gd name="T1" fmla="*/ 0 h 35"/>
              <a:gd name="T2" fmla="*/ 0 w 62"/>
              <a:gd name="T3" fmla="*/ 2147483647 h 35"/>
              <a:gd name="T4" fmla="*/ 2147483647 w 62"/>
              <a:gd name="T5" fmla="*/ 2147483647 h 35"/>
              <a:gd name="T6" fmla="*/ 2147483647 w 62"/>
              <a:gd name="T7" fmla="*/ 2147483647 h 35"/>
              <a:gd name="T8" fmla="*/ 2147483647 w 62"/>
              <a:gd name="T9" fmla="*/ 2147483647 h 35"/>
              <a:gd name="T10" fmla="*/ 2147483647 w 62"/>
              <a:gd name="T11" fmla="*/ 2147483647 h 35"/>
              <a:gd name="T12" fmla="*/ 2147483647 w 62"/>
              <a:gd name="T13" fmla="*/ 2147483647 h 35"/>
              <a:gd name="T14" fmla="*/ 2147483647 w 62"/>
              <a:gd name="T15" fmla="*/ 2147483647 h 35"/>
              <a:gd name="T16" fmla="*/ 2147483647 w 62"/>
              <a:gd name="T17" fmla="*/ 2147483647 h 35"/>
              <a:gd name="T18" fmla="*/ 2147483647 w 62"/>
              <a:gd name="T19" fmla="*/ 2147483647 h 35"/>
              <a:gd name="T20" fmla="*/ 2147483647 w 62"/>
              <a:gd name="T21" fmla="*/ 2147483647 h 35"/>
              <a:gd name="T22" fmla="*/ 2147483647 w 62"/>
              <a:gd name="T23" fmla="*/ 2147483647 h 35"/>
              <a:gd name="T24" fmla="*/ 2147483647 w 62"/>
              <a:gd name="T25" fmla="*/ 2147483647 h 35"/>
              <a:gd name="T26" fmla="*/ 2147483647 w 62"/>
              <a:gd name="T27" fmla="*/ 2147483647 h 35"/>
              <a:gd name="T28" fmla="*/ 2147483647 w 62"/>
              <a:gd name="T29" fmla="*/ 0 h 35"/>
              <a:gd name="T30" fmla="*/ 2147483647 w 62"/>
              <a:gd name="T31" fmla="*/ 0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2" h="35">
                <a:moveTo>
                  <a:pt x="13" y="0"/>
                </a:moveTo>
                <a:lnTo>
                  <a:pt x="0" y="5"/>
                </a:lnTo>
                <a:lnTo>
                  <a:pt x="6" y="12"/>
                </a:lnTo>
                <a:lnTo>
                  <a:pt x="29" y="25"/>
                </a:lnTo>
                <a:lnTo>
                  <a:pt x="38" y="25"/>
                </a:lnTo>
                <a:lnTo>
                  <a:pt x="39" y="27"/>
                </a:lnTo>
                <a:lnTo>
                  <a:pt x="56" y="35"/>
                </a:lnTo>
                <a:lnTo>
                  <a:pt x="57" y="35"/>
                </a:lnTo>
                <a:lnTo>
                  <a:pt x="57" y="33"/>
                </a:lnTo>
                <a:lnTo>
                  <a:pt x="62" y="24"/>
                </a:lnTo>
                <a:lnTo>
                  <a:pt x="62" y="14"/>
                </a:lnTo>
                <a:lnTo>
                  <a:pt x="60" y="12"/>
                </a:lnTo>
                <a:lnTo>
                  <a:pt x="55" y="8"/>
                </a:lnTo>
                <a:lnTo>
                  <a:pt x="51" y="1"/>
                </a:lnTo>
                <a:lnTo>
                  <a:pt x="28" y="0"/>
                </a:lnTo>
                <a:lnTo>
                  <a:pt x="13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5" name="Freeform 374"/>
          <p:cNvSpPr>
            <a:spLocks/>
          </p:cNvSpPr>
          <p:nvPr/>
        </p:nvSpPr>
        <p:spPr bwMode="auto">
          <a:xfrm>
            <a:off x="4559300" y="2643188"/>
            <a:ext cx="193675" cy="249237"/>
          </a:xfrm>
          <a:custGeom>
            <a:avLst/>
            <a:gdLst>
              <a:gd name="T0" fmla="*/ 2147483647 w 152"/>
              <a:gd name="T1" fmla="*/ 2147483647 h 147"/>
              <a:gd name="T2" fmla="*/ 2147483647 w 152"/>
              <a:gd name="T3" fmla="*/ 2147483647 h 147"/>
              <a:gd name="T4" fmla="*/ 2147483647 w 152"/>
              <a:gd name="T5" fmla="*/ 2147483647 h 147"/>
              <a:gd name="T6" fmla="*/ 2147483647 w 152"/>
              <a:gd name="T7" fmla="*/ 2147483647 h 147"/>
              <a:gd name="T8" fmla="*/ 2147483647 w 152"/>
              <a:gd name="T9" fmla="*/ 2147483647 h 147"/>
              <a:gd name="T10" fmla="*/ 2147483647 w 152"/>
              <a:gd name="T11" fmla="*/ 2147483647 h 147"/>
              <a:gd name="T12" fmla="*/ 2147483647 w 152"/>
              <a:gd name="T13" fmla="*/ 2147483647 h 147"/>
              <a:gd name="T14" fmla="*/ 2147483647 w 152"/>
              <a:gd name="T15" fmla="*/ 2147483647 h 147"/>
              <a:gd name="T16" fmla="*/ 2147483647 w 152"/>
              <a:gd name="T17" fmla="*/ 0 h 147"/>
              <a:gd name="T18" fmla="*/ 2147483647 w 152"/>
              <a:gd name="T19" fmla="*/ 2147483647 h 147"/>
              <a:gd name="T20" fmla="*/ 2147483647 w 152"/>
              <a:gd name="T21" fmla="*/ 2147483647 h 147"/>
              <a:gd name="T22" fmla="*/ 2147483647 w 152"/>
              <a:gd name="T23" fmla="*/ 2147483647 h 147"/>
              <a:gd name="T24" fmla="*/ 2147483647 w 152"/>
              <a:gd name="T25" fmla="*/ 2147483647 h 147"/>
              <a:gd name="T26" fmla="*/ 2147483647 w 152"/>
              <a:gd name="T27" fmla="*/ 2147483647 h 147"/>
              <a:gd name="T28" fmla="*/ 2147483647 w 152"/>
              <a:gd name="T29" fmla="*/ 2147483647 h 147"/>
              <a:gd name="T30" fmla="*/ 2147483647 w 152"/>
              <a:gd name="T31" fmla="*/ 2147483647 h 147"/>
              <a:gd name="T32" fmla="*/ 2147483647 w 152"/>
              <a:gd name="T33" fmla="*/ 2147483647 h 147"/>
              <a:gd name="T34" fmla="*/ 2147483647 w 152"/>
              <a:gd name="T35" fmla="*/ 2147483647 h 147"/>
              <a:gd name="T36" fmla="*/ 2147483647 w 152"/>
              <a:gd name="T37" fmla="*/ 2147483647 h 147"/>
              <a:gd name="T38" fmla="*/ 2147483647 w 152"/>
              <a:gd name="T39" fmla="*/ 2147483647 h 147"/>
              <a:gd name="T40" fmla="*/ 2147483647 w 152"/>
              <a:gd name="T41" fmla="*/ 2147483647 h 147"/>
              <a:gd name="T42" fmla="*/ 2147483647 w 152"/>
              <a:gd name="T43" fmla="*/ 2147483647 h 147"/>
              <a:gd name="T44" fmla="*/ 2147483647 w 152"/>
              <a:gd name="T45" fmla="*/ 2147483647 h 147"/>
              <a:gd name="T46" fmla="*/ 2147483647 w 152"/>
              <a:gd name="T47" fmla="*/ 2147483647 h 147"/>
              <a:gd name="T48" fmla="*/ 2147483647 w 152"/>
              <a:gd name="T49" fmla="*/ 2147483647 h 147"/>
              <a:gd name="T50" fmla="*/ 2147483647 w 152"/>
              <a:gd name="T51" fmla="*/ 2147483647 h 147"/>
              <a:gd name="T52" fmla="*/ 2147483647 w 152"/>
              <a:gd name="T53" fmla="*/ 2147483647 h 147"/>
              <a:gd name="T54" fmla="*/ 2147483647 w 152"/>
              <a:gd name="T55" fmla="*/ 2147483647 h 147"/>
              <a:gd name="T56" fmla="*/ 2147483647 w 152"/>
              <a:gd name="T57" fmla="*/ 2147483647 h 147"/>
              <a:gd name="T58" fmla="*/ 2147483647 w 152"/>
              <a:gd name="T59" fmla="*/ 2147483647 h 147"/>
              <a:gd name="T60" fmla="*/ 2147483647 w 152"/>
              <a:gd name="T61" fmla="*/ 2147483647 h 147"/>
              <a:gd name="T62" fmla="*/ 2147483647 w 152"/>
              <a:gd name="T63" fmla="*/ 2147483647 h 147"/>
              <a:gd name="T64" fmla="*/ 2147483647 w 152"/>
              <a:gd name="T65" fmla="*/ 2147483647 h 147"/>
              <a:gd name="T66" fmla="*/ 2147483647 w 152"/>
              <a:gd name="T67" fmla="*/ 2147483647 h 147"/>
              <a:gd name="T68" fmla="*/ 2147483647 w 152"/>
              <a:gd name="T69" fmla="*/ 2147483647 h 147"/>
              <a:gd name="T70" fmla="*/ 2147483647 w 152"/>
              <a:gd name="T71" fmla="*/ 2147483647 h 147"/>
              <a:gd name="T72" fmla="*/ 2147483647 w 152"/>
              <a:gd name="T73" fmla="*/ 2147483647 h 147"/>
              <a:gd name="T74" fmla="*/ 2147483647 w 152"/>
              <a:gd name="T75" fmla="*/ 2147483647 h 147"/>
              <a:gd name="T76" fmla="*/ 2147483647 w 152"/>
              <a:gd name="T77" fmla="*/ 2147483647 h 147"/>
              <a:gd name="T78" fmla="*/ 2147483647 w 152"/>
              <a:gd name="T79" fmla="*/ 2147483647 h 147"/>
              <a:gd name="T80" fmla="*/ 2147483647 w 152"/>
              <a:gd name="T81" fmla="*/ 2147483647 h 147"/>
              <a:gd name="T82" fmla="*/ 2147483647 w 152"/>
              <a:gd name="T83" fmla="*/ 2147483647 h 147"/>
              <a:gd name="T84" fmla="*/ 2147483647 w 152"/>
              <a:gd name="T85" fmla="*/ 2147483647 h 147"/>
              <a:gd name="T86" fmla="*/ 0 w 152"/>
              <a:gd name="T87" fmla="*/ 2147483647 h 147"/>
              <a:gd name="T88" fmla="*/ 2147483647 w 152"/>
              <a:gd name="T89" fmla="*/ 2147483647 h 147"/>
              <a:gd name="T90" fmla="*/ 2147483647 w 152"/>
              <a:gd name="T91" fmla="*/ 2147483647 h 147"/>
              <a:gd name="T92" fmla="*/ 2147483647 w 152"/>
              <a:gd name="T93" fmla="*/ 2147483647 h 147"/>
              <a:gd name="T94" fmla="*/ 2147483647 w 152"/>
              <a:gd name="T95" fmla="*/ 2147483647 h 147"/>
              <a:gd name="T96" fmla="*/ 2147483647 w 152"/>
              <a:gd name="T97" fmla="*/ 2147483647 h 147"/>
              <a:gd name="T98" fmla="*/ 2147483647 w 152"/>
              <a:gd name="T99" fmla="*/ 2147483647 h 147"/>
              <a:gd name="T100" fmla="*/ 2147483647 w 152"/>
              <a:gd name="T101" fmla="*/ 2147483647 h 1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52" h="147">
                <a:moveTo>
                  <a:pt x="36" y="28"/>
                </a:moveTo>
                <a:lnTo>
                  <a:pt x="39" y="29"/>
                </a:lnTo>
                <a:lnTo>
                  <a:pt x="39" y="25"/>
                </a:lnTo>
                <a:lnTo>
                  <a:pt x="46" y="21"/>
                </a:lnTo>
                <a:lnTo>
                  <a:pt x="57" y="26"/>
                </a:lnTo>
                <a:lnTo>
                  <a:pt x="51" y="20"/>
                </a:lnTo>
                <a:lnTo>
                  <a:pt x="45" y="12"/>
                </a:lnTo>
                <a:lnTo>
                  <a:pt x="45" y="10"/>
                </a:lnTo>
                <a:lnTo>
                  <a:pt x="41" y="0"/>
                </a:lnTo>
                <a:lnTo>
                  <a:pt x="54" y="3"/>
                </a:lnTo>
                <a:lnTo>
                  <a:pt x="58" y="3"/>
                </a:lnTo>
                <a:lnTo>
                  <a:pt x="61" y="9"/>
                </a:lnTo>
                <a:lnTo>
                  <a:pt x="79" y="11"/>
                </a:lnTo>
                <a:lnTo>
                  <a:pt x="79" y="17"/>
                </a:lnTo>
                <a:lnTo>
                  <a:pt x="84" y="19"/>
                </a:lnTo>
                <a:lnTo>
                  <a:pt x="109" y="9"/>
                </a:lnTo>
                <a:lnTo>
                  <a:pt x="107" y="11"/>
                </a:lnTo>
                <a:lnTo>
                  <a:pt x="128" y="18"/>
                </a:lnTo>
                <a:lnTo>
                  <a:pt x="136" y="17"/>
                </a:lnTo>
                <a:lnTo>
                  <a:pt x="143" y="23"/>
                </a:lnTo>
                <a:lnTo>
                  <a:pt x="137" y="24"/>
                </a:lnTo>
                <a:lnTo>
                  <a:pt x="139" y="42"/>
                </a:lnTo>
                <a:lnTo>
                  <a:pt x="149" y="64"/>
                </a:lnTo>
                <a:lnTo>
                  <a:pt x="152" y="79"/>
                </a:lnTo>
                <a:lnTo>
                  <a:pt x="148" y="77"/>
                </a:lnTo>
                <a:lnTo>
                  <a:pt x="109" y="92"/>
                </a:lnTo>
                <a:lnTo>
                  <a:pt x="112" y="98"/>
                </a:lnTo>
                <a:lnTo>
                  <a:pt x="138" y="120"/>
                </a:lnTo>
                <a:lnTo>
                  <a:pt x="123" y="131"/>
                </a:lnTo>
                <a:lnTo>
                  <a:pt x="127" y="141"/>
                </a:lnTo>
                <a:lnTo>
                  <a:pt x="121" y="143"/>
                </a:lnTo>
                <a:lnTo>
                  <a:pt x="100" y="143"/>
                </a:lnTo>
                <a:lnTo>
                  <a:pt x="85" y="144"/>
                </a:lnTo>
                <a:lnTo>
                  <a:pt x="81" y="147"/>
                </a:lnTo>
                <a:lnTo>
                  <a:pt x="65" y="144"/>
                </a:lnTo>
                <a:lnTo>
                  <a:pt x="47" y="142"/>
                </a:lnTo>
                <a:lnTo>
                  <a:pt x="29" y="143"/>
                </a:lnTo>
                <a:lnTo>
                  <a:pt x="38" y="116"/>
                </a:lnTo>
                <a:lnTo>
                  <a:pt x="9" y="107"/>
                </a:lnTo>
                <a:lnTo>
                  <a:pt x="7" y="106"/>
                </a:lnTo>
                <a:lnTo>
                  <a:pt x="7" y="104"/>
                </a:lnTo>
                <a:lnTo>
                  <a:pt x="2" y="93"/>
                </a:lnTo>
                <a:lnTo>
                  <a:pt x="2" y="83"/>
                </a:lnTo>
                <a:lnTo>
                  <a:pt x="0" y="81"/>
                </a:lnTo>
                <a:lnTo>
                  <a:pt x="2" y="59"/>
                </a:lnTo>
                <a:lnTo>
                  <a:pt x="16" y="53"/>
                </a:lnTo>
                <a:lnTo>
                  <a:pt x="11" y="44"/>
                </a:lnTo>
                <a:lnTo>
                  <a:pt x="18" y="33"/>
                </a:lnTo>
                <a:lnTo>
                  <a:pt x="16" y="31"/>
                </a:lnTo>
                <a:lnTo>
                  <a:pt x="18" y="24"/>
                </a:lnTo>
                <a:lnTo>
                  <a:pt x="36" y="2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6" name="Freeform 375"/>
          <p:cNvSpPr>
            <a:spLocks/>
          </p:cNvSpPr>
          <p:nvPr/>
        </p:nvSpPr>
        <p:spPr bwMode="auto">
          <a:xfrm>
            <a:off x="4706938" y="2655888"/>
            <a:ext cx="14287" cy="7937"/>
          </a:xfrm>
          <a:custGeom>
            <a:avLst/>
            <a:gdLst>
              <a:gd name="T0" fmla="*/ 0 w 11"/>
              <a:gd name="T1" fmla="*/ 2147483647 h 4"/>
              <a:gd name="T2" fmla="*/ 2147483647 w 11"/>
              <a:gd name="T3" fmla="*/ 2147483647 h 4"/>
              <a:gd name="T4" fmla="*/ 2147483647 w 11"/>
              <a:gd name="T5" fmla="*/ 0 h 4"/>
              <a:gd name="T6" fmla="*/ 0 w 11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" h="4">
                <a:moveTo>
                  <a:pt x="0" y="4"/>
                </a:moveTo>
                <a:lnTo>
                  <a:pt x="11" y="4"/>
                </a:lnTo>
                <a:lnTo>
                  <a:pt x="6" y="0"/>
                </a:lnTo>
                <a:lnTo>
                  <a:pt x="0" y="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7" name="Freeform 376"/>
          <p:cNvSpPr>
            <a:spLocks/>
          </p:cNvSpPr>
          <p:nvPr/>
        </p:nvSpPr>
        <p:spPr bwMode="auto">
          <a:xfrm>
            <a:off x="4557713" y="2801938"/>
            <a:ext cx="11112" cy="20637"/>
          </a:xfrm>
          <a:custGeom>
            <a:avLst/>
            <a:gdLst>
              <a:gd name="T0" fmla="*/ 2147483647 w 10"/>
              <a:gd name="T1" fmla="*/ 0 h 13"/>
              <a:gd name="T2" fmla="*/ 0 w 10"/>
              <a:gd name="T3" fmla="*/ 2147483647 h 13"/>
              <a:gd name="T4" fmla="*/ 0 w 10"/>
              <a:gd name="T5" fmla="*/ 2147483647 h 13"/>
              <a:gd name="T6" fmla="*/ 2147483647 w 10"/>
              <a:gd name="T7" fmla="*/ 2147483647 h 13"/>
              <a:gd name="T8" fmla="*/ 2147483647 w 10"/>
              <a:gd name="T9" fmla="*/ 2147483647 h 13"/>
              <a:gd name="T10" fmla="*/ 2147483647 w 10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3">
                <a:moveTo>
                  <a:pt x="5" y="0"/>
                </a:moveTo>
                <a:lnTo>
                  <a:pt x="0" y="9"/>
                </a:lnTo>
                <a:lnTo>
                  <a:pt x="0" y="11"/>
                </a:lnTo>
                <a:lnTo>
                  <a:pt x="10" y="13"/>
                </a:lnTo>
                <a:lnTo>
                  <a:pt x="10" y="11"/>
                </a:lnTo>
                <a:lnTo>
                  <a:pt x="5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8" name="Freeform 377"/>
          <p:cNvSpPr>
            <a:spLocks/>
          </p:cNvSpPr>
          <p:nvPr/>
        </p:nvSpPr>
        <p:spPr bwMode="auto">
          <a:xfrm>
            <a:off x="5024438" y="2844800"/>
            <a:ext cx="98425" cy="120650"/>
          </a:xfrm>
          <a:custGeom>
            <a:avLst/>
            <a:gdLst>
              <a:gd name="T0" fmla="*/ 2147483647 w 78"/>
              <a:gd name="T1" fmla="*/ 0 h 71"/>
              <a:gd name="T2" fmla="*/ 0 w 78"/>
              <a:gd name="T3" fmla="*/ 2147483647 h 71"/>
              <a:gd name="T4" fmla="*/ 2017428582 w 78"/>
              <a:gd name="T5" fmla="*/ 2147483647 h 71"/>
              <a:gd name="T6" fmla="*/ 2147483647 w 78"/>
              <a:gd name="T7" fmla="*/ 2147483647 h 71"/>
              <a:gd name="T8" fmla="*/ 2147483647 w 78"/>
              <a:gd name="T9" fmla="*/ 2147483647 h 71"/>
              <a:gd name="T10" fmla="*/ 2147483647 w 78"/>
              <a:gd name="T11" fmla="*/ 2147483647 h 71"/>
              <a:gd name="T12" fmla="*/ 2147483647 w 78"/>
              <a:gd name="T13" fmla="*/ 2147483647 h 71"/>
              <a:gd name="T14" fmla="*/ 2147483647 w 78"/>
              <a:gd name="T15" fmla="*/ 2147483647 h 71"/>
              <a:gd name="T16" fmla="*/ 2147483647 w 78"/>
              <a:gd name="T17" fmla="*/ 2147483647 h 71"/>
              <a:gd name="T18" fmla="*/ 2147483647 w 78"/>
              <a:gd name="T19" fmla="*/ 2147483647 h 71"/>
              <a:gd name="T20" fmla="*/ 2147483647 w 78"/>
              <a:gd name="T21" fmla="*/ 2147483647 h 71"/>
              <a:gd name="T22" fmla="*/ 2147483647 w 78"/>
              <a:gd name="T23" fmla="*/ 2147483647 h 71"/>
              <a:gd name="T24" fmla="*/ 2147483647 w 78"/>
              <a:gd name="T25" fmla="*/ 2147483647 h 71"/>
              <a:gd name="T26" fmla="*/ 2147483647 w 78"/>
              <a:gd name="T27" fmla="*/ 2147483647 h 71"/>
              <a:gd name="T28" fmla="*/ 2147483647 w 78"/>
              <a:gd name="T29" fmla="*/ 2147483647 h 71"/>
              <a:gd name="T30" fmla="*/ 2147483647 w 78"/>
              <a:gd name="T31" fmla="*/ 0 h 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8" h="71">
                <a:moveTo>
                  <a:pt x="15" y="0"/>
                </a:moveTo>
                <a:lnTo>
                  <a:pt x="0" y="11"/>
                </a:lnTo>
                <a:lnTo>
                  <a:pt x="1" y="11"/>
                </a:lnTo>
                <a:lnTo>
                  <a:pt x="14" y="23"/>
                </a:lnTo>
                <a:lnTo>
                  <a:pt x="28" y="34"/>
                </a:lnTo>
                <a:lnTo>
                  <a:pt x="33" y="51"/>
                </a:lnTo>
                <a:lnTo>
                  <a:pt x="39" y="68"/>
                </a:lnTo>
                <a:lnTo>
                  <a:pt x="53" y="68"/>
                </a:lnTo>
                <a:lnTo>
                  <a:pt x="65" y="71"/>
                </a:lnTo>
                <a:lnTo>
                  <a:pt x="63" y="61"/>
                </a:lnTo>
                <a:lnTo>
                  <a:pt x="78" y="48"/>
                </a:lnTo>
                <a:lnTo>
                  <a:pt x="63" y="37"/>
                </a:lnTo>
                <a:lnTo>
                  <a:pt x="49" y="25"/>
                </a:lnTo>
                <a:lnTo>
                  <a:pt x="35" y="13"/>
                </a:lnTo>
                <a:lnTo>
                  <a:pt x="20" y="2"/>
                </a:lnTo>
                <a:lnTo>
                  <a:pt x="15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9" name="Freeform 378"/>
          <p:cNvSpPr>
            <a:spLocks/>
          </p:cNvSpPr>
          <p:nvPr/>
        </p:nvSpPr>
        <p:spPr bwMode="auto">
          <a:xfrm>
            <a:off x="4529138" y="2152650"/>
            <a:ext cx="466725" cy="387350"/>
          </a:xfrm>
          <a:custGeom>
            <a:avLst/>
            <a:gdLst>
              <a:gd name="T0" fmla="*/ 2147483647 w 366"/>
              <a:gd name="T1" fmla="*/ 2147483647 h 229"/>
              <a:gd name="T2" fmla="*/ 2147483647 w 366"/>
              <a:gd name="T3" fmla="*/ 2147483647 h 229"/>
              <a:gd name="T4" fmla="*/ 2147483647 w 366"/>
              <a:gd name="T5" fmla="*/ 2147483647 h 229"/>
              <a:gd name="T6" fmla="*/ 2147483647 w 366"/>
              <a:gd name="T7" fmla="*/ 2147483647 h 229"/>
              <a:gd name="T8" fmla="*/ 2147483647 w 366"/>
              <a:gd name="T9" fmla="*/ 2147483647 h 229"/>
              <a:gd name="T10" fmla="*/ 2147483647 w 366"/>
              <a:gd name="T11" fmla="*/ 2147483647 h 229"/>
              <a:gd name="T12" fmla="*/ 2147483647 w 366"/>
              <a:gd name="T13" fmla="*/ 2147483647 h 229"/>
              <a:gd name="T14" fmla="*/ 2147483647 w 366"/>
              <a:gd name="T15" fmla="*/ 2147483647 h 229"/>
              <a:gd name="T16" fmla="*/ 2147483647 w 366"/>
              <a:gd name="T17" fmla="*/ 2147483647 h 229"/>
              <a:gd name="T18" fmla="*/ 2147483647 w 366"/>
              <a:gd name="T19" fmla="*/ 2147483647 h 229"/>
              <a:gd name="T20" fmla="*/ 2147483647 w 366"/>
              <a:gd name="T21" fmla="*/ 2147483647 h 229"/>
              <a:gd name="T22" fmla="*/ 2147483647 w 366"/>
              <a:gd name="T23" fmla="*/ 2147483647 h 229"/>
              <a:gd name="T24" fmla="*/ 2147483647 w 366"/>
              <a:gd name="T25" fmla="*/ 2147483647 h 229"/>
              <a:gd name="T26" fmla="*/ 2147483647 w 366"/>
              <a:gd name="T27" fmla="*/ 2147483647 h 229"/>
              <a:gd name="T28" fmla="*/ 2147483647 w 366"/>
              <a:gd name="T29" fmla="*/ 2147483647 h 229"/>
              <a:gd name="T30" fmla="*/ 2147483647 w 366"/>
              <a:gd name="T31" fmla="*/ 2147483647 h 229"/>
              <a:gd name="T32" fmla="*/ 2147483647 w 366"/>
              <a:gd name="T33" fmla="*/ 2147483647 h 229"/>
              <a:gd name="T34" fmla="*/ 2147483647 w 366"/>
              <a:gd name="T35" fmla="*/ 2147483647 h 229"/>
              <a:gd name="T36" fmla="*/ 2147483647 w 366"/>
              <a:gd name="T37" fmla="*/ 2147483647 h 229"/>
              <a:gd name="T38" fmla="*/ 2147483647 w 366"/>
              <a:gd name="T39" fmla="*/ 2147483647 h 229"/>
              <a:gd name="T40" fmla="*/ 2147483647 w 366"/>
              <a:gd name="T41" fmla="*/ 2147483647 h 229"/>
              <a:gd name="T42" fmla="*/ 2147483647 w 366"/>
              <a:gd name="T43" fmla="*/ 2147483647 h 229"/>
              <a:gd name="T44" fmla="*/ 2147483647 w 366"/>
              <a:gd name="T45" fmla="*/ 2147483647 h 229"/>
              <a:gd name="T46" fmla="*/ 2147483647 w 366"/>
              <a:gd name="T47" fmla="*/ 2147483647 h 229"/>
              <a:gd name="T48" fmla="*/ 2147483647 w 366"/>
              <a:gd name="T49" fmla="*/ 2147483647 h 229"/>
              <a:gd name="T50" fmla="*/ 2147483647 w 366"/>
              <a:gd name="T51" fmla="*/ 2147483647 h 229"/>
              <a:gd name="T52" fmla="*/ 0 w 366"/>
              <a:gd name="T53" fmla="*/ 2147483647 h 229"/>
              <a:gd name="T54" fmla="*/ 2147483647 w 366"/>
              <a:gd name="T55" fmla="*/ 2147483647 h 229"/>
              <a:gd name="T56" fmla="*/ 2147483647 w 366"/>
              <a:gd name="T57" fmla="*/ 2147483647 h 229"/>
              <a:gd name="T58" fmla="*/ 2147483647 w 366"/>
              <a:gd name="T59" fmla="*/ 2147483647 h 229"/>
              <a:gd name="T60" fmla="*/ 2147483647 w 366"/>
              <a:gd name="T61" fmla="*/ 2147483647 h 229"/>
              <a:gd name="T62" fmla="*/ 2147483647 w 366"/>
              <a:gd name="T63" fmla="*/ 2147483647 h 229"/>
              <a:gd name="T64" fmla="*/ 2147483647 w 366"/>
              <a:gd name="T65" fmla="*/ 2147483647 h 229"/>
              <a:gd name="T66" fmla="*/ 2147483647 w 366"/>
              <a:gd name="T67" fmla="*/ 2147483647 h 229"/>
              <a:gd name="T68" fmla="*/ 2147483647 w 366"/>
              <a:gd name="T69" fmla="*/ 2147483647 h 229"/>
              <a:gd name="T70" fmla="*/ 2147483647 w 366"/>
              <a:gd name="T71" fmla="*/ 2147483647 h 229"/>
              <a:gd name="T72" fmla="*/ 2147483647 w 366"/>
              <a:gd name="T73" fmla="*/ 2147483647 h 229"/>
              <a:gd name="T74" fmla="*/ 2147483647 w 366"/>
              <a:gd name="T75" fmla="*/ 2147483647 h 229"/>
              <a:gd name="T76" fmla="*/ 2147483647 w 366"/>
              <a:gd name="T77" fmla="*/ 2147483647 h 229"/>
              <a:gd name="T78" fmla="*/ 2147483647 w 366"/>
              <a:gd name="T79" fmla="*/ 2147483647 h 229"/>
              <a:gd name="T80" fmla="*/ 2147483647 w 366"/>
              <a:gd name="T81" fmla="*/ 2147483647 h 229"/>
              <a:gd name="T82" fmla="*/ 2147483647 w 366"/>
              <a:gd name="T83" fmla="*/ 2147483647 h 229"/>
              <a:gd name="T84" fmla="*/ 2147483647 w 366"/>
              <a:gd name="T85" fmla="*/ 2147483647 h 229"/>
              <a:gd name="T86" fmla="*/ 2147483647 w 366"/>
              <a:gd name="T87" fmla="*/ 2147483647 h 229"/>
              <a:gd name="T88" fmla="*/ 2147483647 w 366"/>
              <a:gd name="T89" fmla="*/ 2147483647 h 229"/>
              <a:gd name="T90" fmla="*/ 2147483647 w 366"/>
              <a:gd name="T91" fmla="*/ 2147483647 h 229"/>
              <a:gd name="T92" fmla="*/ 2147483647 w 366"/>
              <a:gd name="T93" fmla="*/ 2147483647 h 229"/>
              <a:gd name="T94" fmla="*/ 2147483647 w 366"/>
              <a:gd name="T95" fmla="*/ 2147483647 h 229"/>
              <a:gd name="T96" fmla="*/ 2147483647 w 366"/>
              <a:gd name="T97" fmla="*/ 2147483647 h 229"/>
              <a:gd name="T98" fmla="*/ 2147483647 w 366"/>
              <a:gd name="T99" fmla="*/ 2147483647 h 229"/>
              <a:gd name="T100" fmla="*/ 2147483647 w 366"/>
              <a:gd name="T101" fmla="*/ 2147483647 h 229"/>
              <a:gd name="T102" fmla="*/ 2147483647 w 366"/>
              <a:gd name="T103" fmla="*/ 2147483647 h 229"/>
              <a:gd name="T104" fmla="*/ 2147483647 w 366"/>
              <a:gd name="T105" fmla="*/ 2147483647 h 229"/>
              <a:gd name="T106" fmla="*/ 2147483647 w 366"/>
              <a:gd name="T107" fmla="*/ 2147483647 h 229"/>
              <a:gd name="T108" fmla="*/ 2147483647 w 366"/>
              <a:gd name="T109" fmla="*/ 2147483647 h 229"/>
              <a:gd name="T110" fmla="*/ 2147483647 w 366"/>
              <a:gd name="T111" fmla="*/ 2147483647 h 229"/>
              <a:gd name="T112" fmla="*/ 2147483647 w 366"/>
              <a:gd name="T113" fmla="*/ 2147483647 h 229"/>
              <a:gd name="T114" fmla="*/ 2147483647 w 366"/>
              <a:gd name="T115" fmla="*/ 2147483647 h 229"/>
              <a:gd name="T116" fmla="*/ 2147483647 w 366"/>
              <a:gd name="T117" fmla="*/ 2147483647 h 229"/>
              <a:gd name="T118" fmla="*/ 2147483647 w 366"/>
              <a:gd name="T119" fmla="*/ 2147483647 h 2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66" h="229">
                <a:moveTo>
                  <a:pt x="216" y="24"/>
                </a:moveTo>
                <a:lnTo>
                  <a:pt x="210" y="29"/>
                </a:lnTo>
                <a:lnTo>
                  <a:pt x="210" y="18"/>
                </a:lnTo>
                <a:lnTo>
                  <a:pt x="209" y="24"/>
                </a:lnTo>
                <a:lnTo>
                  <a:pt x="204" y="26"/>
                </a:lnTo>
                <a:lnTo>
                  <a:pt x="203" y="20"/>
                </a:lnTo>
                <a:lnTo>
                  <a:pt x="198" y="25"/>
                </a:lnTo>
                <a:lnTo>
                  <a:pt x="200" y="28"/>
                </a:lnTo>
                <a:lnTo>
                  <a:pt x="189" y="27"/>
                </a:lnTo>
                <a:lnTo>
                  <a:pt x="190" y="29"/>
                </a:lnTo>
                <a:lnTo>
                  <a:pt x="183" y="28"/>
                </a:lnTo>
                <a:lnTo>
                  <a:pt x="179" y="32"/>
                </a:lnTo>
                <a:lnTo>
                  <a:pt x="179" y="39"/>
                </a:lnTo>
                <a:lnTo>
                  <a:pt x="177" y="40"/>
                </a:lnTo>
                <a:lnTo>
                  <a:pt x="161" y="43"/>
                </a:lnTo>
                <a:lnTo>
                  <a:pt x="178" y="44"/>
                </a:lnTo>
                <a:lnTo>
                  <a:pt x="174" y="48"/>
                </a:lnTo>
                <a:lnTo>
                  <a:pt x="163" y="46"/>
                </a:lnTo>
                <a:lnTo>
                  <a:pt x="162" y="48"/>
                </a:lnTo>
                <a:lnTo>
                  <a:pt x="160" y="52"/>
                </a:lnTo>
                <a:lnTo>
                  <a:pt x="158" y="53"/>
                </a:lnTo>
                <a:lnTo>
                  <a:pt x="154" y="49"/>
                </a:lnTo>
                <a:lnTo>
                  <a:pt x="150" y="51"/>
                </a:lnTo>
                <a:lnTo>
                  <a:pt x="139" y="57"/>
                </a:lnTo>
                <a:lnTo>
                  <a:pt x="152" y="56"/>
                </a:lnTo>
                <a:lnTo>
                  <a:pt x="147" y="58"/>
                </a:lnTo>
                <a:lnTo>
                  <a:pt x="151" y="61"/>
                </a:lnTo>
                <a:lnTo>
                  <a:pt x="150" y="62"/>
                </a:lnTo>
                <a:lnTo>
                  <a:pt x="140" y="62"/>
                </a:lnTo>
                <a:lnTo>
                  <a:pt x="139" y="65"/>
                </a:lnTo>
                <a:lnTo>
                  <a:pt x="150" y="67"/>
                </a:lnTo>
                <a:lnTo>
                  <a:pt x="138" y="68"/>
                </a:lnTo>
                <a:lnTo>
                  <a:pt x="125" y="71"/>
                </a:lnTo>
                <a:lnTo>
                  <a:pt x="118" y="77"/>
                </a:lnTo>
                <a:lnTo>
                  <a:pt x="119" y="77"/>
                </a:lnTo>
                <a:lnTo>
                  <a:pt x="116" y="80"/>
                </a:lnTo>
                <a:lnTo>
                  <a:pt x="118" y="81"/>
                </a:lnTo>
                <a:lnTo>
                  <a:pt x="128" y="82"/>
                </a:lnTo>
                <a:lnTo>
                  <a:pt x="114" y="87"/>
                </a:lnTo>
                <a:lnTo>
                  <a:pt x="109" y="91"/>
                </a:lnTo>
                <a:lnTo>
                  <a:pt x="111" y="95"/>
                </a:lnTo>
                <a:lnTo>
                  <a:pt x="111" y="99"/>
                </a:lnTo>
                <a:lnTo>
                  <a:pt x="114" y="100"/>
                </a:lnTo>
                <a:lnTo>
                  <a:pt x="96" y="105"/>
                </a:lnTo>
                <a:lnTo>
                  <a:pt x="96" y="106"/>
                </a:lnTo>
                <a:lnTo>
                  <a:pt x="102" y="104"/>
                </a:lnTo>
                <a:lnTo>
                  <a:pt x="98" y="111"/>
                </a:lnTo>
                <a:lnTo>
                  <a:pt x="91" y="113"/>
                </a:lnTo>
                <a:lnTo>
                  <a:pt x="85" y="114"/>
                </a:lnTo>
                <a:lnTo>
                  <a:pt x="76" y="122"/>
                </a:lnTo>
                <a:lnTo>
                  <a:pt x="71" y="127"/>
                </a:lnTo>
                <a:lnTo>
                  <a:pt x="78" y="129"/>
                </a:lnTo>
                <a:lnTo>
                  <a:pt x="86" y="124"/>
                </a:lnTo>
                <a:lnTo>
                  <a:pt x="93" y="122"/>
                </a:lnTo>
                <a:lnTo>
                  <a:pt x="91" y="127"/>
                </a:lnTo>
                <a:lnTo>
                  <a:pt x="80" y="131"/>
                </a:lnTo>
                <a:lnTo>
                  <a:pt x="74" y="131"/>
                </a:lnTo>
                <a:lnTo>
                  <a:pt x="63" y="130"/>
                </a:lnTo>
                <a:lnTo>
                  <a:pt x="60" y="132"/>
                </a:lnTo>
                <a:lnTo>
                  <a:pt x="53" y="136"/>
                </a:lnTo>
                <a:lnTo>
                  <a:pt x="49" y="140"/>
                </a:lnTo>
                <a:lnTo>
                  <a:pt x="51" y="142"/>
                </a:lnTo>
                <a:lnTo>
                  <a:pt x="46" y="140"/>
                </a:lnTo>
                <a:lnTo>
                  <a:pt x="51" y="144"/>
                </a:lnTo>
                <a:lnTo>
                  <a:pt x="30" y="140"/>
                </a:lnTo>
                <a:lnTo>
                  <a:pt x="29" y="144"/>
                </a:lnTo>
                <a:lnTo>
                  <a:pt x="35" y="144"/>
                </a:lnTo>
                <a:lnTo>
                  <a:pt x="41" y="144"/>
                </a:lnTo>
                <a:lnTo>
                  <a:pt x="35" y="147"/>
                </a:lnTo>
                <a:lnTo>
                  <a:pt x="21" y="149"/>
                </a:lnTo>
                <a:lnTo>
                  <a:pt x="31" y="153"/>
                </a:lnTo>
                <a:lnTo>
                  <a:pt x="30" y="154"/>
                </a:lnTo>
                <a:lnTo>
                  <a:pt x="20" y="151"/>
                </a:lnTo>
                <a:lnTo>
                  <a:pt x="20" y="153"/>
                </a:lnTo>
                <a:lnTo>
                  <a:pt x="13" y="154"/>
                </a:lnTo>
                <a:lnTo>
                  <a:pt x="14" y="156"/>
                </a:lnTo>
                <a:lnTo>
                  <a:pt x="6" y="156"/>
                </a:lnTo>
                <a:lnTo>
                  <a:pt x="2" y="156"/>
                </a:lnTo>
                <a:lnTo>
                  <a:pt x="0" y="160"/>
                </a:lnTo>
                <a:lnTo>
                  <a:pt x="22" y="161"/>
                </a:lnTo>
                <a:lnTo>
                  <a:pt x="0" y="162"/>
                </a:lnTo>
                <a:lnTo>
                  <a:pt x="8" y="167"/>
                </a:lnTo>
                <a:lnTo>
                  <a:pt x="3" y="170"/>
                </a:lnTo>
                <a:lnTo>
                  <a:pt x="4" y="170"/>
                </a:lnTo>
                <a:lnTo>
                  <a:pt x="2" y="173"/>
                </a:lnTo>
                <a:lnTo>
                  <a:pt x="24" y="171"/>
                </a:lnTo>
                <a:lnTo>
                  <a:pt x="33" y="171"/>
                </a:lnTo>
                <a:lnTo>
                  <a:pt x="36" y="170"/>
                </a:lnTo>
                <a:lnTo>
                  <a:pt x="37" y="174"/>
                </a:lnTo>
                <a:lnTo>
                  <a:pt x="33" y="177"/>
                </a:lnTo>
                <a:lnTo>
                  <a:pt x="21" y="175"/>
                </a:lnTo>
                <a:lnTo>
                  <a:pt x="0" y="177"/>
                </a:lnTo>
                <a:lnTo>
                  <a:pt x="4" y="179"/>
                </a:lnTo>
                <a:lnTo>
                  <a:pt x="4" y="181"/>
                </a:lnTo>
                <a:lnTo>
                  <a:pt x="0" y="181"/>
                </a:lnTo>
                <a:lnTo>
                  <a:pt x="10" y="183"/>
                </a:lnTo>
                <a:lnTo>
                  <a:pt x="8" y="187"/>
                </a:lnTo>
                <a:lnTo>
                  <a:pt x="3" y="190"/>
                </a:lnTo>
                <a:lnTo>
                  <a:pt x="10" y="190"/>
                </a:lnTo>
                <a:lnTo>
                  <a:pt x="14" y="193"/>
                </a:lnTo>
                <a:lnTo>
                  <a:pt x="21" y="187"/>
                </a:lnTo>
                <a:lnTo>
                  <a:pt x="29" y="186"/>
                </a:lnTo>
                <a:lnTo>
                  <a:pt x="24" y="192"/>
                </a:lnTo>
                <a:lnTo>
                  <a:pt x="22" y="187"/>
                </a:lnTo>
                <a:lnTo>
                  <a:pt x="15" y="198"/>
                </a:lnTo>
                <a:lnTo>
                  <a:pt x="16" y="199"/>
                </a:lnTo>
                <a:lnTo>
                  <a:pt x="8" y="201"/>
                </a:lnTo>
                <a:lnTo>
                  <a:pt x="6" y="208"/>
                </a:lnTo>
                <a:lnTo>
                  <a:pt x="14" y="205"/>
                </a:lnTo>
                <a:lnTo>
                  <a:pt x="20" y="203"/>
                </a:lnTo>
                <a:lnTo>
                  <a:pt x="20" y="208"/>
                </a:lnTo>
                <a:lnTo>
                  <a:pt x="19" y="213"/>
                </a:lnTo>
                <a:lnTo>
                  <a:pt x="11" y="213"/>
                </a:lnTo>
                <a:lnTo>
                  <a:pt x="13" y="223"/>
                </a:lnTo>
                <a:lnTo>
                  <a:pt x="27" y="228"/>
                </a:lnTo>
                <a:lnTo>
                  <a:pt x="49" y="229"/>
                </a:lnTo>
                <a:lnTo>
                  <a:pt x="75" y="211"/>
                </a:lnTo>
                <a:lnTo>
                  <a:pt x="86" y="211"/>
                </a:lnTo>
                <a:lnTo>
                  <a:pt x="87" y="200"/>
                </a:lnTo>
                <a:lnTo>
                  <a:pt x="92" y="197"/>
                </a:lnTo>
                <a:lnTo>
                  <a:pt x="96" y="210"/>
                </a:lnTo>
                <a:lnTo>
                  <a:pt x="105" y="213"/>
                </a:lnTo>
                <a:lnTo>
                  <a:pt x="114" y="197"/>
                </a:lnTo>
                <a:lnTo>
                  <a:pt x="116" y="179"/>
                </a:lnTo>
                <a:lnTo>
                  <a:pt x="116" y="175"/>
                </a:lnTo>
                <a:lnTo>
                  <a:pt x="123" y="170"/>
                </a:lnTo>
                <a:lnTo>
                  <a:pt x="111" y="163"/>
                </a:lnTo>
                <a:lnTo>
                  <a:pt x="109" y="146"/>
                </a:lnTo>
                <a:lnTo>
                  <a:pt x="109" y="127"/>
                </a:lnTo>
                <a:lnTo>
                  <a:pt x="123" y="119"/>
                </a:lnTo>
                <a:lnTo>
                  <a:pt x="136" y="118"/>
                </a:lnTo>
                <a:lnTo>
                  <a:pt x="129" y="111"/>
                </a:lnTo>
                <a:lnTo>
                  <a:pt x="140" y="89"/>
                </a:lnTo>
                <a:lnTo>
                  <a:pt x="138" y="83"/>
                </a:lnTo>
                <a:lnTo>
                  <a:pt x="152" y="81"/>
                </a:lnTo>
                <a:lnTo>
                  <a:pt x="158" y="70"/>
                </a:lnTo>
                <a:lnTo>
                  <a:pt x="167" y="53"/>
                </a:lnTo>
                <a:lnTo>
                  <a:pt x="187" y="49"/>
                </a:lnTo>
                <a:lnTo>
                  <a:pt x="188" y="42"/>
                </a:lnTo>
                <a:lnTo>
                  <a:pt x="214" y="43"/>
                </a:lnTo>
                <a:lnTo>
                  <a:pt x="212" y="33"/>
                </a:lnTo>
                <a:lnTo>
                  <a:pt x="220" y="33"/>
                </a:lnTo>
                <a:lnTo>
                  <a:pt x="230" y="28"/>
                </a:lnTo>
                <a:lnTo>
                  <a:pt x="245" y="37"/>
                </a:lnTo>
                <a:lnTo>
                  <a:pt x="263" y="40"/>
                </a:lnTo>
                <a:lnTo>
                  <a:pt x="282" y="40"/>
                </a:lnTo>
                <a:lnTo>
                  <a:pt x="291" y="37"/>
                </a:lnTo>
                <a:lnTo>
                  <a:pt x="296" y="24"/>
                </a:lnTo>
                <a:lnTo>
                  <a:pt x="316" y="16"/>
                </a:lnTo>
                <a:lnTo>
                  <a:pt x="340" y="22"/>
                </a:lnTo>
                <a:lnTo>
                  <a:pt x="341" y="33"/>
                </a:lnTo>
                <a:lnTo>
                  <a:pt x="356" y="26"/>
                </a:lnTo>
                <a:lnTo>
                  <a:pt x="366" y="25"/>
                </a:lnTo>
                <a:lnTo>
                  <a:pt x="366" y="20"/>
                </a:lnTo>
                <a:lnTo>
                  <a:pt x="357" y="19"/>
                </a:lnTo>
                <a:lnTo>
                  <a:pt x="348" y="20"/>
                </a:lnTo>
                <a:lnTo>
                  <a:pt x="337" y="15"/>
                </a:lnTo>
                <a:lnTo>
                  <a:pt x="366" y="13"/>
                </a:lnTo>
                <a:lnTo>
                  <a:pt x="351" y="6"/>
                </a:lnTo>
                <a:lnTo>
                  <a:pt x="337" y="4"/>
                </a:lnTo>
                <a:lnTo>
                  <a:pt x="326" y="6"/>
                </a:lnTo>
                <a:lnTo>
                  <a:pt x="325" y="15"/>
                </a:lnTo>
                <a:lnTo>
                  <a:pt x="323" y="8"/>
                </a:lnTo>
                <a:lnTo>
                  <a:pt x="321" y="6"/>
                </a:lnTo>
                <a:lnTo>
                  <a:pt x="320" y="5"/>
                </a:lnTo>
                <a:lnTo>
                  <a:pt x="318" y="0"/>
                </a:lnTo>
                <a:lnTo>
                  <a:pt x="310" y="3"/>
                </a:lnTo>
                <a:lnTo>
                  <a:pt x="301" y="12"/>
                </a:lnTo>
                <a:lnTo>
                  <a:pt x="296" y="3"/>
                </a:lnTo>
                <a:lnTo>
                  <a:pt x="279" y="15"/>
                </a:lnTo>
                <a:lnTo>
                  <a:pt x="286" y="5"/>
                </a:lnTo>
                <a:lnTo>
                  <a:pt x="281" y="4"/>
                </a:lnTo>
                <a:lnTo>
                  <a:pt x="270" y="3"/>
                </a:lnTo>
                <a:lnTo>
                  <a:pt x="270" y="6"/>
                </a:lnTo>
                <a:lnTo>
                  <a:pt x="253" y="16"/>
                </a:lnTo>
                <a:lnTo>
                  <a:pt x="243" y="16"/>
                </a:lnTo>
                <a:lnTo>
                  <a:pt x="244" y="13"/>
                </a:lnTo>
                <a:lnTo>
                  <a:pt x="228" y="15"/>
                </a:lnTo>
                <a:lnTo>
                  <a:pt x="237" y="17"/>
                </a:lnTo>
                <a:lnTo>
                  <a:pt x="236" y="19"/>
                </a:lnTo>
                <a:lnTo>
                  <a:pt x="226" y="19"/>
                </a:lnTo>
                <a:lnTo>
                  <a:pt x="216" y="2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0" name="Freeform 379"/>
          <p:cNvSpPr>
            <a:spLocks/>
          </p:cNvSpPr>
          <p:nvPr/>
        </p:nvSpPr>
        <p:spPr bwMode="auto">
          <a:xfrm>
            <a:off x="4602163" y="1914525"/>
            <a:ext cx="174625" cy="87313"/>
          </a:xfrm>
          <a:custGeom>
            <a:avLst/>
            <a:gdLst>
              <a:gd name="T0" fmla="*/ 2147483647 w 136"/>
              <a:gd name="T1" fmla="*/ 2147483647 h 52"/>
              <a:gd name="T2" fmla="*/ 2147483647 w 136"/>
              <a:gd name="T3" fmla="*/ 2147483647 h 52"/>
              <a:gd name="T4" fmla="*/ 0 w 136"/>
              <a:gd name="T5" fmla="*/ 2147483647 h 52"/>
              <a:gd name="T6" fmla="*/ 2147483647 w 136"/>
              <a:gd name="T7" fmla="*/ 2147483647 h 52"/>
              <a:gd name="T8" fmla="*/ 2147483647 w 136"/>
              <a:gd name="T9" fmla="*/ 2147483647 h 52"/>
              <a:gd name="T10" fmla="*/ 2147483647 w 136"/>
              <a:gd name="T11" fmla="*/ 2147483647 h 52"/>
              <a:gd name="T12" fmla="*/ 2147483647 w 136"/>
              <a:gd name="T13" fmla="*/ 2147483647 h 52"/>
              <a:gd name="T14" fmla="*/ 2147483647 w 136"/>
              <a:gd name="T15" fmla="*/ 2147483647 h 52"/>
              <a:gd name="T16" fmla="*/ 2147483647 w 136"/>
              <a:gd name="T17" fmla="*/ 2147483647 h 52"/>
              <a:gd name="T18" fmla="*/ 2147483647 w 136"/>
              <a:gd name="T19" fmla="*/ 2147483647 h 52"/>
              <a:gd name="T20" fmla="*/ 2147483647 w 136"/>
              <a:gd name="T21" fmla="*/ 2147483647 h 52"/>
              <a:gd name="T22" fmla="*/ 2147483647 w 136"/>
              <a:gd name="T23" fmla="*/ 2147483647 h 52"/>
              <a:gd name="T24" fmla="*/ 2147483647 w 136"/>
              <a:gd name="T25" fmla="*/ 2147483647 h 52"/>
              <a:gd name="T26" fmla="*/ 2147483647 w 136"/>
              <a:gd name="T27" fmla="*/ 2147483647 h 52"/>
              <a:gd name="T28" fmla="*/ 2147483647 w 136"/>
              <a:gd name="T29" fmla="*/ 2147483647 h 52"/>
              <a:gd name="T30" fmla="*/ 2147483647 w 136"/>
              <a:gd name="T31" fmla="*/ 2147483647 h 52"/>
              <a:gd name="T32" fmla="*/ 2147483647 w 136"/>
              <a:gd name="T33" fmla="*/ 2147483647 h 52"/>
              <a:gd name="T34" fmla="*/ 2147483647 w 136"/>
              <a:gd name="T35" fmla="*/ 2147483647 h 52"/>
              <a:gd name="T36" fmla="*/ 2147483647 w 136"/>
              <a:gd name="T37" fmla="*/ 2147483647 h 52"/>
              <a:gd name="T38" fmla="*/ 2147483647 w 136"/>
              <a:gd name="T39" fmla="*/ 2147483647 h 52"/>
              <a:gd name="T40" fmla="*/ 2147483647 w 136"/>
              <a:gd name="T41" fmla="*/ 2147483647 h 52"/>
              <a:gd name="T42" fmla="*/ 2147483647 w 136"/>
              <a:gd name="T43" fmla="*/ 2147483647 h 52"/>
              <a:gd name="T44" fmla="*/ 2147483647 w 136"/>
              <a:gd name="T45" fmla="*/ 2147483647 h 52"/>
              <a:gd name="T46" fmla="*/ 2147483647 w 136"/>
              <a:gd name="T47" fmla="*/ 2147483647 h 52"/>
              <a:gd name="T48" fmla="*/ 2147483647 w 136"/>
              <a:gd name="T49" fmla="*/ 2147483647 h 52"/>
              <a:gd name="T50" fmla="*/ 2147483647 w 136"/>
              <a:gd name="T51" fmla="*/ 2147483647 h 52"/>
              <a:gd name="T52" fmla="*/ 2147483647 w 136"/>
              <a:gd name="T53" fmla="*/ 2147483647 h 52"/>
              <a:gd name="T54" fmla="*/ 2147483647 w 136"/>
              <a:gd name="T55" fmla="*/ 2147483647 h 52"/>
              <a:gd name="T56" fmla="*/ 2147483647 w 136"/>
              <a:gd name="T57" fmla="*/ 2147483647 h 52"/>
              <a:gd name="T58" fmla="*/ 2147483647 w 136"/>
              <a:gd name="T59" fmla="*/ 2147483647 h 52"/>
              <a:gd name="T60" fmla="*/ 2147483647 w 136"/>
              <a:gd name="T61" fmla="*/ 2147483647 h 52"/>
              <a:gd name="T62" fmla="*/ 2147483647 w 136"/>
              <a:gd name="T63" fmla="*/ 0 h 52"/>
              <a:gd name="T64" fmla="*/ 2147483647 w 136"/>
              <a:gd name="T65" fmla="*/ 2147483647 h 52"/>
              <a:gd name="T66" fmla="*/ 2147483647 w 136"/>
              <a:gd name="T67" fmla="*/ 2147483647 h 52"/>
              <a:gd name="T68" fmla="*/ 2147483647 w 136"/>
              <a:gd name="T69" fmla="*/ 2147483647 h 52"/>
              <a:gd name="T70" fmla="*/ 2147483647 w 136"/>
              <a:gd name="T71" fmla="*/ 2147483647 h 52"/>
              <a:gd name="T72" fmla="*/ 2147483647 w 136"/>
              <a:gd name="T73" fmla="*/ 2147483647 h 5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" h="52">
                <a:moveTo>
                  <a:pt x="32" y="6"/>
                </a:moveTo>
                <a:lnTo>
                  <a:pt x="13" y="6"/>
                </a:lnTo>
                <a:lnTo>
                  <a:pt x="0" y="6"/>
                </a:lnTo>
                <a:lnTo>
                  <a:pt x="2" y="12"/>
                </a:lnTo>
                <a:lnTo>
                  <a:pt x="13" y="11"/>
                </a:lnTo>
                <a:lnTo>
                  <a:pt x="15" y="15"/>
                </a:lnTo>
                <a:lnTo>
                  <a:pt x="5" y="16"/>
                </a:lnTo>
                <a:lnTo>
                  <a:pt x="21" y="23"/>
                </a:lnTo>
                <a:lnTo>
                  <a:pt x="35" y="27"/>
                </a:lnTo>
                <a:lnTo>
                  <a:pt x="45" y="23"/>
                </a:lnTo>
                <a:lnTo>
                  <a:pt x="55" y="19"/>
                </a:lnTo>
                <a:lnTo>
                  <a:pt x="56" y="22"/>
                </a:lnTo>
                <a:lnTo>
                  <a:pt x="72" y="20"/>
                </a:lnTo>
                <a:lnTo>
                  <a:pt x="73" y="24"/>
                </a:lnTo>
                <a:lnTo>
                  <a:pt x="42" y="30"/>
                </a:lnTo>
                <a:lnTo>
                  <a:pt x="38" y="33"/>
                </a:lnTo>
                <a:lnTo>
                  <a:pt x="77" y="33"/>
                </a:lnTo>
                <a:lnTo>
                  <a:pt x="61" y="35"/>
                </a:lnTo>
                <a:lnTo>
                  <a:pt x="67" y="37"/>
                </a:lnTo>
                <a:lnTo>
                  <a:pt x="44" y="38"/>
                </a:lnTo>
                <a:lnTo>
                  <a:pt x="70" y="46"/>
                </a:lnTo>
                <a:lnTo>
                  <a:pt x="81" y="52"/>
                </a:lnTo>
                <a:lnTo>
                  <a:pt x="83" y="49"/>
                </a:lnTo>
                <a:lnTo>
                  <a:pt x="96" y="38"/>
                </a:lnTo>
                <a:lnTo>
                  <a:pt x="102" y="30"/>
                </a:lnTo>
                <a:lnTo>
                  <a:pt x="105" y="25"/>
                </a:lnTo>
                <a:lnTo>
                  <a:pt x="136" y="19"/>
                </a:lnTo>
                <a:lnTo>
                  <a:pt x="100" y="13"/>
                </a:lnTo>
                <a:lnTo>
                  <a:pt x="97" y="8"/>
                </a:lnTo>
                <a:lnTo>
                  <a:pt x="87" y="10"/>
                </a:lnTo>
                <a:lnTo>
                  <a:pt x="86" y="6"/>
                </a:lnTo>
                <a:lnTo>
                  <a:pt x="67" y="0"/>
                </a:lnTo>
                <a:lnTo>
                  <a:pt x="70" y="18"/>
                </a:lnTo>
                <a:lnTo>
                  <a:pt x="48" y="5"/>
                </a:lnTo>
                <a:lnTo>
                  <a:pt x="38" y="10"/>
                </a:lnTo>
                <a:lnTo>
                  <a:pt x="28" y="7"/>
                </a:lnTo>
                <a:lnTo>
                  <a:pt x="32" y="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1" name="Freeform 380"/>
          <p:cNvSpPr>
            <a:spLocks/>
          </p:cNvSpPr>
          <p:nvPr/>
        </p:nvSpPr>
        <p:spPr bwMode="auto">
          <a:xfrm>
            <a:off x="4716463" y="1908175"/>
            <a:ext cx="142875" cy="25400"/>
          </a:xfrm>
          <a:custGeom>
            <a:avLst/>
            <a:gdLst>
              <a:gd name="T0" fmla="*/ 2147483647 w 113"/>
              <a:gd name="T1" fmla="*/ 2147483647 h 15"/>
              <a:gd name="T2" fmla="*/ 2147483647 w 113"/>
              <a:gd name="T3" fmla="*/ 2147483647 h 15"/>
              <a:gd name="T4" fmla="*/ 2147483647 w 113"/>
              <a:gd name="T5" fmla="*/ 2147483647 h 15"/>
              <a:gd name="T6" fmla="*/ 0 w 113"/>
              <a:gd name="T7" fmla="*/ 2147483647 h 15"/>
              <a:gd name="T8" fmla="*/ 2025499679 w 113"/>
              <a:gd name="T9" fmla="*/ 2147483647 h 15"/>
              <a:gd name="T10" fmla="*/ 2147483647 w 113"/>
              <a:gd name="T11" fmla="*/ 2147483647 h 15"/>
              <a:gd name="T12" fmla="*/ 2147483647 w 113"/>
              <a:gd name="T13" fmla="*/ 2147483647 h 15"/>
              <a:gd name="T14" fmla="*/ 2147483647 w 113"/>
              <a:gd name="T15" fmla="*/ 2147483647 h 15"/>
              <a:gd name="T16" fmla="*/ 2147483647 w 113"/>
              <a:gd name="T17" fmla="*/ 2147483647 h 15"/>
              <a:gd name="T18" fmla="*/ 2147483647 w 113"/>
              <a:gd name="T19" fmla="*/ 2147483647 h 15"/>
              <a:gd name="T20" fmla="*/ 2147483647 w 113"/>
              <a:gd name="T21" fmla="*/ 2147483647 h 15"/>
              <a:gd name="T22" fmla="*/ 2147483647 w 113"/>
              <a:gd name="T23" fmla="*/ 2147483647 h 15"/>
              <a:gd name="T24" fmla="*/ 2147483647 w 113"/>
              <a:gd name="T25" fmla="*/ 2147483647 h 15"/>
              <a:gd name="T26" fmla="*/ 2147483647 w 113"/>
              <a:gd name="T27" fmla="*/ 0 h 15"/>
              <a:gd name="T28" fmla="*/ 2147483647 w 113"/>
              <a:gd name="T29" fmla="*/ 2147483647 h 15"/>
              <a:gd name="T30" fmla="*/ 2147483647 w 113"/>
              <a:gd name="T31" fmla="*/ 2147483647 h 1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3" h="15">
                <a:moveTo>
                  <a:pt x="50" y="4"/>
                </a:moveTo>
                <a:lnTo>
                  <a:pt x="20" y="1"/>
                </a:lnTo>
                <a:lnTo>
                  <a:pt x="12" y="2"/>
                </a:lnTo>
                <a:lnTo>
                  <a:pt x="0" y="4"/>
                </a:lnTo>
                <a:lnTo>
                  <a:pt x="1" y="6"/>
                </a:lnTo>
                <a:lnTo>
                  <a:pt x="47" y="10"/>
                </a:lnTo>
                <a:lnTo>
                  <a:pt x="25" y="12"/>
                </a:lnTo>
                <a:lnTo>
                  <a:pt x="59" y="15"/>
                </a:lnTo>
                <a:lnTo>
                  <a:pt x="97" y="14"/>
                </a:lnTo>
                <a:lnTo>
                  <a:pt x="113" y="6"/>
                </a:lnTo>
                <a:lnTo>
                  <a:pt x="104" y="3"/>
                </a:lnTo>
                <a:lnTo>
                  <a:pt x="68" y="2"/>
                </a:lnTo>
                <a:lnTo>
                  <a:pt x="63" y="1"/>
                </a:lnTo>
                <a:lnTo>
                  <a:pt x="57" y="0"/>
                </a:lnTo>
                <a:lnTo>
                  <a:pt x="52" y="2"/>
                </a:lnTo>
                <a:lnTo>
                  <a:pt x="50" y="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2" name="Freeform 381"/>
          <p:cNvSpPr>
            <a:spLocks/>
          </p:cNvSpPr>
          <p:nvPr/>
        </p:nvSpPr>
        <p:spPr bwMode="auto">
          <a:xfrm>
            <a:off x="4768850" y="1965325"/>
            <a:ext cx="68263" cy="15875"/>
          </a:xfrm>
          <a:custGeom>
            <a:avLst/>
            <a:gdLst>
              <a:gd name="T0" fmla="*/ 2147483647 w 54"/>
              <a:gd name="T1" fmla="*/ 2147483647 h 9"/>
              <a:gd name="T2" fmla="*/ 2147483647 w 54"/>
              <a:gd name="T3" fmla="*/ 2147483647 h 9"/>
              <a:gd name="T4" fmla="*/ 2147483647 w 54"/>
              <a:gd name="T5" fmla="*/ 2147483647 h 9"/>
              <a:gd name="T6" fmla="*/ 2147483647 w 54"/>
              <a:gd name="T7" fmla="*/ 2147483647 h 9"/>
              <a:gd name="T8" fmla="*/ 0 w 54"/>
              <a:gd name="T9" fmla="*/ 0 h 9"/>
              <a:gd name="T10" fmla="*/ 2147483647 w 54"/>
              <a:gd name="T11" fmla="*/ 0 h 9"/>
              <a:gd name="T12" fmla="*/ 2147483647 w 54"/>
              <a:gd name="T13" fmla="*/ 2147483647 h 9"/>
              <a:gd name="T14" fmla="*/ 2147483647 w 54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" h="9">
                <a:moveTo>
                  <a:pt x="40" y="8"/>
                </a:moveTo>
                <a:lnTo>
                  <a:pt x="23" y="9"/>
                </a:lnTo>
                <a:lnTo>
                  <a:pt x="6" y="9"/>
                </a:lnTo>
                <a:lnTo>
                  <a:pt x="10" y="3"/>
                </a:lnTo>
                <a:lnTo>
                  <a:pt x="0" y="0"/>
                </a:lnTo>
                <a:lnTo>
                  <a:pt x="32" y="0"/>
                </a:lnTo>
                <a:lnTo>
                  <a:pt x="54" y="4"/>
                </a:lnTo>
                <a:lnTo>
                  <a:pt x="40" y="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3" name="Freeform 382"/>
          <p:cNvSpPr>
            <a:spLocks/>
          </p:cNvSpPr>
          <p:nvPr/>
        </p:nvSpPr>
        <p:spPr bwMode="auto">
          <a:xfrm>
            <a:off x="4708525" y="2212975"/>
            <a:ext cx="25400" cy="15875"/>
          </a:xfrm>
          <a:custGeom>
            <a:avLst/>
            <a:gdLst>
              <a:gd name="T0" fmla="*/ 2147483647 w 20"/>
              <a:gd name="T1" fmla="*/ 0 h 9"/>
              <a:gd name="T2" fmla="*/ 2147483647 w 20"/>
              <a:gd name="T3" fmla="*/ 2147483647 h 9"/>
              <a:gd name="T4" fmla="*/ 0 w 20"/>
              <a:gd name="T5" fmla="*/ 2147483647 h 9"/>
              <a:gd name="T6" fmla="*/ 2147483647 w 20"/>
              <a:gd name="T7" fmla="*/ 2147483647 h 9"/>
              <a:gd name="T8" fmla="*/ 2147483647 w 20"/>
              <a:gd name="T9" fmla="*/ 2147483647 h 9"/>
              <a:gd name="T10" fmla="*/ 2147483647 w 20"/>
              <a:gd name="T11" fmla="*/ 2147483647 h 9"/>
              <a:gd name="T12" fmla="*/ 2147483647 w 20"/>
              <a:gd name="T13" fmla="*/ 2147483647 h 9"/>
              <a:gd name="T14" fmla="*/ 2147483647 w 2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" h="9">
                <a:moveTo>
                  <a:pt x="10" y="0"/>
                </a:moveTo>
                <a:lnTo>
                  <a:pt x="4" y="7"/>
                </a:lnTo>
                <a:lnTo>
                  <a:pt x="0" y="9"/>
                </a:lnTo>
                <a:lnTo>
                  <a:pt x="8" y="7"/>
                </a:lnTo>
                <a:lnTo>
                  <a:pt x="11" y="9"/>
                </a:lnTo>
                <a:lnTo>
                  <a:pt x="20" y="2"/>
                </a:lnTo>
                <a:lnTo>
                  <a:pt x="13" y="4"/>
                </a:lnTo>
                <a:lnTo>
                  <a:pt x="1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4" name="Freeform 383"/>
          <p:cNvSpPr>
            <a:spLocks/>
          </p:cNvSpPr>
          <p:nvPr/>
        </p:nvSpPr>
        <p:spPr bwMode="auto">
          <a:xfrm>
            <a:off x="4808538" y="2179638"/>
            <a:ext cx="244475" cy="306387"/>
          </a:xfrm>
          <a:custGeom>
            <a:avLst/>
            <a:gdLst>
              <a:gd name="T0" fmla="*/ 2147483647 w 191"/>
              <a:gd name="T1" fmla="*/ 2147483647 h 181"/>
              <a:gd name="T2" fmla="*/ 2147483647 w 191"/>
              <a:gd name="T3" fmla="*/ 2147483647 h 181"/>
              <a:gd name="T4" fmla="*/ 2147483647 w 191"/>
              <a:gd name="T5" fmla="*/ 2147483647 h 181"/>
              <a:gd name="T6" fmla="*/ 2147483647 w 191"/>
              <a:gd name="T7" fmla="*/ 2147483647 h 181"/>
              <a:gd name="T8" fmla="*/ 2147483647 w 191"/>
              <a:gd name="T9" fmla="*/ 2147483647 h 181"/>
              <a:gd name="T10" fmla="*/ 2147483647 w 191"/>
              <a:gd name="T11" fmla="*/ 2147483647 h 181"/>
              <a:gd name="T12" fmla="*/ 2147483647 w 191"/>
              <a:gd name="T13" fmla="*/ 2147483647 h 181"/>
              <a:gd name="T14" fmla="*/ 2147483647 w 191"/>
              <a:gd name="T15" fmla="*/ 2147483647 h 181"/>
              <a:gd name="T16" fmla="*/ 2147483647 w 191"/>
              <a:gd name="T17" fmla="*/ 2147483647 h 181"/>
              <a:gd name="T18" fmla="*/ 2147483647 w 191"/>
              <a:gd name="T19" fmla="*/ 0 h 181"/>
              <a:gd name="T20" fmla="*/ 2147483647 w 191"/>
              <a:gd name="T21" fmla="*/ 2147483647 h 181"/>
              <a:gd name="T22" fmla="*/ 2147483647 w 191"/>
              <a:gd name="T23" fmla="*/ 2147483647 h 181"/>
              <a:gd name="T24" fmla="*/ 2147483647 w 191"/>
              <a:gd name="T25" fmla="*/ 2147483647 h 181"/>
              <a:gd name="T26" fmla="*/ 2147483647 w 191"/>
              <a:gd name="T27" fmla="*/ 2147483647 h 181"/>
              <a:gd name="T28" fmla="*/ 2147483647 w 191"/>
              <a:gd name="T29" fmla="*/ 2147483647 h 181"/>
              <a:gd name="T30" fmla="*/ 2147483647 w 191"/>
              <a:gd name="T31" fmla="*/ 2147483647 h 181"/>
              <a:gd name="T32" fmla="*/ 0 w 191"/>
              <a:gd name="T33" fmla="*/ 2147483647 h 181"/>
              <a:gd name="T34" fmla="*/ 2147483647 w 191"/>
              <a:gd name="T35" fmla="*/ 2147483647 h 181"/>
              <a:gd name="T36" fmla="*/ 2147483647 w 191"/>
              <a:gd name="T37" fmla="*/ 2147483647 h 181"/>
              <a:gd name="T38" fmla="*/ 2147483647 w 191"/>
              <a:gd name="T39" fmla="*/ 2147483647 h 181"/>
              <a:gd name="T40" fmla="*/ 2147483647 w 191"/>
              <a:gd name="T41" fmla="*/ 2147483647 h 181"/>
              <a:gd name="T42" fmla="*/ 2147483647 w 191"/>
              <a:gd name="T43" fmla="*/ 2147483647 h 181"/>
              <a:gd name="T44" fmla="*/ 2147483647 w 191"/>
              <a:gd name="T45" fmla="*/ 2147483647 h 181"/>
              <a:gd name="T46" fmla="*/ 2147483647 w 191"/>
              <a:gd name="T47" fmla="*/ 2147483647 h 181"/>
              <a:gd name="T48" fmla="*/ 2147483647 w 191"/>
              <a:gd name="T49" fmla="*/ 2147483647 h 181"/>
              <a:gd name="T50" fmla="*/ 2147483647 w 191"/>
              <a:gd name="T51" fmla="*/ 2147483647 h 181"/>
              <a:gd name="T52" fmla="*/ 2147483647 w 191"/>
              <a:gd name="T53" fmla="*/ 2147483647 h 181"/>
              <a:gd name="T54" fmla="*/ 2147483647 w 191"/>
              <a:gd name="T55" fmla="*/ 2147483647 h 181"/>
              <a:gd name="T56" fmla="*/ 2147483647 w 191"/>
              <a:gd name="T57" fmla="*/ 2147483647 h 181"/>
              <a:gd name="T58" fmla="*/ 2147483647 w 191"/>
              <a:gd name="T59" fmla="*/ 2147483647 h 181"/>
              <a:gd name="T60" fmla="*/ 2147483647 w 191"/>
              <a:gd name="T61" fmla="*/ 2147483647 h 181"/>
              <a:gd name="T62" fmla="*/ 2147483647 w 191"/>
              <a:gd name="T63" fmla="*/ 2147483647 h 181"/>
              <a:gd name="T64" fmla="*/ 2147483647 w 191"/>
              <a:gd name="T65" fmla="*/ 2147483647 h 181"/>
              <a:gd name="T66" fmla="*/ 2147483647 w 191"/>
              <a:gd name="T67" fmla="*/ 2147483647 h 181"/>
              <a:gd name="T68" fmla="*/ 2147483647 w 191"/>
              <a:gd name="T69" fmla="*/ 2147483647 h 181"/>
              <a:gd name="T70" fmla="*/ 2147483647 w 191"/>
              <a:gd name="T71" fmla="*/ 2147483647 h 181"/>
              <a:gd name="T72" fmla="*/ 2147483647 w 191"/>
              <a:gd name="T73" fmla="*/ 2147483647 h 181"/>
              <a:gd name="T74" fmla="*/ 2147483647 w 191"/>
              <a:gd name="T75" fmla="*/ 2147483647 h 181"/>
              <a:gd name="T76" fmla="*/ 2147483647 w 191"/>
              <a:gd name="T77" fmla="*/ 2147483647 h 181"/>
              <a:gd name="T78" fmla="*/ 2147483647 w 191"/>
              <a:gd name="T79" fmla="*/ 2147483647 h 181"/>
              <a:gd name="T80" fmla="*/ 2147483647 w 191"/>
              <a:gd name="T81" fmla="*/ 2147483647 h 181"/>
              <a:gd name="T82" fmla="*/ 2147483647 w 191"/>
              <a:gd name="T83" fmla="*/ 2147483647 h 181"/>
              <a:gd name="T84" fmla="*/ 2147483647 w 191"/>
              <a:gd name="T85" fmla="*/ 2147483647 h 18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1" h="181">
                <a:moveTo>
                  <a:pt x="160" y="97"/>
                </a:moveTo>
                <a:lnTo>
                  <a:pt x="154" y="91"/>
                </a:lnTo>
                <a:lnTo>
                  <a:pt x="153" y="75"/>
                </a:lnTo>
                <a:lnTo>
                  <a:pt x="134" y="55"/>
                </a:lnTo>
                <a:lnTo>
                  <a:pt x="143" y="42"/>
                </a:lnTo>
                <a:lnTo>
                  <a:pt x="122" y="32"/>
                </a:lnTo>
                <a:lnTo>
                  <a:pt x="120" y="21"/>
                </a:lnTo>
                <a:lnTo>
                  <a:pt x="121" y="17"/>
                </a:lnTo>
                <a:lnTo>
                  <a:pt x="120" y="6"/>
                </a:lnTo>
                <a:lnTo>
                  <a:pt x="96" y="0"/>
                </a:lnTo>
                <a:lnTo>
                  <a:pt x="76" y="8"/>
                </a:lnTo>
                <a:lnTo>
                  <a:pt x="71" y="21"/>
                </a:lnTo>
                <a:lnTo>
                  <a:pt x="62" y="24"/>
                </a:lnTo>
                <a:lnTo>
                  <a:pt x="43" y="24"/>
                </a:lnTo>
                <a:lnTo>
                  <a:pt x="25" y="21"/>
                </a:lnTo>
                <a:lnTo>
                  <a:pt x="10" y="12"/>
                </a:lnTo>
                <a:lnTo>
                  <a:pt x="0" y="17"/>
                </a:lnTo>
                <a:lnTo>
                  <a:pt x="43" y="33"/>
                </a:lnTo>
                <a:lnTo>
                  <a:pt x="57" y="57"/>
                </a:lnTo>
                <a:lnTo>
                  <a:pt x="65" y="73"/>
                </a:lnTo>
                <a:lnTo>
                  <a:pt x="71" y="72"/>
                </a:lnTo>
                <a:lnTo>
                  <a:pt x="79" y="76"/>
                </a:lnTo>
                <a:lnTo>
                  <a:pt x="83" y="89"/>
                </a:lnTo>
                <a:lnTo>
                  <a:pt x="56" y="108"/>
                </a:lnTo>
                <a:lnTo>
                  <a:pt x="46" y="118"/>
                </a:lnTo>
                <a:lnTo>
                  <a:pt x="33" y="123"/>
                </a:lnTo>
                <a:lnTo>
                  <a:pt x="35" y="143"/>
                </a:lnTo>
                <a:lnTo>
                  <a:pt x="40" y="165"/>
                </a:lnTo>
                <a:lnTo>
                  <a:pt x="59" y="171"/>
                </a:lnTo>
                <a:lnTo>
                  <a:pt x="59" y="173"/>
                </a:lnTo>
                <a:lnTo>
                  <a:pt x="65" y="173"/>
                </a:lnTo>
                <a:lnTo>
                  <a:pt x="71" y="181"/>
                </a:lnTo>
                <a:lnTo>
                  <a:pt x="76" y="177"/>
                </a:lnTo>
                <a:lnTo>
                  <a:pt x="115" y="171"/>
                </a:lnTo>
                <a:lnTo>
                  <a:pt x="122" y="168"/>
                </a:lnTo>
                <a:lnTo>
                  <a:pt x="143" y="168"/>
                </a:lnTo>
                <a:lnTo>
                  <a:pt x="155" y="157"/>
                </a:lnTo>
                <a:lnTo>
                  <a:pt x="168" y="147"/>
                </a:lnTo>
                <a:lnTo>
                  <a:pt x="180" y="136"/>
                </a:lnTo>
                <a:lnTo>
                  <a:pt x="191" y="125"/>
                </a:lnTo>
                <a:lnTo>
                  <a:pt x="163" y="110"/>
                </a:lnTo>
                <a:lnTo>
                  <a:pt x="170" y="106"/>
                </a:lnTo>
                <a:lnTo>
                  <a:pt x="160" y="9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5" name="Freeform 384"/>
          <p:cNvSpPr>
            <a:spLocks/>
          </p:cNvSpPr>
          <p:nvPr/>
        </p:nvSpPr>
        <p:spPr bwMode="auto">
          <a:xfrm>
            <a:off x="4640263" y="2897188"/>
            <a:ext cx="4762" cy="6350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2147483647 w 3"/>
              <a:gd name="T5" fmla="*/ 2147483647 h 3"/>
              <a:gd name="T6" fmla="*/ 2147483647 w 3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0" y="3"/>
                </a:lnTo>
                <a:lnTo>
                  <a:pt x="3" y="3"/>
                </a:lnTo>
                <a:lnTo>
                  <a:pt x="2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6" name="Freeform 385"/>
          <p:cNvSpPr>
            <a:spLocks/>
          </p:cNvSpPr>
          <p:nvPr/>
        </p:nvSpPr>
        <p:spPr bwMode="auto">
          <a:xfrm>
            <a:off x="4643438" y="2841625"/>
            <a:ext cx="168275" cy="80963"/>
          </a:xfrm>
          <a:custGeom>
            <a:avLst/>
            <a:gdLst>
              <a:gd name="T0" fmla="*/ 2147483647 w 133"/>
              <a:gd name="T1" fmla="*/ 2147483647 h 48"/>
              <a:gd name="T2" fmla="*/ 2147483647 w 133"/>
              <a:gd name="T3" fmla="*/ 2147483647 h 48"/>
              <a:gd name="T4" fmla="*/ 2147483647 w 133"/>
              <a:gd name="T5" fmla="*/ 2147483647 h 48"/>
              <a:gd name="T6" fmla="*/ 2147483647 w 133"/>
              <a:gd name="T7" fmla="*/ 2147483647 h 48"/>
              <a:gd name="T8" fmla="*/ 2034611760 w 133"/>
              <a:gd name="T9" fmla="*/ 2147483647 h 48"/>
              <a:gd name="T10" fmla="*/ 2034611760 w 133"/>
              <a:gd name="T11" fmla="*/ 2147483647 h 48"/>
              <a:gd name="T12" fmla="*/ 0 w 133"/>
              <a:gd name="T13" fmla="*/ 2147483647 h 48"/>
              <a:gd name="T14" fmla="*/ 0 w 133"/>
              <a:gd name="T15" fmla="*/ 2147483647 h 48"/>
              <a:gd name="T16" fmla="*/ 2147483647 w 133"/>
              <a:gd name="T17" fmla="*/ 2147483647 h 48"/>
              <a:gd name="T18" fmla="*/ 2147483647 w 133"/>
              <a:gd name="T19" fmla="*/ 2147483647 h 48"/>
              <a:gd name="T20" fmla="*/ 2147483647 w 133"/>
              <a:gd name="T21" fmla="*/ 2147483647 h 48"/>
              <a:gd name="T22" fmla="*/ 2147483647 w 133"/>
              <a:gd name="T23" fmla="*/ 2147483647 h 48"/>
              <a:gd name="T24" fmla="*/ 2147483647 w 133"/>
              <a:gd name="T25" fmla="*/ 2147483647 h 48"/>
              <a:gd name="T26" fmla="*/ 2147483647 w 133"/>
              <a:gd name="T27" fmla="*/ 2147483647 h 48"/>
              <a:gd name="T28" fmla="*/ 2147483647 w 133"/>
              <a:gd name="T29" fmla="*/ 2147483647 h 48"/>
              <a:gd name="T30" fmla="*/ 2147483647 w 133"/>
              <a:gd name="T31" fmla="*/ 2147483647 h 48"/>
              <a:gd name="T32" fmla="*/ 2147483647 w 133"/>
              <a:gd name="T33" fmla="*/ 2147483647 h 48"/>
              <a:gd name="T34" fmla="*/ 2147483647 w 133"/>
              <a:gd name="T35" fmla="*/ 0 h 48"/>
              <a:gd name="T36" fmla="*/ 2147483647 w 133"/>
              <a:gd name="T37" fmla="*/ 2147483647 h 48"/>
              <a:gd name="T38" fmla="*/ 2147483647 w 133"/>
              <a:gd name="T39" fmla="*/ 2147483647 h 48"/>
              <a:gd name="T40" fmla="*/ 2147483647 w 133"/>
              <a:gd name="T41" fmla="*/ 2147483647 h 48"/>
              <a:gd name="T42" fmla="*/ 2147483647 w 133"/>
              <a:gd name="T43" fmla="*/ 2147483647 h 48"/>
              <a:gd name="T44" fmla="*/ 2147483647 w 133"/>
              <a:gd name="T45" fmla="*/ 2147483647 h 48"/>
              <a:gd name="T46" fmla="*/ 2147483647 w 133"/>
              <a:gd name="T47" fmla="*/ 2147483647 h 48"/>
              <a:gd name="T48" fmla="*/ 2147483647 w 133"/>
              <a:gd name="T49" fmla="*/ 2147483647 h 48"/>
              <a:gd name="T50" fmla="*/ 2147483647 w 133"/>
              <a:gd name="T51" fmla="*/ 2147483647 h 48"/>
              <a:gd name="T52" fmla="*/ 2147483647 w 133"/>
              <a:gd name="T53" fmla="*/ 2147483647 h 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3" h="48">
                <a:moveTo>
                  <a:pt x="46" y="39"/>
                </a:moveTo>
                <a:lnTo>
                  <a:pt x="27" y="41"/>
                </a:lnTo>
                <a:lnTo>
                  <a:pt x="17" y="40"/>
                </a:lnTo>
                <a:lnTo>
                  <a:pt x="2" y="36"/>
                </a:lnTo>
                <a:lnTo>
                  <a:pt x="1" y="36"/>
                </a:lnTo>
                <a:lnTo>
                  <a:pt x="1" y="35"/>
                </a:lnTo>
                <a:lnTo>
                  <a:pt x="0" y="33"/>
                </a:lnTo>
                <a:lnTo>
                  <a:pt x="0" y="27"/>
                </a:lnTo>
                <a:lnTo>
                  <a:pt x="12" y="29"/>
                </a:lnTo>
                <a:lnTo>
                  <a:pt x="16" y="30"/>
                </a:lnTo>
                <a:lnTo>
                  <a:pt x="20" y="27"/>
                </a:lnTo>
                <a:lnTo>
                  <a:pt x="35" y="26"/>
                </a:lnTo>
                <a:lnTo>
                  <a:pt x="56" y="26"/>
                </a:lnTo>
                <a:lnTo>
                  <a:pt x="62" y="24"/>
                </a:lnTo>
                <a:lnTo>
                  <a:pt x="58" y="14"/>
                </a:lnTo>
                <a:lnTo>
                  <a:pt x="73" y="3"/>
                </a:lnTo>
                <a:lnTo>
                  <a:pt x="83" y="6"/>
                </a:lnTo>
                <a:lnTo>
                  <a:pt x="94" y="0"/>
                </a:lnTo>
                <a:lnTo>
                  <a:pt x="122" y="3"/>
                </a:lnTo>
                <a:lnTo>
                  <a:pt x="133" y="17"/>
                </a:lnTo>
                <a:lnTo>
                  <a:pt x="127" y="24"/>
                </a:lnTo>
                <a:lnTo>
                  <a:pt x="125" y="25"/>
                </a:lnTo>
                <a:lnTo>
                  <a:pt x="118" y="38"/>
                </a:lnTo>
                <a:lnTo>
                  <a:pt x="117" y="40"/>
                </a:lnTo>
                <a:lnTo>
                  <a:pt x="82" y="48"/>
                </a:lnTo>
                <a:lnTo>
                  <a:pt x="74" y="47"/>
                </a:lnTo>
                <a:lnTo>
                  <a:pt x="46" y="3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7" name="Freeform 386"/>
          <p:cNvSpPr>
            <a:spLocks/>
          </p:cNvSpPr>
          <p:nvPr/>
        </p:nvSpPr>
        <p:spPr bwMode="auto">
          <a:xfrm>
            <a:off x="4787900" y="2963863"/>
            <a:ext cx="92075" cy="90487"/>
          </a:xfrm>
          <a:custGeom>
            <a:avLst/>
            <a:gdLst>
              <a:gd name="T0" fmla="*/ 2147483647 w 72"/>
              <a:gd name="T1" fmla="*/ 2147483647 h 53"/>
              <a:gd name="T2" fmla="*/ 2147483647 w 72"/>
              <a:gd name="T3" fmla="*/ 2147483647 h 53"/>
              <a:gd name="T4" fmla="*/ 2147483647 w 72"/>
              <a:gd name="T5" fmla="*/ 2147483647 h 53"/>
              <a:gd name="T6" fmla="*/ 2147483647 w 72"/>
              <a:gd name="T7" fmla="*/ 2147483647 h 53"/>
              <a:gd name="T8" fmla="*/ 2147483647 w 72"/>
              <a:gd name="T9" fmla="*/ 2147483647 h 53"/>
              <a:gd name="T10" fmla="*/ 2147483647 w 72"/>
              <a:gd name="T11" fmla="*/ 2147483647 h 53"/>
              <a:gd name="T12" fmla="*/ 2147483647 w 72"/>
              <a:gd name="T13" fmla="*/ 2147483647 h 53"/>
              <a:gd name="T14" fmla="*/ 2147483647 w 72"/>
              <a:gd name="T15" fmla="*/ 2147483647 h 53"/>
              <a:gd name="T16" fmla="*/ 2147483647 w 72"/>
              <a:gd name="T17" fmla="*/ 2147483647 h 53"/>
              <a:gd name="T18" fmla="*/ 2147483647 w 72"/>
              <a:gd name="T19" fmla="*/ 2147483647 h 53"/>
              <a:gd name="T20" fmla="*/ 2147483647 w 72"/>
              <a:gd name="T21" fmla="*/ 2147483647 h 53"/>
              <a:gd name="T22" fmla="*/ 2147483647 w 72"/>
              <a:gd name="T23" fmla="*/ 2147483647 h 53"/>
              <a:gd name="T24" fmla="*/ 2147483647 w 72"/>
              <a:gd name="T25" fmla="*/ 2147483647 h 53"/>
              <a:gd name="T26" fmla="*/ 2147483647 w 72"/>
              <a:gd name="T27" fmla="*/ 2147483647 h 53"/>
              <a:gd name="T28" fmla="*/ 2147483647 w 72"/>
              <a:gd name="T29" fmla="*/ 2147483647 h 53"/>
              <a:gd name="T30" fmla="*/ 2147483647 w 72"/>
              <a:gd name="T31" fmla="*/ 2147483647 h 53"/>
              <a:gd name="T32" fmla="*/ 2147483647 w 72"/>
              <a:gd name="T33" fmla="*/ 2147483647 h 53"/>
              <a:gd name="T34" fmla="*/ 2147483647 w 72"/>
              <a:gd name="T35" fmla="*/ 2147483647 h 53"/>
              <a:gd name="T36" fmla="*/ 2147483647 w 72"/>
              <a:gd name="T37" fmla="*/ 2147483647 h 53"/>
              <a:gd name="T38" fmla="*/ 2147483647 w 72"/>
              <a:gd name="T39" fmla="*/ 2147483647 h 53"/>
              <a:gd name="T40" fmla="*/ 2147483647 w 72"/>
              <a:gd name="T41" fmla="*/ 2147483647 h 53"/>
              <a:gd name="T42" fmla="*/ 2147483647 w 72"/>
              <a:gd name="T43" fmla="*/ 2147483647 h 53"/>
              <a:gd name="T44" fmla="*/ 2147483647 w 72"/>
              <a:gd name="T45" fmla="*/ 2147483647 h 53"/>
              <a:gd name="T46" fmla="*/ 2147483647 w 72"/>
              <a:gd name="T47" fmla="*/ 2147483647 h 53"/>
              <a:gd name="T48" fmla="*/ 2147483647 w 72"/>
              <a:gd name="T49" fmla="*/ 2147483647 h 53"/>
              <a:gd name="T50" fmla="*/ 2147483647 w 72"/>
              <a:gd name="T51" fmla="*/ 2147483647 h 53"/>
              <a:gd name="T52" fmla="*/ 2147483647 w 72"/>
              <a:gd name="T53" fmla="*/ 2147483647 h 53"/>
              <a:gd name="T54" fmla="*/ 2147483647 w 72"/>
              <a:gd name="T55" fmla="*/ 2147483647 h 53"/>
              <a:gd name="T56" fmla="*/ 2147483647 w 72"/>
              <a:gd name="T57" fmla="*/ 2147483647 h 53"/>
              <a:gd name="T58" fmla="*/ 2081837490 w 72"/>
              <a:gd name="T59" fmla="*/ 2147483647 h 53"/>
              <a:gd name="T60" fmla="*/ 0 w 72"/>
              <a:gd name="T61" fmla="*/ 2147483647 h 53"/>
              <a:gd name="T62" fmla="*/ 2147483647 w 72"/>
              <a:gd name="T63" fmla="*/ 2147483647 h 53"/>
              <a:gd name="T64" fmla="*/ 2147483647 w 72"/>
              <a:gd name="T65" fmla="*/ 2147483647 h 53"/>
              <a:gd name="T66" fmla="*/ 2147483647 w 72"/>
              <a:gd name="T67" fmla="*/ 0 h 53"/>
              <a:gd name="T68" fmla="*/ 2147483647 w 72"/>
              <a:gd name="T69" fmla="*/ 0 h 53"/>
              <a:gd name="T70" fmla="*/ 2147483647 w 72"/>
              <a:gd name="T71" fmla="*/ 2147483647 h 53"/>
              <a:gd name="T72" fmla="*/ 2147483647 w 72"/>
              <a:gd name="T73" fmla="*/ 2147483647 h 53"/>
              <a:gd name="T74" fmla="*/ 2147483647 w 72"/>
              <a:gd name="T75" fmla="*/ 2147483647 h 53"/>
              <a:gd name="T76" fmla="*/ 2147483647 w 72"/>
              <a:gd name="T77" fmla="*/ 2147483647 h 53"/>
              <a:gd name="T78" fmla="*/ 2147483647 w 72"/>
              <a:gd name="T79" fmla="*/ 2147483647 h 53"/>
              <a:gd name="T80" fmla="*/ 2147483647 w 72"/>
              <a:gd name="T81" fmla="*/ 2147483647 h 53"/>
              <a:gd name="T82" fmla="*/ 2147483647 w 72"/>
              <a:gd name="T83" fmla="*/ 2147483647 h 53"/>
              <a:gd name="T84" fmla="*/ 2147483647 w 72"/>
              <a:gd name="T85" fmla="*/ 2147483647 h 53"/>
              <a:gd name="T86" fmla="*/ 2147483647 w 72"/>
              <a:gd name="T87" fmla="*/ 2147483647 h 53"/>
              <a:gd name="T88" fmla="*/ 2147483647 w 72"/>
              <a:gd name="T89" fmla="*/ 2147483647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" h="53">
                <a:moveTo>
                  <a:pt x="64" y="6"/>
                </a:moveTo>
                <a:lnTo>
                  <a:pt x="64" y="10"/>
                </a:lnTo>
                <a:lnTo>
                  <a:pt x="63" y="13"/>
                </a:lnTo>
                <a:lnTo>
                  <a:pt x="61" y="16"/>
                </a:lnTo>
                <a:lnTo>
                  <a:pt x="61" y="17"/>
                </a:lnTo>
                <a:lnTo>
                  <a:pt x="64" y="19"/>
                </a:lnTo>
                <a:lnTo>
                  <a:pt x="72" y="24"/>
                </a:lnTo>
                <a:lnTo>
                  <a:pt x="66" y="27"/>
                </a:lnTo>
                <a:lnTo>
                  <a:pt x="69" y="29"/>
                </a:lnTo>
                <a:lnTo>
                  <a:pt x="71" y="34"/>
                </a:lnTo>
                <a:lnTo>
                  <a:pt x="60" y="36"/>
                </a:lnTo>
                <a:lnTo>
                  <a:pt x="64" y="39"/>
                </a:lnTo>
                <a:lnTo>
                  <a:pt x="62" y="41"/>
                </a:lnTo>
                <a:lnTo>
                  <a:pt x="58" y="39"/>
                </a:lnTo>
                <a:lnTo>
                  <a:pt x="55" y="44"/>
                </a:lnTo>
                <a:lnTo>
                  <a:pt x="52" y="46"/>
                </a:lnTo>
                <a:lnTo>
                  <a:pt x="56" y="52"/>
                </a:lnTo>
                <a:lnTo>
                  <a:pt x="52" y="53"/>
                </a:lnTo>
                <a:lnTo>
                  <a:pt x="49" y="52"/>
                </a:lnTo>
                <a:lnTo>
                  <a:pt x="42" y="48"/>
                </a:lnTo>
                <a:lnTo>
                  <a:pt x="38" y="46"/>
                </a:lnTo>
                <a:lnTo>
                  <a:pt x="38" y="44"/>
                </a:lnTo>
                <a:lnTo>
                  <a:pt x="30" y="39"/>
                </a:lnTo>
                <a:lnTo>
                  <a:pt x="29" y="36"/>
                </a:lnTo>
                <a:lnTo>
                  <a:pt x="25" y="34"/>
                </a:lnTo>
                <a:lnTo>
                  <a:pt x="11" y="23"/>
                </a:lnTo>
                <a:lnTo>
                  <a:pt x="11" y="22"/>
                </a:lnTo>
                <a:lnTo>
                  <a:pt x="8" y="20"/>
                </a:lnTo>
                <a:lnTo>
                  <a:pt x="4" y="12"/>
                </a:lnTo>
                <a:lnTo>
                  <a:pt x="1" y="10"/>
                </a:lnTo>
                <a:lnTo>
                  <a:pt x="0" y="1"/>
                </a:lnTo>
                <a:lnTo>
                  <a:pt x="4" y="1"/>
                </a:lnTo>
                <a:lnTo>
                  <a:pt x="9" y="5"/>
                </a:lnTo>
                <a:lnTo>
                  <a:pt x="13" y="0"/>
                </a:lnTo>
                <a:lnTo>
                  <a:pt x="19" y="0"/>
                </a:lnTo>
                <a:lnTo>
                  <a:pt x="24" y="2"/>
                </a:lnTo>
                <a:lnTo>
                  <a:pt x="38" y="3"/>
                </a:lnTo>
                <a:lnTo>
                  <a:pt x="39" y="2"/>
                </a:lnTo>
                <a:lnTo>
                  <a:pt x="42" y="3"/>
                </a:lnTo>
                <a:lnTo>
                  <a:pt x="44" y="2"/>
                </a:lnTo>
                <a:lnTo>
                  <a:pt x="49" y="3"/>
                </a:lnTo>
                <a:lnTo>
                  <a:pt x="51" y="3"/>
                </a:lnTo>
                <a:lnTo>
                  <a:pt x="55" y="6"/>
                </a:lnTo>
                <a:lnTo>
                  <a:pt x="58" y="7"/>
                </a:lnTo>
                <a:lnTo>
                  <a:pt x="64" y="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8" name="Freeform 387"/>
          <p:cNvSpPr>
            <a:spLocks/>
          </p:cNvSpPr>
          <p:nvPr/>
        </p:nvSpPr>
        <p:spPr bwMode="auto">
          <a:xfrm>
            <a:off x="4740275" y="2919413"/>
            <a:ext cx="131763" cy="122237"/>
          </a:xfrm>
          <a:custGeom>
            <a:avLst/>
            <a:gdLst>
              <a:gd name="T0" fmla="*/ 2147483647 w 104"/>
              <a:gd name="T1" fmla="*/ 2147483647 h 72"/>
              <a:gd name="T2" fmla="*/ 2147483647 w 104"/>
              <a:gd name="T3" fmla="*/ 2147483647 h 72"/>
              <a:gd name="T4" fmla="*/ 2147483647 w 104"/>
              <a:gd name="T5" fmla="*/ 2147483647 h 72"/>
              <a:gd name="T6" fmla="*/ 2147483647 w 104"/>
              <a:gd name="T7" fmla="*/ 2147483647 h 72"/>
              <a:gd name="T8" fmla="*/ 2147483647 w 104"/>
              <a:gd name="T9" fmla="*/ 2147483647 h 72"/>
              <a:gd name="T10" fmla="*/ 2147483647 w 104"/>
              <a:gd name="T11" fmla="*/ 0 h 72"/>
              <a:gd name="T12" fmla="*/ 2147483647 w 104"/>
              <a:gd name="T13" fmla="*/ 2147483647 h 72"/>
              <a:gd name="T14" fmla="*/ 2147483647 w 104"/>
              <a:gd name="T15" fmla="*/ 2147483647 h 72"/>
              <a:gd name="T16" fmla="*/ 2147483647 w 104"/>
              <a:gd name="T17" fmla="*/ 2147483647 h 72"/>
              <a:gd name="T18" fmla="*/ 2147483647 w 104"/>
              <a:gd name="T19" fmla="*/ 2147483647 h 72"/>
              <a:gd name="T20" fmla="*/ 2147483647 w 104"/>
              <a:gd name="T21" fmla="*/ 2147483647 h 72"/>
              <a:gd name="T22" fmla="*/ 2147483647 w 104"/>
              <a:gd name="T23" fmla="*/ 2147483647 h 72"/>
              <a:gd name="T24" fmla="*/ 2147483647 w 104"/>
              <a:gd name="T25" fmla="*/ 2147483647 h 72"/>
              <a:gd name="T26" fmla="*/ 2147483647 w 104"/>
              <a:gd name="T27" fmla="*/ 2147483647 h 72"/>
              <a:gd name="T28" fmla="*/ 2147483647 w 104"/>
              <a:gd name="T29" fmla="*/ 2147483647 h 72"/>
              <a:gd name="T30" fmla="*/ 2147483647 w 104"/>
              <a:gd name="T31" fmla="*/ 2147483647 h 72"/>
              <a:gd name="T32" fmla="*/ 2147483647 w 104"/>
              <a:gd name="T33" fmla="*/ 2147483647 h 72"/>
              <a:gd name="T34" fmla="*/ 2147483647 w 104"/>
              <a:gd name="T35" fmla="*/ 2147483647 h 72"/>
              <a:gd name="T36" fmla="*/ 2147483647 w 104"/>
              <a:gd name="T37" fmla="*/ 2147483647 h 72"/>
              <a:gd name="T38" fmla="*/ 2147483647 w 104"/>
              <a:gd name="T39" fmla="*/ 2147483647 h 72"/>
              <a:gd name="T40" fmla="*/ 2147483647 w 104"/>
              <a:gd name="T41" fmla="*/ 2147483647 h 72"/>
              <a:gd name="T42" fmla="*/ 2147483647 w 104"/>
              <a:gd name="T43" fmla="*/ 2147483647 h 72"/>
              <a:gd name="T44" fmla="*/ 2147483647 w 104"/>
              <a:gd name="T45" fmla="*/ 2147483647 h 72"/>
              <a:gd name="T46" fmla="*/ 2147483647 w 104"/>
              <a:gd name="T47" fmla="*/ 2147483647 h 72"/>
              <a:gd name="T48" fmla="*/ 2147483647 w 104"/>
              <a:gd name="T49" fmla="*/ 2147483647 h 72"/>
              <a:gd name="T50" fmla="*/ 2147483647 w 104"/>
              <a:gd name="T51" fmla="*/ 2147483647 h 72"/>
              <a:gd name="T52" fmla="*/ 2147483647 w 104"/>
              <a:gd name="T53" fmla="*/ 2147483647 h 72"/>
              <a:gd name="T54" fmla="*/ 2147483647 w 104"/>
              <a:gd name="T55" fmla="*/ 2147483647 h 72"/>
              <a:gd name="T56" fmla="*/ 2147483647 w 104"/>
              <a:gd name="T57" fmla="*/ 2147483647 h 72"/>
              <a:gd name="T58" fmla="*/ 2147483647 w 104"/>
              <a:gd name="T59" fmla="*/ 2147483647 h 72"/>
              <a:gd name="T60" fmla="*/ 2147483647 w 104"/>
              <a:gd name="T61" fmla="*/ 2147483647 h 72"/>
              <a:gd name="T62" fmla="*/ 2147483647 w 104"/>
              <a:gd name="T63" fmla="*/ 2147483647 h 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4" h="72">
                <a:moveTo>
                  <a:pt x="93" y="32"/>
                </a:moveTo>
                <a:lnTo>
                  <a:pt x="96" y="33"/>
                </a:lnTo>
                <a:lnTo>
                  <a:pt x="99" y="28"/>
                </a:lnTo>
                <a:lnTo>
                  <a:pt x="104" y="27"/>
                </a:lnTo>
                <a:lnTo>
                  <a:pt x="104" y="26"/>
                </a:lnTo>
                <a:lnTo>
                  <a:pt x="98" y="25"/>
                </a:lnTo>
                <a:lnTo>
                  <a:pt x="95" y="23"/>
                </a:lnTo>
                <a:lnTo>
                  <a:pt x="98" y="21"/>
                </a:lnTo>
                <a:lnTo>
                  <a:pt x="95" y="20"/>
                </a:lnTo>
                <a:lnTo>
                  <a:pt x="90" y="14"/>
                </a:lnTo>
                <a:lnTo>
                  <a:pt x="65" y="12"/>
                </a:lnTo>
                <a:lnTo>
                  <a:pt x="49" y="0"/>
                </a:lnTo>
                <a:lnTo>
                  <a:pt x="47" y="1"/>
                </a:lnTo>
                <a:lnTo>
                  <a:pt x="45" y="1"/>
                </a:lnTo>
                <a:lnTo>
                  <a:pt x="45" y="3"/>
                </a:lnTo>
                <a:lnTo>
                  <a:pt x="40" y="3"/>
                </a:lnTo>
                <a:lnTo>
                  <a:pt x="39" y="5"/>
                </a:lnTo>
                <a:lnTo>
                  <a:pt x="33" y="6"/>
                </a:lnTo>
                <a:lnTo>
                  <a:pt x="34" y="9"/>
                </a:lnTo>
                <a:lnTo>
                  <a:pt x="34" y="12"/>
                </a:lnTo>
                <a:lnTo>
                  <a:pt x="36" y="15"/>
                </a:lnTo>
                <a:lnTo>
                  <a:pt x="33" y="15"/>
                </a:lnTo>
                <a:lnTo>
                  <a:pt x="28" y="17"/>
                </a:lnTo>
                <a:lnTo>
                  <a:pt x="28" y="18"/>
                </a:lnTo>
                <a:lnTo>
                  <a:pt x="29" y="21"/>
                </a:lnTo>
                <a:lnTo>
                  <a:pt x="24" y="21"/>
                </a:lnTo>
                <a:lnTo>
                  <a:pt x="20" y="20"/>
                </a:lnTo>
                <a:lnTo>
                  <a:pt x="19" y="20"/>
                </a:lnTo>
                <a:lnTo>
                  <a:pt x="18" y="20"/>
                </a:lnTo>
                <a:lnTo>
                  <a:pt x="15" y="18"/>
                </a:lnTo>
                <a:lnTo>
                  <a:pt x="13" y="21"/>
                </a:lnTo>
                <a:lnTo>
                  <a:pt x="4" y="21"/>
                </a:lnTo>
                <a:lnTo>
                  <a:pt x="0" y="20"/>
                </a:lnTo>
                <a:lnTo>
                  <a:pt x="3" y="26"/>
                </a:lnTo>
                <a:lnTo>
                  <a:pt x="8" y="32"/>
                </a:lnTo>
                <a:lnTo>
                  <a:pt x="12" y="28"/>
                </a:lnTo>
                <a:lnTo>
                  <a:pt x="27" y="46"/>
                </a:lnTo>
                <a:lnTo>
                  <a:pt x="31" y="52"/>
                </a:lnTo>
                <a:lnTo>
                  <a:pt x="49" y="61"/>
                </a:lnTo>
                <a:lnTo>
                  <a:pt x="71" y="72"/>
                </a:lnTo>
                <a:lnTo>
                  <a:pt x="74" y="72"/>
                </a:lnTo>
                <a:lnTo>
                  <a:pt x="76" y="72"/>
                </a:lnTo>
                <a:lnTo>
                  <a:pt x="76" y="70"/>
                </a:lnTo>
                <a:lnTo>
                  <a:pt x="68" y="65"/>
                </a:lnTo>
                <a:lnTo>
                  <a:pt x="67" y="62"/>
                </a:lnTo>
                <a:lnTo>
                  <a:pt x="63" y="60"/>
                </a:lnTo>
                <a:lnTo>
                  <a:pt x="49" y="49"/>
                </a:lnTo>
                <a:lnTo>
                  <a:pt x="49" y="48"/>
                </a:lnTo>
                <a:lnTo>
                  <a:pt x="46" y="46"/>
                </a:lnTo>
                <a:lnTo>
                  <a:pt x="42" y="38"/>
                </a:lnTo>
                <a:lnTo>
                  <a:pt x="39" y="36"/>
                </a:lnTo>
                <a:lnTo>
                  <a:pt x="38" y="27"/>
                </a:lnTo>
                <a:lnTo>
                  <a:pt x="42" y="27"/>
                </a:lnTo>
                <a:lnTo>
                  <a:pt x="47" y="31"/>
                </a:lnTo>
                <a:lnTo>
                  <a:pt x="51" y="26"/>
                </a:lnTo>
                <a:lnTo>
                  <a:pt x="57" y="26"/>
                </a:lnTo>
                <a:lnTo>
                  <a:pt x="62" y="28"/>
                </a:lnTo>
                <a:lnTo>
                  <a:pt x="76" y="29"/>
                </a:lnTo>
                <a:lnTo>
                  <a:pt x="77" y="28"/>
                </a:lnTo>
                <a:lnTo>
                  <a:pt x="80" y="29"/>
                </a:lnTo>
                <a:lnTo>
                  <a:pt x="82" y="28"/>
                </a:lnTo>
                <a:lnTo>
                  <a:pt x="87" y="29"/>
                </a:lnTo>
                <a:lnTo>
                  <a:pt x="89" y="29"/>
                </a:lnTo>
                <a:lnTo>
                  <a:pt x="93" y="3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9" name="Freeform 388"/>
          <p:cNvSpPr>
            <a:spLocks/>
          </p:cNvSpPr>
          <p:nvPr/>
        </p:nvSpPr>
        <p:spPr bwMode="auto">
          <a:xfrm>
            <a:off x="4819650" y="3041650"/>
            <a:ext cx="34925" cy="17463"/>
          </a:xfrm>
          <a:custGeom>
            <a:avLst/>
            <a:gdLst>
              <a:gd name="T0" fmla="*/ 2147483647 w 28"/>
              <a:gd name="T1" fmla="*/ 2147483647 h 10"/>
              <a:gd name="T2" fmla="*/ 2147483647 w 28"/>
              <a:gd name="T3" fmla="*/ 2147483647 h 10"/>
              <a:gd name="T4" fmla="*/ 2147483647 w 28"/>
              <a:gd name="T5" fmla="*/ 2147483647 h 10"/>
              <a:gd name="T6" fmla="*/ 2147483647 w 28"/>
              <a:gd name="T7" fmla="*/ 2147483647 h 10"/>
              <a:gd name="T8" fmla="*/ 2147483647 w 28"/>
              <a:gd name="T9" fmla="*/ 0 h 10"/>
              <a:gd name="T10" fmla="*/ 2147483647 w 28"/>
              <a:gd name="T11" fmla="*/ 2147483647 h 10"/>
              <a:gd name="T12" fmla="*/ 0 w 28"/>
              <a:gd name="T13" fmla="*/ 0 h 10"/>
              <a:gd name="T14" fmla="*/ 2147483647 w 28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" h="10">
                <a:moveTo>
                  <a:pt x="28" y="10"/>
                </a:moveTo>
                <a:lnTo>
                  <a:pt x="28" y="7"/>
                </a:lnTo>
                <a:lnTo>
                  <a:pt x="25" y="6"/>
                </a:lnTo>
                <a:lnTo>
                  <a:pt x="18" y="2"/>
                </a:lnTo>
                <a:lnTo>
                  <a:pt x="14" y="0"/>
                </a:lnTo>
                <a:lnTo>
                  <a:pt x="12" y="1"/>
                </a:lnTo>
                <a:lnTo>
                  <a:pt x="0" y="0"/>
                </a:lnTo>
                <a:lnTo>
                  <a:pt x="28" y="1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0" name="Freeform 389"/>
          <p:cNvSpPr>
            <a:spLocks/>
          </p:cNvSpPr>
          <p:nvPr/>
        </p:nvSpPr>
        <p:spPr bwMode="auto">
          <a:xfrm>
            <a:off x="4319588" y="2768600"/>
            <a:ext cx="288925" cy="290513"/>
          </a:xfrm>
          <a:custGeom>
            <a:avLst/>
            <a:gdLst>
              <a:gd name="T0" fmla="*/ 2147483647 w 227"/>
              <a:gd name="T1" fmla="*/ 2147483647 h 171"/>
              <a:gd name="T2" fmla="*/ 2147483647 w 227"/>
              <a:gd name="T3" fmla="*/ 2147483647 h 171"/>
              <a:gd name="T4" fmla="*/ 2147483647 w 227"/>
              <a:gd name="T5" fmla="*/ 2147483647 h 171"/>
              <a:gd name="T6" fmla="*/ 2147483647 w 227"/>
              <a:gd name="T7" fmla="*/ 2147483647 h 171"/>
              <a:gd name="T8" fmla="*/ 2147483647 w 227"/>
              <a:gd name="T9" fmla="*/ 2147483647 h 171"/>
              <a:gd name="T10" fmla="*/ 2147483647 w 227"/>
              <a:gd name="T11" fmla="*/ 2147483647 h 171"/>
              <a:gd name="T12" fmla="*/ 2147483647 w 227"/>
              <a:gd name="T13" fmla="*/ 2147483647 h 171"/>
              <a:gd name="T14" fmla="*/ 2147483647 w 227"/>
              <a:gd name="T15" fmla="*/ 2147483647 h 171"/>
              <a:gd name="T16" fmla="*/ 2147483647 w 227"/>
              <a:gd name="T17" fmla="*/ 2147483647 h 171"/>
              <a:gd name="T18" fmla="*/ 2147483647 w 227"/>
              <a:gd name="T19" fmla="*/ 2147483647 h 171"/>
              <a:gd name="T20" fmla="*/ 2147483647 w 227"/>
              <a:gd name="T21" fmla="*/ 2147483647 h 171"/>
              <a:gd name="T22" fmla="*/ 2147483647 w 227"/>
              <a:gd name="T23" fmla="*/ 2147483647 h 171"/>
              <a:gd name="T24" fmla="*/ 2147483647 w 227"/>
              <a:gd name="T25" fmla="*/ 2147483647 h 171"/>
              <a:gd name="T26" fmla="*/ 2147483647 w 227"/>
              <a:gd name="T27" fmla="*/ 2147483647 h 171"/>
              <a:gd name="T28" fmla="*/ 2147483647 w 227"/>
              <a:gd name="T29" fmla="*/ 2147483647 h 171"/>
              <a:gd name="T30" fmla="*/ 2147483647 w 227"/>
              <a:gd name="T31" fmla="*/ 2147483647 h 171"/>
              <a:gd name="T32" fmla="*/ 2147483647 w 227"/>
              <a:gd name="T33" fmla="*/ 2147483647 h 171"/>
              <a:gd name="T34" fmla="*/ 2147483647 w 227"/>
              <a:gd name="T35" fmla="*/ 2147483647 h 171"/>
              <a:gd name="T36" fmla="*/ 2147483647 w 227"/>
              <a:gd name="T37" fmla="*/ 2147483647 h 171"/>
              <a:gd name="T38" fmla="*/ 2147483647 w 227"/>
              <a:gd name="T39" fmla="*/ 2147483647 h 171"/>
              <a:gd name="T40" fmla="*/ 2147483647 w 227"/>
              <a:gd name="T41" fmla="*/ 2147483647 h 171"/>
              <a:gd name="T42" fmla="*/ 2147483647 w 227"/>
              <a:gd name="T43" fmla="*/ 0 h 171"/>
              <a:gd name="T44" fmla="*/ 2147483647 w 227"/>
              <a:gd name="T45" fmla="*/ 2147483647 h 171"/>
              <a:gd name="T46" fmla="*/ 2147483647 w 227"/>
              <a:gd name="T47" fmla="*/ 2147483647 h 171"/>
              <a:gd name="T48" fmla="*/ 2147483647 w 227"/>
              <a:gd name="T49" fmla="*/ 2147483647 h 171"/>
              <a:gd name="T50" fmla="*/ 2147483647 w 227"/>
              <a:gd name="T51" fmla="*/ 2147483647 h 171"/>
              <a:gd name="T52" fmla="*/ 2147483647 w 227"/>
              <a:gd name="T53" fmla="*/ 2147483647 h 171"/>
              <a:gd name="T54" fmla="*/ 2147483647 w 227"/>
              <a:gd name="T55" fmla="*/ 2147483647 h 171"/>
              <a:gd name="T56" fmla="*/ 2147483647 w 227"/>
              <a:gd name="T57" fmla="*/ 2147483647 h 171"/>
              <a:gd name="T58" fmla="*/ 2147483647 w 227"/>
              <a:gd name="T59" fmla="*/ 2147483647 h 171"/>
              <a:gd name="T60" fmla="*/ 2147483647 w 227"/>
              <a:gd name="T61" fmla="*/ 2147483647 h 171"/>
              <a:gd name="T62" fmla="*/ 2147483647 w 227"/>
              <a:gd name="T63" fmla="*/ 2147483647 h 1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27" h="171">
                <a:moveTo>
                  <a:pt x="221" y="137"/>
                </a:moveTo>
                <a:lnTo>
                  <a:pt x="221" y="144"/>
                </a:lnTo>
                <a:lnTo>
                  <a:pt x="219" y="145"/>
                </a:lnTo>
                <a:lnTo>
                  <a:pt x="219" y="144"/>
                </a:lnTo>
                <a:lnTo>
                  <a:pt x="218" y="145"/>
                </a:lnTo>
                <a:lnTo>
                  <a:pt x="200" y="158"/>
                </a:lnTo>
                <a:lnTo>
                  <a:pt x="176" y="152"/>
                </a:lnTo>
                <a:lnTo>
                  <a:pt x="170" y="150"/>
                </a:lnTo>
                <a:lnTo>
                  <a:pt x="168" y="151"/>
                </a:lnTo>
                <a:lnTo>
                  <a:pt x="153" y="151"/>
                </a:lnTo>
                <a:lnTo>
                  <a:pt x="142" y="158"/>
                </a:lnTo>
                <a:lnTo>
                  <a:pt x="143" y="171"/>
                </a:lnTo>
                <a:lnTo>
                  <a:pt x="116" y="169"/>
                </a:lnTo>
                <a:lnTo>
                  <a:pt x="118" y="167"/>
                </a:lnTo>
                <a:lnTo>
                  <a:pt x="111" y="168"/>
                </a:lnTo>
                <a:lnTo>
                  <a:pt x="61" y="158"/>
                </a:lnTo>
                <a:lnTo>
                  <a:pt x="53" y="152"/>
                </a:lnTo>
                <a:lnTo>
                  <a:pt x="60" y="142"/>
                </a:lnTo>
                <a:lnTo>
                  <a:pt x="61" y="126"/>
                </a:lnTo>
                <a:lnTo>
                  <a:pt x="64" y="110"/>
                </a:lnTo>
                <a:lnTo>
                  <a:pt x="72" y="119"/>
                </a:lnTo>
                <a:lnTo>
                  <a:pt x="64" y="104"/>
                </a:lnTo>
                <a:lnTo>
                  <a:pt x="65" y="98"/>
                </a:lnTo>
                <a:lnTo>
                  <a:pt x="55" y="92"/>
                </a:lnTo>
                <a:lnTo>
                  <a:pt x="48" y="79"/>
                </a:lnTo>
                <a:lnTo>
                  <a:pt x="50" y="76"/>
                </a:lnTo>
                <a:lnTo>
                  <a:pt x="40" y="72"/>
                </a:lnTo>
                <a:lnTo>
                  <a:pt x="29" y="69"/>
                </a:lnTo>
                <a:lnTo>
                  <a:pt x="15" y="64"/>
                </a:lnTo>
                <a:lnTo>
                  <a:pt x="5" y="60"/>
                </a:lnTo>
                <a:lnTo>
                  <a:pt x="6" y="56"/>
                </a:lnTo>
                <a:lnTo>
                  <a:pt x="9" y="55"/>
                </a:lnTo>
                <a:lnTo>
                  <a:pt x="0" y="54"/>
                </a:lnTo>
                <a:lnTo>
                  <a:pt x="22" y="46"/>
                </a:lnTo>
                <a:lnTo>
                  <a:pt x="35" y="48"/>
                </a:lnTo>
                <a:lnTo>
                  <a:pt x="56" y="48"/>
                </a:lnTo>
                <a:lnTo>
                  <a:pt x="53" y="30"/>
                </a:lnTo>
                <a:lnTo>
                  <a:pt x="58" y="28"/>
                </a:lnTo>
                <a:lnTo>
                  <a:pt x="64" y="33"/>
                </a:lnTo>
                <a:lnTo>
                  <a:pt x="92" y="32"/>
                </a:lnTo>
                <a:lnTo>
                  <a:pt x="86" y="31"/>
                </a:lnTo>
                <a:lnTo>
                  <a:pt x="109" y="20"/>
                </a:lnTo>
                <a:lnTo>
                  <a:pt x="113" y="6"/>
                </a:lnTo>
                <a:lnTo>
                  <a:pt x="129" y="0"/>
                </a:lnTo>
                <a:lnTo>
                  <a:pt x="135" y="7"/>
                </a:lnTo>
                <a:lnTo>
                  <a:pt x="158" y="20"/>
                </a:lnTo>
                <a:lnTo>
                  <a:pt x="167" y="20"/>
                </a:lnTo>
                <a:lnTo>
                  <a:pt x="168" y="22"/>
                </a:lnTo>
                <a:lnTo>
                  <a:pt x="185" y="30"/>
                </a:lnTo>
                <a:lnTo>
                  <a:pt x="186" y="30"/>
                </a:lnTo>
                <a:lnTo>
                  <a:pt x="196" y="32"/>
                </a:lnTo>
                <a:lnTo>
                  <a:pt x="198" y="33"/>
                </a:lnTo>
                <a:lnTo>
                  <a:pt x="227" y="42"/>
                </a:lnTo>
                <a:lnTo>
                  <a:pt x="218" y="69"/>
                </a:lnTo>
                <a:lnTo>
                  <a:pt x="212" y="72"/>
                </a:lnTo>
                <a:lnTo>
                  <a:pt x="208" y="74"/>
                </a:lnTo>
                <a:lnTo>
                  <a:pt x="194" y="95"/>
                </a:lnTo>
                <a:lnTo>
                  <a:pt x="200" y="91"/>
                </a:lnTo>
                <a:lnTo>
                  <a:pt x="211" y="102"/>
                </a:lnTo>
                <a:lnTo>
                  <a:pt x="209" y="109"/>
                </a:lnTo>
                <a:lnTo>
                  <a:pt x="207" y="117"/>
                </a:lnTo>
                <a:lnTo>
                  <a:pt x="208" y="122"/>
                </a:lnTo>
                <a:lnTo>
                  <a:pt x="208" y="130"/>
                </a:lnTo>
                <a:lnTo>
                  <a:pt x="221" y="13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1" name="Freeform 390"/>
          <p:cNvSpPr>
            <a:spLocks/>
          </p:cNvSpPr>
          <p:nvPr/>
        </p:nvSpPr>
        <p:spPr bwMode="auto">
          <a:xfrm>
            <a:off x="4629150" y="3046413"/>
            <a:ext cx="20638" cy="44450"/>
          </a:xfrm>
          <a:custGeom>
            <a:avLst/>
            <a:gdLst>
              <a:gd name="T0" fmla="*/ 2147483647 w 17"/>
              <a:gd name="T1" fmla="*/ 2147483647 h 27"/>
              <a:gd name="T2" fmla="*/ 2147483647 w 17"/>
              <a:gd name="T3" fmla="*/ 2147483647 h 27"/>
              <a:gd name="T4" fmla="*/ 0 w 17"/>
              <a:gd name="T5" fmla="*/ 2147483647 h 27"/>
              <a:gd name="T6" fmla="*/ 2147483647 w 17"/>
              <a:gd name="T7" fmla="*/ 0 h 27"/>
              <a:gd name="T8" fmla="*/ 2147483647 w 17"/>
              <a:gd name="T9" fmla="*/ 2147483647 h 27"/>
              <a:gd name="T10" fmla="*/ 2147483647 w 17"/>
              <a:gd name="T11" fmla="*/ 2147483647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" h="27">
                <a:moveTo>
                  <a:pt x="12" y="27"/>
                </a:moveTo>
                <a:lnTo>
                  <a:pt x="3" y="23"/>
                </a:lnTo>
                <a:lnTo>
                  <a:pt x="0" y="11"/>
                </a:lnTo>
                <a:lnTo>
                  <a:pt x="12" y="0"/>
                </a:lnTo>
                <a:lnTo>
                  <a:pt x="17" y="12"/>
                </a:lnTo>
                <a:lnTo>
                  <a:pt x="12" y="2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2" name="Freeform 391"/>
          <p:cNvSpPr>
            <a:spLocks/>
          </p:cNvSpPr>
          <p:nvPr/>
        </p:nvSpPr>
        <p:spPr bwMode="auto">
          <a:xfrm>
            <a:off x="4791075" y="2859088"/>
            <a:ext cx="150813" cy="85725"/>
          </a:xfrm>
          <a:custGeom>
            <a:avLst/>
            <a:gdLst>
              <a:gd name="T0" fmla="*/ 2147483647 w 118"/>
              <a:gd name="T1" fmla="*/ 2147483647 h 50"/>
              <a:gd name="T2" fmla="*/ 2147483647 w 118"/>
              <a:gd name="T3" fmla="*/ 2147483647 h 50"/>
              <a:gd name="T4" fmla="*/ 2147483647 w 118"/>
              <a:gd name="T5" fmla="*/ 2147483647 h 50"/>
              <a:gd name="T6" fmla="*/ 2081051972 w 118"/>
              <a:gd name="T7" fmla="*/ 2147483647 h 50"/>
              <a:gd name="T8" fmla="*/ 0 w 118"/>
              <a:gd name="T9" fmla="*/ 2147483647 h 50"/>
              <a:gd name="T10" fmla="*/ 2081051972 w 118"/>
              <a:gd name="T11" fmla="*/ 2147483647 h 50"/>
              <a:gd name="T12" fmla="*/ 2147483647 w 118"/>
              <a:gd name="T13" fmla="*/ 2147483647 h 50"/>
              <a:gd name="T14" fmla="*/ 2147483647 w 118"/>
              <a:gd name="T15" fmla="*/ 2147483647 h 50"/>
              <a:gd name="T16" fmla="*/ 2147483647 w 118"/>
              <a:gd name="T17" fmla="*/ 2147483647 h 50"/>
              <a:gd name="T18" fmla="*/ 2147483647 w 118"/>
              <a:gd name="T19" fmla="*/ 2147483647 h 50"/>
              <a:gd name="T20" fmla="*/ 2147483647 w 118"/>
              <a:gd name="T21" fmla="*/ 2147483647 h 50"/>
              <a:gd name="T22" fmla="*/ 2147483647 w 118"/>
              <a:gd name="T23" fmla="*/ 0 h 50"/>
              <a:gd name="T24" fmla="*/ 2147483647 w 118"/>
              <a:gd name="T25" fmla="*/ 0 h 50"/>
              <a:gd name="T26" fmla="*/ 2147483647 w 118"/>
              <a:gd name="T27" fmla="*/ 2147483647 h 50"/>
              <a:gd name="T28" fmla="*/ 2147483647 w 118"/>
              <a:gd name="T29" fmla="*/ 2147483647 h 50"/>
              <a:gd name="T30" fmla="*/ 2147483647 w 118"/>
              <a:gd name="T31" fmla="*/ 2147483647 h 50"/>
              <a:gd name="T32" fmla="*/ 2147483647 w 118"/>
              <a:gd name="T33" fmla="*/ 2147483647 h 50"/>
              <a:gd name="T34" fmla="*/ 2147483647 w 118"/>
              <a:gd name="T35" fmla="*/ 2147483647 h 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8" h="50">
                <a:moveTo>
                  <a:pt x="49" y="50"/>
                </a:moveTo>
                <a:lnTo>
                  <a:pt x="24" y="48"/>
                </a:lnTo>
                <a:lnTo>
                  <a:pt x="8" y="36"/>
                </a:lnTo>
                <a:lnTo>
                  <a:pt x="1" y="32"/>
                </a:lnTo>
                <a:lnTo>
                  <a:pt x="0" y="30"/>
                </a:lnTo>
                <a:lnTo>
                  <a:pt x="1" y="28"/>
                </a:lnTo>
                <a:lnTo>
                  <a:pt x="8" y="15"/>
                </a:lnTo>
                <a:lnTo>
                  <a:pt x="10" y="14"/>
                </a:lnTo>
                <a:lnTo>
                  <a:pt x="16" y="7"/>
                </a:lnTo>
                <a:lnTo>
                  <a:pt x="22" y="11"/>
                </a:lnTo>
                <a:lnTo>
                  <a:pt x="44" y="11"/>
                </a:lnTo>
                <a:lnTo>
                  <a:pt x="73" y="0"/>
                </a:lnTo>
                <a:lnTo>
                  <a:pt x="103" y="0"/>
                </a:lnTo>
                <a:lnTo>
                  <a:pt x="118" y="8"/>
                </a:lnTo>
                <a:lnTo>
                  <a:pt x="99" y="25"/>
                </a:lnTo>
                <a:lnTo>
                  <a:pt x="86" y="42"/>
                </a:lnTo>
                <a:lnTo>
                  <a:pt x="75" y="45"/>
                </a:lnTo>
                <a:lnTo>
                  <a:pt x="49" y="5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3" name="Freeform 392"/>
          <p:cNvSpPr>
            <a:spLocks/>
          </p:cNvSpPr>
          <p:nvPr/>
        </p:nvSpPr>
        <p:spPr bwMode="auto">
          <a:xfrm>
            <a:off x="4962525" y="1974850"/>
            <a:ext cx="3032125" cy="1109663"/>
          </a:xfrm>
          <a:custGeom>
            <a:avLst/>
            <a:gdLst>
              <a:gd name="T0" fmla="*/ 2147483647 w 2382"/>
              <a:gd name="T1" fmla="*/ 2147483647 h 653"/>
              <a:gd name="T2" fmla="*/ 2147483647 w 2382"/>
              <a:gd name="T3" fmla="*/ 2147483647 h 653"/>
              <a:gd name="T4" fmla="*/ 2147483647 w 2382"/>
              <a:gd name="T5" fmla="*/ 2147483647 h 653"/>
              <a:gd name="T6" fmla="*/ 2147483647 w 2382"/>
              <a:gd name="T7" fmla="*/ 2147483647 h 653"/>
              <a:gd name="T8" fmla="*/ 2147483647 w 2382"/>
              <a:gd name="T9" fmla="*/ 2147483647 h 653"/>
              <a:gd name="T10" fmla="*/ 2147483647 w 2382"/>
              <a:gd name="T11" fmla="*/ 2147483647 h 653"/>
              <a:gd name="T12" fmla="*/ 2147483647 w 2382"/>
              <a:gd name="T13" fmla="*/ 2147483647 h 653"/>
              <a:gd name="T14" fmla="*/ 2147483647 w 2382"/>
              <a:gd name="T15" fmla="*/ 2147483647 h 653"/>
              <a:gd name="T16" fmla="*/ 2147483647 w 2382"/>
              <a:gd name="T17" fmla="*/ 2147483647 h 653"/>
              <a:gd name="T18" fmla="*/ 2147483647 w 2382"/>
              <a:gd name="T19" fmla="*/ 2147483647 h 653"/>
              <a:gd name="T20" fmla="*/ 2147483647 w 2382"/>
              <a:gd name="T21" fmla="*/ 2147483647 h 653"/>
              <a:gd name="T22" fmla="*/ 2147483647 w 2382"/>
              <a:gd name="T23" fmla="*/ 2147483647 h 653"/>
              <a:gd name="T24" fmla="*/ 2147483647 w 2382"/>
              <a:gd name="T25" fmla="*/ 2147483647 h 653"/>
              <a:gd name="T26" fmla="*/ 2147483647 w 2382"/>
              <a:gd name="T27" fmla="*/ 2147483647 h 653"/>
              <a:gd name="T28" fmla="*/ 2147483647 w 2382"/>
              <a:gd name="T29" fmla="*/ 2147483647 h 653"/>
              <a:gd name="T30" fmla="*/ 2147483647 w 2382"/>
              <a:gd name="T31" fmla="*/ 2147483647 h 653"/>
              <a:gd name="T32" fmla="*/ 2147483647 w 2382"/>
              <a:gd name="T33" fmla="*/ 2147483647 h 653"/>
              <a:gd name="T34" fmla="*/ 2147483647 w 2382"/>
              <a:gd name="T35" fmla="*/ 2147483647 h 653"/>
              <a:gd name="T36" fmla="*/ 2147483647 w 2382"/>
              <a:gd name="T37" fmla="*/ 2147483647 h 653"/>
              <a:gd name="T38" fmla="*/ 2147483647 w 2382"/>
              <a:gd name="T39" fmla="*/ 2147483647 h 653"/>
              <a:gd name="T40" fmla="*/ 2147483647 w 2382"/>
              <a:gd name="T41" fmla="*/ 2147483647 h 653"/>
              <a:gd name="T42" fmla="*/ 2147483647 w 2382"/>
              <a:gd name="T43" fmla="*/ 2147483647 h 653"/>
              <a:gd name="T44" fmla="*/ 2147483647 w 2382"/>
              <a:gd name="T45" fmla="*/ 2147483647 h 653"/>
              <a:gd name="T46" fmla="*/ 2147483647 w 2382"/>
              <a:gd name="T47" fmla="*/ 2147483647 h 653"/>
              <a:gd name="T48" fmla="*/ 2147483647 w 2382"/>
              <a:gd name="T49" fmla="*/ 2147483647 h 653"/>
              <a:gd name="T50" fmla="*/ 2147483647 w 2382"/>
              <a:gd name="T51" fmla="*/ 2147483647 h 653"/>
              <a:gd name="T52" fmla="*/ 2147483647 w 2382"/>
              <a:gd name="T53" fmla="*/ 2147483647 h 653"/>
              <a:gd name="T54" fmla="*/ 2147483647 w 2382"/>
              <a:gd name="T55" fmla="*/ 2147483647 h 653"/>
              <a:gd name="T56" fmla="*/ 2147483647 w 2382"/>
              <a:gd name="T57" fmla="*/ 2147483647 h 653"/>
              <a:gd name="T58" fmla="*/ 2147483647 w 2382"/>
              <a:gd name="T59" fmla="*/ 2147483647 h 653"/>
              <a:gd name="T60" fmla="*/ 2147483647 w 2382"/>
              <a:gd name="T61" fmla="*/ 2147483647 h 653"/>
              <a:gd name="T62" fmla="*/ 2147483647 w 2382"/>
              <a:gd name="T63" fmla="*/ 2147483647 h 653"/>
              <a:gd name="T64" fmla="*/ 2147483647 w 2382"/>
              <a:gd name="T65" fmla="*/ 2147483647 h 653"/>
              <a:gd name="T66" fmla="*/ 2147483647 w 2382"/>
              <a:gd name="T67" fmla="*/ 2147483647 h 653"/>
              <a:gd name="T68" fmla="*/ 2147483647 w 2382"/>
              <a:gd name="T69" fmla="*/ 2147483647 h 653"/>
              <a:gd name="T70" fmla="*/ 2147483647 w 2382"/>
              <a:gd name="T71" fmla="*/ 2147483647 h 653"/>
              <a:gd name="T72" fmla="*/ 2147483647 w 2382"/>
              <a:gd name="T73" fmla="*/ 2147483647 h 653"/>
              <a:gd name="T74" fmla="*/ 2147483647 w 2382"/>
              <a:gd name="T75" fmla="*/ 2147483647 h 653"/>
              <a:gd name="T76" fmla="*/ 2147483647 w 2382"/>
              <a:gd name="T77" fmla="*/ 2147483647 h 653"/>
              <a:gd name="T78" fmla="*/ 2147483647 w 2382"/>
              <a:gd name="T79" fmla="*/ 2147483647 h 653"/>
              <a:gd name="T80" fmla="*/ 2147483647 w 2382"/>
              <a:gd name="T81" fmla="*/ 2147483647 h 653"/>
              <a:gd name="T82" fmla="*/ 2147483647 w 2382"/>
              <a:gd name="T83" fmla="*/ 2147483647 h 653"/>
              <a:gd name="T84" fmla="*/ 2147483647 w 2382"/>
              <a:gd name="T85" fmla="*/ 2147483647 h 653"/>
              <a:gd name="T86" fmla="*/ 2147483647 w 2382"/>
              <a:gd name="T87" fmla="*/ 2147483647 h 653"/>
              <a:gd name="T88" fmla="*/ 2147483647 w 2382"/>
              <a:gd name="T89" fmla="*/ 2147483647 h 653"/>
              <a:gd name="T90" fmla="*/ 2147483647 w 2382"/>
              <a:gd name="T91" fmla="*/ 2147483647 h 653"/>
              <a:gd name="T92" fmla="*/ 2147483647 w 2382"/>
              <a:gd name="T93" fmla="*/ 2147483647 h 653"/>
              <a:gd name="T94" fmla="*/ 2147483647 w 2382"/>
              <a:gd name="T95" fmla="*/ 2147483647 h 653"/>
              <a:gd name="T96" fmla="*/ 2147483647 w 2382"/>
              <a:gd name="T97" fmla="*/ 2147483647 h 653"/>
              <a:gd name="T98" fmla="*/ 2147483647 w 2382"/>
              <a:gd name="T99" fmla="*/ 2147483647 h 653"/>
              <a:gd name="T100" fmla="*/ 2147483647 w 2382"/>
              <a:gd name="T101" fmla="*/ 2147483647 h 653"/>
              <a:gd name="T102" fmla="*/ 2147483647 w 2382"/>
              <a:gd name="T103" fmla="*/ 2147483647 h 653"/>
              <a:gd name="T104" fmla="*/ 2147483647 w 2382"/>
              <a:gd name="T105" fmla="*/ 2147483647 h 653"/>
              <a:gd name="T106" fmla="*/ 2147483647 w 2382"/>
              <a:gd name="T107" fmla="*/ 2147483647 h 653"/>
              <a:gd name="T108" fmla="*/ 2147483647 w 2382"/>
              <a:gd name="T109" fmla="*/ 2147483647 h 653"/>
              <a:gd name="T110" fmla="*/ 2147483647 w 2382"/>
              <a:gd name="T111" fmla="*/ 2147483647 h 653"/>
              <a:gd name="T112" fmla="*/ 2147483647 w 2382"/>
              <a:gd name="T113" fmla="*/ 2147483647 h 653"/>
              <a:gd name="T114" fmla="*/ 2147483647 w 2382"/>
              <a:gd name="T115" fmla="*/ 2147483647 h 653"/>
              <a:gd name="T116" fmla="*/ 2147483647 w 2382"/>
              <a:gd name="T117" fmla="*/ 2147483647 h 653"/>
              <a:gd name="T118" fmla="*/ 2147483647 w 2382"/>
              <a:gd name="T119" fmla="*/ 2147483647 h 653"/>
              <a:gd name="T120" fmla="*/ 2147483647 w 2382"/>
              <a:gd name="T121" fmla="*/ 2147483647 h 6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382" h="653">
                <a:moveTo>
                  <a:pt x="2203" y="138"/>
                </a:moveTo>
                <a:lnTo>
                  <a:pt x="2158" y="131"/>
                </a:lnTo>
                <a:lnTo>
                  <a:pt x="2112" y="123"/>
                </a:lnTo>
                <a:lnTo>
                  <a:pt x="2073" y="122"/>
                </a:lnTo>
                <a:lnTo>
                  <a:pt x="2036" y="120"/>
                </a:lnTo>
                <a:lnTo>
                  <a:pt x="2050" y="128"/>
                </a:lnTo>
                <a:lnTo>
                  <a:pt x="2072" y="138"/>
                </a:lnTo>
                <a:lnTo>
                  <a:pt x="2068" y="142"/>
                </a:lnTo>
                <a:lnTo>
                  <a:pt x="2055" y="141"/>
                </a:lnTo>
                <a:lnTo>
                  <a:pt x="2034" y="135"/>
                </a:lnTo>
                <a:lnTo>
                  <a:pt x="2026" y="134"/>
                </a:lnTo>
                <a:lnTo>
                  <a:pt x="2003" y="124"/>
                </a:lnTo>
                <a:lnTo>
                  <a:pt x="1987" y="129"/>
                </a:lnTo>
                <a:lnTo>
                  <a:pt x="1927" y="126"/>
                </a:lnTo>
                <a:lnTo>
                  <a:pt x="1926" y="134"/>
                </a:lnTo>
                <a:lnTo>
                  <a:pt x="1906" y="126"/>
                </a:lnTo>
                <a:lnTo>
                  <a:pt x="1883" y="122"/>
                </a:lnTo>
                <a:lnTo>
                  <a:pt x="1861" y="110"/>
                </a:lnTo>
                <a:lnTo>
                  <a:pt x="1825" y="104"/>
                </a:lnTo>
                <a:lnTo>
                  <a:pt x="1790" y="106"/>
                </a:lnTo>
                <a:lnTo>
                  <a:pt x="1754" y="107"/>
                </a:lnTo>
                <a:lnTo>
                  <a:pt x="1745" y="105"/>
                </a:lnTo>
                <a:lnTo>
                  <a:pt x="1718" y="98"/>
                </a:lnTo>
                <a:lnTo>
                  <a:pt x="1708" y="101"/>
                </a:lnTo>
                <a:lnTo>
                  <a:pt x="1709" y="96"/>
                </a:lnTo>
                <a:lnTo>
                  <a:pt x="1699" y="95"/>
                </a:lnTo>
                <a:lnTo>
                  <a:pt x="1681" y="92"/>
                </a:lnTo>
                <a:lnTo>
                  <a:pt x="1691" y="91"/>
                </a:lnTo>
                <a:lnTo>
                  <a:pt x="1658" y="83"/>
                </a:lnTo>
                <a:lnTo>
                  <a:pt x="1637" y="87"/>
                </a:lnTo>
                <a:lnTo>
                  <a:pt x="1632" y="87"/>
                </a:lnTo>
                <a:lnTo>
                  <a:pt x="1636" y="83"/>
                </a:lnTo>
                <a:lnTo>
                  <a:pt x="1633" y="83"/>
                </a:lnTo>
                <a:lnTo>
                  <a:pt x="1584" y="79"/>
                </a:lnTo>
                <a:lnTo>
                  <a:pt x="1535" y="75"/>
                </a:lnTo>
                <a:lnTo>
                  <a:pt x="1547" y="79"/>
                </a:lnTo>
                <a:lnTo>
                  <a:pt x="1526" y="83"/>
                </a:lnTo>
                <a:lnTo>
                  <a:pt x="1534" y="84"/>
                </a:lnTo>
                <a:lnTo>
                  <a:pt x="1540" y="85"/>
                </a:lnTo>
                <a:lnTo>
                  <a:pt x="1546" y="91"/>
                </a:lnTo>
                <a:lnTo>
                  <a:pt x="1556" y="97"/>
                </a:lnTo>
                <a:lnTo>
                  <a:pt x="1530" y="95"/>
                </a:lnTo>
                <a:lnTo>
                  <a:pt x="1535" y="99"/>
                </a:lnTo>
                <a:lnTo>
                  <a:pt x="1538" y="102"/>
                </a:lnTo>
                <a:lnTo>
                  <a:pt x="1497" y="94"/>
                </a:lnTo>
                <a:lnTo>
                  <a:pt x="1484" y="98"/>
                </a:lnTo>
                <a:lnTo>
                  <a:pt x="1449" y="92"/>
                </a:lnTo>
                <a:lnTo>
                  <a:pt x="1444" y="91"/>
                </a:lnTo>
                <a:lnTo>
                  <a:pt x="1452" y="100"/>
                </a:lnTo>
                <a:lnTo>
                  <a:pt x="1448" y="109"/>
                </a:lnTo>
                <a:lnTo>
                  <a:pt x="1426" y="102"/>
                </a:lnTo>
                <a:lnTo>
                  <a:pt x="1398" y="93"/>
                </a:lnTo>
                <a:lnTo>
                  <a:pt x="1365" y="83"/>
                </a:lnTo>
                <a:lnTo>
                  <a:pt x="1356" y="84"/>
                </a:lnTo>
                <a:lnTo>
                  <a:pt x="1381" y="98"/>
                </a:lnTo>
                <a:lnTo>
                  <a:pt x="1346" y="83"/>
                </a:lnTo>
                <a:lnTo>
                  <a:pt x="1294" y="77"/>
                </a:lnTo>
                <a:lnTo>
                  <a:pt x="1241" y="72"/>
                </a:lnTo>
                <a:lnTo>
                  <a:pt x="1212" y="65"/>
                </a:lnTo>
                <a:lnTo>
                  <a:pt x="1215" y="63"/>
                </a:lnTo>
                <a:lnTo>
                  <a:pt x="1193" y="62"/>
                </a:lnTo>
                <a:lnTo>
                  <a:pt x="1143" y="63"/>
                </a:lnTo>
                <a:lnTo>
                  <a:pt x="1127" y="58"/>
                </a:lnTo>
                <a:lnTo>
                  <a:pt x="1105" y="58"/>
                </a:lnTo>
                <a:lnTo>
                  <a:pt x="1105" y="55"/>
                </a:lnTo>
                <a:lnTo>
                  <a:pt x="1082" y="59"/>
                </a:lnTo>
                <a:lnTo>
                  <a:pt x="1104" y="61"/>
                </a:lnTo>
                <a:lnTo>
                  <a:pt x="1077" y="68"/>
                </a:lnTo>
                <a:lnTo>
                  <a:pt x="1050" y="70"/>
                </a:lnTo>
                <a:lnTo>
                  <a:pt x="1051" y="67"/>
                </a:lnTo>
                <a:lnTo>
                  <a:pt x="1078" y="50"/>
                </a:lnTo>
                <a:lnTo>
                  <a:pt x="1105" y="34"/>
                </a:lnTo>
                <a:lnTo>
                  <a:pt x="1093" y="31"/>
                </a:lnTo>
                <a:lnTo>
                  <a:pt x="1080" y="27"/>
                </a:lnTo>
                <a:lnTo>
                  <a:pt x="1100" y="31"/>
                </a:lnTo>
                <a:lnTo>
                  <a:pt x="1083" y="22"/>
                </a:lnTo>
                <a:lnTo>
                  <a:pt x="1079" y="23"/>
                </a:lnTo>
                <a:lnTo>
                  <a:pt x="1069" y="21"/>
                </a:lnTo>
                <a:lnTo>
                  <a:pt x="1046" y="15"/>
                </a:lnTo>
                <a:lnTo>
                  <a:pt x="1001" y="15"/>
                </a:lnTo>
                <a:lnTo>
                  <a:pt x="984" y="16"/>
                </a:lnTo>
                <a:lnTo>
                  <a:pt x="982" y="10"/>
                </a:lnTo>
                <a:lnTo>
                  <a:pt x="963" y="8"/>
                </a:lnTo>
                <a:lnTo>
                  <a:pt x="940" y="8"/>
                </a:lnTo>
                <a:lnTo>
                  <a:pt x="958" y="3"/>
                </a:lnTo>
                <a:lnTo>
                  <a:pt x="922" y="0"/>
                </a:lnTo>
                <a:lnTo>
                  <a:pt x="900" y="10"/>
                </a:lnTo>
                <a:lnTo>
                  <a:pt x="909" y="16"/>
                </a:lnTo>
                <a:lnTo>
                  <a:pt x="922" y="18"/>
                </a:lnTo>
                <a:lnTo>
                  <a:pt x="889" y="19"/>
                </a:lnTo>
                <a:lnTo>
                  <a:pt x="900" y="22"/>
                </a:lnTo>
                <a:lnTo>
                  <a:pt x="877" y="24"/>
                </a:lnTo>
                <a:lnTo>
                  <a:pt x="856" y="25"/>
                </a:lnTo>
                <a:lnTo>
                  <a:pt x="815" y="25"/>
                </a:lnTo>
                <a:lnTo>
                  <a:pt x="832" y="25"/>
                </a:lnTo>
                <a:lnTo>
                  <a:pt x="800" y="31"/>
                </a:lnTo>
                <a:lnTo>
                  <a:pt x="768" y="36"/>
                </a:lnTo>
                <a:lnTo>
                  <a:pt x="756" y="38"/>
                </a:lnTo>
                <a:lnTo>
                  <a:pt x="756" y="46"/>
                </a:lnTo>
                <a:lnTo>
                  <a:pt x="744" y="45"/>
                </a:lnTo>
                <a:lnTo>
                  <a:pt x="764" y="50"/>
                </a:lnTo>
                <a:lnTo>
                  <a:pt x="751" y="51"/>
                </a:lnTo>
                <a:lnTo>
                  <a:pt x="768" y="55"/>
                </a:lnTo>
                <a:lnTo>
                  <a:pt x="768" y="57"/>
                </a:lnTo>
                <a:lnTo>
                  <a:pt x="730" y="60"/>
                </a:lnTo>
                <a:lnTo>
                  <a:pt x="691" y="63"/>
                </a:lnTo>
                <a:lnTo>
                  <a:pt x="697" y="71"/>
                </a:lnTo>
                <a:lnTo>
                  <a:pt x="714" y="83"/>
                </a:lnTo>
                <a:lnTo>
                  <a:pt x="734" y="86"/>
                </a:lnTo>
                <a:lnTo>
                  <a:pt x="761" y="95"/>
                </a:lnTo>
                <a:lnTo>
                  <a:pt x="774" y="109"/>
                </a:lnTo>
                <a:lnTo>
                  <a:pt x="778" y="116"/>
                </a:lnTo>
                <a:lnTo>
                  <a:pt x="770" y="116"/>
                </a:lnTo>
                <a:lnTo>
                  <a:pt x="757" y="105"/>
                </a:lnTo>
                <a:lnTo>
                  <a:pt x="755" y="111"/>
                </a:lnTo>
                <a:lnTo>
                  <a:pt x="746" y="100"/>
                </a:lnTo>
                <a:lnTo>
                  <a:pt x="755" y="94"/>
                </a:lnTo>
                <a:lnTo>
                  <a:pt x="723" y="91"/>
                </a:lnTo>
                <a:lnTo>
                  <a:pt x="691" y="82"/>
                </a:lnTo>
                <a:lnTo>
                  <a:pt x="665" y="85"/>
                </a:lnTo>
                <a:lnTo>
                  <a:pt x="679" y="91"/>
                </a:lnTo>
                <a:lnTo>
                  <a:pt x="648" y="89"/>
                </a:lnTo>
                <a:lnTo>
                  <a:pt x="657" y="95"/>
                </a:lnTo>
                <a:lnTo>
                  <a:pt x="691" y="101"/>
                </a:lnTo>
                <a:lnTo>
                  <a:pt x="698" y="105"/>
                </a:lnTo>
                <a:lnTo>
                  <a:pt x="647" y="97"/>
                </a:lnTo>
                <a:lnTo>
                  <a:pt x="630" y="76"/>
                </a:lnTo>
                <a:lnTo>
                  <a:pt x="619" y="75"/>
                </a:lnTo>
                <a:lnTo>
                  <a:pt x="631" y="86"/>
                </a:lnTo>
                <a:lnTo>
                  <a:pt x="616" y="94"/>
                </a:lnTo>
                <a:lnTo>
                  <a:pt x="622" y="100"/>
                </a:lnTo>
                <a:lnTo>
                  <a:pt x="643" y="112"/>
                </a:lnTo>
                <a:lnTo>
                  <a:pt x="642" y="125"/>
                </a:lnTo>
                <a:lnTo>
                  <a:pt x="657" y="137"/>
                </a:lnTo>
                <a:lnTo>
                  <a:pt x="695" y="135"/>
                </a:lnTo>
                <a:lnTo>
                  <a:pt x="714" y="141"/>
                </a:lnTo>
                <a:lnTo>
                  <a:pt x="723" y="152"/>
                </a:lnTo>
                <a:lnTo>
                  <a:pt x="729" y="159"/>
                </a:lnTo>
                <a:lnTo>
                  <a:pt x="751" y="162"/>
                </a:lnTo>
                <a:lnTo>
                  <a:pt x="719" y="159"/>
                </a:lnTo>
                <a:lnTo>
                  <a:pt x="707" y="144"/>
                </a:lnTo>
                <a:lnTo>
                  <a:pt x="696" y="138"/>
                </a:lnTo>
                <a:lnTo>
                  <a:pt x="669" y="143"/>
                </a:lnTo>
                <a:lnTo>
                  <a:pt x="685" y="161"/>
                </a:lnTo>
                <a:lnTo>
                  <a:pt x="671" y="179"/>
                </a:lnTo>
                <a:lnTo>
                  <a:pt x="665" y="181"/>
                </a:lnTo>
                <a:lnTo>
                  <a:pt x="657" y="184"/>
                </a:lnTo>
                <a:lnTo>
                  <a:pt x="615" y="180"/>
                </a:lnTo>
                <a:lnTo>
                  <a:pt x="610" y="177"/>
                </a:lnTo>
                <a:lnTo>
                  <a:pt x="637" y="178"/>
                </a:lnTo>
                <a:lnTo>
                  <a:pt x="632" y="180"/>
                </a:lnTo>
                <a:lnTo>
                  <a:pt x="650" y="178"/>
                </a:lnTo>
                <a:lnTo>
                  <a:pt x="648" y="174"/>
                </a:lnTo>
                <a:lnTo>
                  <a:pt x="659" y="156"/>
                </a:lnTo>
                <a:lnTo>
                  <a:pt x="659" y="148"/>
                </a:lnTo>
                <a:lnTo>
                  <a:pt x="634" y="134"/>
                </a:lnTo>
                <a:lnTo>
                  <a:pt x="623" y="118"/>
                </a:lnTo>
                <a:lnTo>
                  <a:pt x="611" y="102"/>
                </a:lnTo>
                <a:lnTo>
                  <a:pt x="595" y="95"/>
                </a:lnTo>
                <a:lnTo>
                  <a:pt x="596" y="80"/>
                </a:lnTo>
                <a:lnTo>
                  <a:pt x="572" y="73"/>
                </a:lnTo>
                <a:lnTo>
                  <a:pt x="543" y="75"/>
                </a:lnTo>
                <a:lnTo>
                  <a:pt x="539" y="96"/>
                </a:lnTo>
                <a:lnTo>
                  <a:pt x="528" y="105"/>
                </a:lnTo>
                <a:lnTo>
                  <a:pt x="532" y="108"/>
                </a:lnTo>
                <a:lnTo>
                  <a:pt x="540" y="109"/>
                </a:lnTo>
                <a:lnTo>
                  <a:pt x="544" y="120"/>
                </a:lnTo>
                <a:lnTo>
                  <a:pt x="549" y="126"/>
                </a:lnTo>
                <a:lnTo>
                  <a:pt x="568" y="132"/>
                </a:lnTo>
                <a:lnTo>
                  <a:pt x="582" y="140"/>
                </a:lnTo>
                <a:lnTo>
                  <a:pt x="589" y="141"/>
                </a:lnTo>
                <a:lnTo>
                  <a:pt x="582" y="152"/>
                </a:lnTo>
                <a:lnTo>
                  <a:pt x="560" y="141"/>
                </a:lnTo>
                <a:lnTo>
                  <a:pt x="523" y="133"/>
                </a:lnTo>
                <a:lnTo>
                  <a:pt x="490" y="128"/>
                </a:lnTo>
                <a:lnTo>
                  <a:pt x="457" y="123"/>
                </a:lnTo>
                <a:lnTo>
                  <a:pt x="451" y="129"/>
                </a:lnTo>
                <a:lnTo>
                  <a:pt x="468" y="140"/>
                </a:lnTo>
                <a:lnTo>
                  <a:pt x="456" y="145"/>
                </a:lnTo>
                <a:lnTo>
                  <a:pt x="456" y="149"/>
                </a:lnTo>
                <a:lnTo>
                  <a:pt x="446" y="148"/>
                </a:lnTo>
                <a:lnTo>
                  <a:pt x="442" y="140"/>
                </a:lnTo>
                <a:lnTo>
                  <a:pt x="421" y="143"/>
                </a:lnTo>
                <a:lnTo>
                  <a:pt x="404" y="145"/>
                </a:lnTo>
                <a:lnTo>
                  <a:pt x="387" y="150"/>
                </a:lnTo>
                <a:lnTo>
                  <a:pt x="362" y="149"/>
                </a:lnTo>
                <a:lnTo>
                  <a:pt x="370" y="147"/>
                </a:lnTo>
                <a:lnTo>
                  <a:pt x="364" y="141"/>
                </a:lnTo>
                <a:lnTo>
                  <a:pt x="375" y="138"/>
                </a:lnTo>
                <a:lnTo>
                  <a:pt x="348" y="145"/>
                </a:lnTo>
                <a:lnTo>
                  <a:pt x="347" y="147"/>
                </a:lnTo>
                <a:lnTo>
                  <a:pt x="317" y="154"/>
                </a:lnTo>
                <a:lnTo>
                  <a:pt x="300" y="158"/>
                </a:lnTo>
                <a:lnTo>
                  <a:pt x="301" y="161"/>
                </a:lnTo>
                <a:lnTo>
                  <a:pt x="288" y="162"/>
                </a:lnTo>
                <a:lnTo>
                  <a:pt x="286" y="174"/>
                </a:lnTo>
                <a:lnTo>
                  <a:pt x="263" y="174"/>
                </a:lnTo>
                <a:lnTo>
                  <a:pt x="246" y="165"/>
                </a:lnTo>
                <a:lnTo>
                  <a:pt x="269" y="157"/>
                </a:lnTo>
                <a:lnTo>
                  <a:pt x="242" y="146"/>
                </a:lnTo>
                <a:lnTo>
                  <a:pt x="213" y="144"/>
                </a:lnTo>
                <a:lnTo>
                  <a:pt x="229" y="150"/>
                </a:lnTo>
                <a:lnTo>
                  <a:pt x="236" y="170"/>
                </a:lnTo>
                <a:lnTo>
                  <a:pt x="244" y="182"/>
                </a:lnTo>
                <a:lnTo>
                  <a:pt x="242" y="190"/>
                </a:lnTo>
                <a:lnTo>
                  <a:pt x="235" y="190"/>
                </a:lnTo>
                <a:lnTo>
                  <a:pt x="229" y="183"/>
                </a:lnTo>
                <a:lnTo>
                  <a:pt x="212" y="181"/>
                </a:lnTo>
                <a:lnTo>
                  <a:pt x="197" y="191"/>
                </a:lnTo>
                <a:lnTo>
                  <a:pt x="182" y="201"/>
                </a:lnTo>
                <a:lnTo>
                  <a:pt x="197" y="215"/>
                </a:lnTo>
                <a:lnTo>
                  <a:pt x="163" y="211"/>
                </a:lnTo>
                <a:lnTo>
                  <a:pt x="139" y="205"/>
                </a:lnTo>
                <a:lnTo>
                  <a:pt x="141" y="213"/>
                </a:lnTo>
                <a:lnTo>
                  <a:pt x="157" y="219"/>
                </a:lnTo>
                <a:lnTo>
                  <a:pt x="165" y="226"/>
                </a:lnTo>
                <a:lnTo>
                  <a:pt x="144" y="227"/>
                </a:lnTo>
                <a:lnTo>
                  <a:pt x="114" y="214"/>
                </a:lnTo>
                <a:lnTo>
                  <a:pt x="104" y="199"/>
                </a:lnTo>
                <a:lnTo>
                  <a:pt x="104" y="194"/>
                </a:lnTo>
                <a:lnTo>
                  <a:pt x="105" y="193"/>
                </a:lnTo>
                <a:lnTo>
                  <a:pt x="84" y="184"/>
                </a:lnTo>
                <a:lnTo>
                  <a:pt x="76" y="180"/>
                </a:lnTo>
                <a:lnTo>
                  <a:pt x="57" y="170"/>
                </a:lnTo>
                <a:lnTo>
                  <a:pt x="68" y="173"/>
                </a:lnTo>
                <a:lnTo>
                  <a:pt x="110" y="181"/>
                </a:lnTo>
                <a:lnTo>
                  <a:pt x="152" y="189"/>
                </a:lnTo>
                <a:lnTo>
                  <a:pt x="190" y="181"/>
                </a:lnTo>
                <a:lnTo>
                  <a:pt x="193" y="169"/>
                </a:lnTo>
                <a:lnTo>
                  <a:pt x="179" y="159"/>
                </a:lnTo>
                <a:lnTo>
                  <a:pt x="136" y="147"/>
                </a:lnTo>
                <a:lnTo>
                  <a:pt x="93" y="134"/>
                </a:lnTo>
                <a:lnTo>
                  <a:pt x="67" y="135"/>
                </a:lnTo>
                <a:lnTo>
                  <a:pt x="61" y="137"/>
                </a:lnTo>
                <a:lnTo>
                  <a:pt x="66" y="131"/>
                </a:lnTo>
                <a:lnTo>
                  <a:pt x="56" y="132"/>
                </a:lnTo>
                <a:lnTo>
                  <a:pt x="44" y="126"/>
                </a:lnTo>
                <a:lnTo>
                  <a:pt x="57" y="125"/>
                </a:lnTo>
                <a:lnTo>
                  <a:pt x="40" y="122"/>
                </a:lnTo>
                <a:lnTo>
                  <a:pt x="34" y="125"/>
                </a:lnTo>
                <a:lnTo>
                  <a:pt x="26" y="124"/>
                </a:lnTo>
                <a:lnTo>
                  <a:pt x="26" y="129"/>
                </a:lnTo>
                <a:lnTo>
                  <a:pt x="16" y="130"/>
                </a:lnTo>
                <a:lnTo>
                  <a:pt x="1" y="137"/>
                </a:lnTo>
                <a:lnTo>
                  <a:pt x="0" y="141"/>
                </a:lnTo>
                <a:lnTo>
                  <a:pt x="2" y="152"/>
                </a:lnTo>
                <a:lnTo>
                  <a:pt x="23" y="162"/>
                </a:lnTo>
                <a:lnTo>
                  <a:pt x="14" y="175"/>
                </a:lnTo>
                <a:lnTo>
                  <a:pt x="33" y="195"/>
                </a:lnTo>
                <a:lnTo>
                  <a:pt x="34" y="211"/>
                </a:lnTo>
                <a:lnTo>
                  <a:pt x="40" y="217"/>
                </a:lnTo>
                <a:lnTo>
                  <a:pt x="50" y="226"/>
                </a:lnTo>
                <a:lnTo>
                  <a:pt x="43" y="230"/>
                </a:lnTo>
                <a:lnTo>
                  <a:pt x="71" y="245"/>
                </a:lnTo>
                <a:lnTo>
                  <a:pt x="60" y="256"/>
                </a:lnTo>
                <a:lnTo>
                  <a:pt x="48" y="267"/>
                </a:lnTo>
                <a:lnTo>
                  <a:pt x="35" y="277"/>
                </a:lnTo>
                <a:lnTo>
                  <a:pt x="23" y="288"/>
                </a:lnTo>
                <a:lnTo>
                  <a:pt x="35" y="288"/>
                </a:lnTo>
                <a:lnTo>
                  <a:pt x="33" y="288"/>
                </a:lnTo>
                <a:lnTo>
                  <a:pt x="35" y="291"/>
                </a:lnTo>
                <a:lnTo>
                  <a:pt x="65" y="299"/>
                </a:lnTo>
                <a:lnTo>
                  <a:pt x="48" y="299"/>
                </a:lnTo>
                <a:lnTo>
                  <a:pt x="33" y="304"/>
                </a:lnTo>
                <a:lnTo>
                  <a:pt x="28" y="309"/>
                </a:lnTo>
                <a:lnTo>
                  <a:pt x="33" y="327"/>
                </a:lnTo>
                <a:lnTo>
                  <a:pt x="26" y="338"/>
                </a:lnTo>
                <a:lnTo>
                  <a:pt x="37" y="352"/>
                </a:lnTo>
                <a:lnTo>
                  <a:pt x="48" y="374"/>
                </a:lnTo>
                <a:lnTo>
                  <a:pt x="75" y="377"/>
                </a:lnTo>
                <a:lnTo>
                  <a:pt x="101" y="381"/>
                </a:lnTo>
                <a:lnTo>
                  <a:pt x="105" y="403"/>
                </a:lnTo>
                <a:lnTo>
                  <a:pt x="127" y="421"/>
                </a:lnTo>
                <a:lnTo>
                  <a:pt x="121" y="426"/>
                </a:lnTo>
                <a:lnTo>
                  <a:pt x="126" y="443"/>
                </a:lnTo>
                <a:lnTo>
                  <a:pt x="139" y="440"/>
                </a:lnTo>
                <a:lnTo>
                  <a:pt x="168" y="442"/>
                </a:lnTo>
                <a:lnTo>
                  <a:pt x="171" y="449"/>
                </a:lnTo>
                <a:lnTo>
                  <a:pt x="193" y="466"/>
                </a:lnTo>
                <a:lnTo>
                  <a:pt x="217" y="484"/>
                </a:lnTo>
                <a:lnTo>
                  <a:pt x="228" y="482"/>
                </a:lnTo>
                <a:lnTo>
                  <a:pt x="255" y="489"/>
                </a:lnTo>
                <a:lnTo>
                  <a:pt x="280" y="497"/>
                </a:lnTo>
                <a:lnTo>
                  <a:pt x="293" y="525"/>
                </a:lnTo>
                <a:lnTo>
                  <a:pt x="278" y="531"/>
                </a:lnTo>
                <a:lnTo>
                  <a:pt x="272" y="541"/>
                </a:lnTo>
                <a:lnTo>
                  <a:pt x="275" y="546"/>
                </a:lnTo>
                <a:lnTo>
                  <a:pt x="262" y="552"/>
                </a:lnTo>
                <a:lnTo>
                  <a:pt x="253" y="555"/>
                </a:lnTo>
                <a:lnTo>
                  <a:pt x="268" y="565"/>
                </a:lnTo>
                <a:lnTo>
                  <a:pt x="262" y="564"/>
                </a:lnTo>
                <a:lnTo>
                  <a:pt x="260" y="571"/>
                </a:lnTo>
                <a:lnTo>
                  <a:pt x="257" y="567"/>
                </a:lnTo>
                <a:lnTo>
                  <a:pt x="256" y="579"/>
                </a:lnTo>
                <a:lnTo>
                  <a:pt x="240" y="580"/>
                </a:lnTo>
                <a:lnTo>
                  <a:pt x="236" y="583"/>
                </a:lnTo>
                <a:lnTo>
                  <a:pt x="263" y="596"/>
                </a:lnTo>
                <a:lnTo>
                  <a:pt x="290" y="609"/>
                </a:lnTo>
                <a:lnTo>
                  <a:pt x="293" y="607"/>
                </a:lnTo>
                <a:lnTo>
                  <a:pt x="312" y="608"/>
                </a:lnTo>
                <a:lnTo>
                  <a:pt x="333" y="609"/>
                </a:lnTo>
                <a:lnTo>
                  <a:pt x="360" y="619"/>
                </a:lnTo>
                <a:lnTo>
                  <a:pt x="387" y="629"/>
                </a:lnTo>
                <a:lnTo>
                  <a:pt x="415" y="638"/>
                </a:lnTo>
                <a:lnTo>
                  <a:pt x="442" y="648"/>
                </a:lnTo>
                <a:lnTo>
                  <a:pt x="473" y="653"/>
                </a:lnTo>
                <a:lnTo>
                  <a:pt x="457" y="638"/>
                </a:lnTo>
                <a:lnTo>
                  <a:pt x="442" y="623"/>
                </a:lnTo>
                <a:lnTo>
                  <a:pt x="440" y="609"/>
                </a:lnTo>
                <a:lnTo>
                  <a:pt x="438" y="614"/>
                </a:lnTo>
                <a:lnTo>
                  <a:pt x="427" y="599"/>
                </a:lnTo>
                <a:lnTo>
                  <a:pt x="421" y="594"/>
                </a:lnTo>
                <a:lnTo>
                  <a:pt x="431" y="574"/>
                </a:lnTo>
                <a:lnTo>
                  <a:pt x="449" y="567"/>
                </a:lnTo>
                <a:lnTo>
                  <a:pt x="458" y="562"/>
                </a:lnTo>
                <a:lnTo>
                  <a:pt x="457" y="558"/>
                </a:lnTo>
                <a:lnTo>
                  <a:pt x="443" y="538"/>
                </a:lnTo>
                <a:lnTo>
                  <a:pt x="421" y="524"/>
                </a:lnTo>
                <a:lnTo>
                  <a:pt x="400" y="509"/>
                </a:lnTo>
                <a:lnTo>
                  <a:pt x="404" y="487"/>
                </a:lnTo>
                <a:lnTo>
                  <a:pt x="405" y="465"/>
                </a:lnTo>
                <a:lnTo>
                  <a:pt x="427" y="474"/>
                </a:lnTo>
                <a:lnTo>
                  <a:pt x="431" y="465"/>
                </a:lnTo>
                <a:lnTo>
                  <a:pt x="443" y="457"/>
                </a:lnTo>
                <a:lnTo>
                  <a:pt x="457" y="448"/>
                </a:lnTo>
                <a:lnTo>
                  <a:pt x="483" y="448"/>
                </a:lnTo>
                <a:lnTo>
                  <a:pt x="506" y="457"/>
                </a:lnTo>
                <a:lnTo>
                  <a:pt x="530" y="466"/>
                </a:lnTo>
                <a:lnTo>
                  <a:pt x="556" y="465"/>
                </a:lnTo>
                <a:lnTo>
                  <a:pt x="590" y="464"/>
                </a:lnTo>
                <a:lnTo>
                  <a:pt x="625" y="470"/>
                </a:lnTo>
                <a:lnTo>
                  <a:pt x="628" y="464"/>
                </a:lnTo>
                <a:lnTo>
                  <a:pt x="609" y="445"/>
                </a:lnTo>
                <a:lnTo>
                  <a:pt x="617" y="422"/>
                </a:lnTo>
                <a:lnTo>
                  <a:pt x="633" y="423"/>
                </a:lnTo>
                <a:lnTo>
                  <a:pt x="612" y="413"/>
                </a:lnTo>
                <a:lnTo>
                  <a:pt x="634" y="410"/>
                </a:lnTo>
                <a:lnTo>
                  <a:pt x="658" y="406"/>
                </a:lnTo>
                <a:lnTo>
                  <a:pt x="679" y="401"/>
                </a:lnTo>
                <a:lnTo>
                  <a:pt x="699" y="396"/>
                </a:lnTo>
                <a:lnTo>
                  <a:pt x="720" y="390"/>
                </a:lnTo>
                <a:lnTo>
                  <a:pt x="741" y="386"/>
                </a:lnTo>
                <a:lnTo>
                  <a:pt x="757" y="384"/>
                </a:lnTo>
                <a:lnTo>
                  <a:pt x="770" y="397"/>
                </a:lnTo>
                <a:lnTo>
                  <a:pt x="804" y="406"/>
                </a:lnTo>
                <a:lnTo>
                  <a:pt x="817" y="413"/>
                </a:lnTo>
                <a:lnTo>
                  <a:pt x="831" y="415"/>
                </a:lnTo>
                <a:lnTo>
                  <a:pt x="853" y="407"/>
                </a:lnTo>
                <a:lnTo>
                  <a:pt x="876" y="400"/>
                </a:lnTo>
                <a:lnTo>
                  <a:pt x="880" y="403"/>
                </a:lnTo>
                <a:lnTo>
                  <a:pt x="876" y="412"/>
                </a:lnTo>
                <a:lnTo>
                  <a:pt x="900" y="426"/>
                </a:lnTo>
                <a:lnTo>
                  <a:pt x="924" y="441"/>
                </a:lnTo>
                <a:lnTo>
                  <a:pt x="948" y="455"/>
                </a:lnTo>
                <a:lnTo>
                  <a:pt x="971" y="470"/>
                </a:lnTo>
                <a:lnTo>
                  <a:pt x="976" y="465"/>
                </a:lnTo>
                <a:lnTo>
                  <a:pt x="990" y="470"/>
                </a:lnTo>
                <a:lnTo>
                  <a:pt x="1012" y="466"/>
                </a:lnTo>
                <a:lnTo>
                  <a:pt x="1035" y="479"/>
                </a:lnTo>
                <a:lnTo>
                  <a:pt x="1060" y="492"/>
                </a:lnTo>
                <a:lnTo>
                  <a:pt x="1083" y="487"/>
                </a:lnTo>
                <a:lnTo>
                  <a:pt x="1104" y="507"/>
                </a:lnTo>
                <a:lnTo>
                  <a:pt x="1117" y="504"/>
                </a:lnTo>
                <a:lnTo>
                  <a:pt x="1126" y="499"/>
                </a:lnTo>
                <a:lnTo>
                  <a:pt x="1142" y="492"/>
                </a:lnTo>
                <a:lnTo>
                  <a:pt x="1160" y="483"/>
                </a:lnTo>
                <a:lnTo>
                  <a:pt x="1177" y="474"/>
                </a:lnTo>
                <a:lnTo>
                  <a:pt x="1214" y="477"/>
                </a:lnTo>
                <a:lnTo>
                  <a:pt x="1220" y="484"/>
                </a:lnTo>
                <a:lnTo>
                  <a:pt x="1246" y="488"/>
                </a:lnTo>
                <a:lnTo>
                  <a:pt x="1273" y="492"/>
                </a:lnTo>
                <a:lnTo>
                  <a:pt x="1286" y="483"/>
                </a:lnTo>
                <a:lnTo>
                  <a:pt x="1269" y="470"/>
                </a:lnTo>
                <a:lnTo>
                  <a:pt x="1274" y="449"/>
                </a:lnTo>
                <a:lnTo>
                  <a:pt x="1305" y="455"/>
                </a:lnTo>
                <a:lnTo>
                  <a:pt x="1335" y="461"/>
                </a:lnTo>
                <a:lnTo>
                  <a:pt x="1348" y="473"/>
                </a:lnTo>
                <a:lnTo>
                  <a:pt x="1376" y="485"/>
                </a:lnTo>
                <a:lnTo>
                  <a:pt x="1405" y="479"/>
                </a:lnTo>
                <a:lnTo>
                  <a:pt x="1431" y="484"/>
                </a:lnTo>
                <a:lnTo>
                  <a:pt x="1455" y="489"/>
                </a:lnTo>
                <a:lnTo>
                  <a:pt x="1465" y="496"/>
                </a:lnTo>
                <a:lnTo>
                  <a:pt x="1502" y="504"/>
                </a:lnTo>
                <a:lnTo>
                  <a:pt x="1523" y="501"/>
                </a:lnTo>
                <a:lnTo>
                  <a:pt x="1544" y="498"/>
                </a:lnTo>
                <a:lnTo>
                  <a:pt x="1563" y="484"/>
                </a:lnTo>
                <a:lnTo>
                  <a:pt x="1596" y="490"/>
                </a:lnTo>
                <a:lnTo>
                  <a:pt x="1613" y="491"/>
                </a:lnTo>
                <a:lnTo>
                  <a:pt x="1639" y="497"/>
                </a:lnTo>
                <a:lnTo>
                  <a:pt x="1653" y="484"/>
                </a:lnTo>
                <a:lnTo>
                  <a:pt x="1647" y="470"/>
                </a:lnTo>
                <a:lnTo>
                  <a:pt x="1647" y="446"/>
                </a:lnTo>
                <a:lnTo>
                  <a:pt x="1633" y="438"/>
                </a:lnTo>
                <a:lnTo>
                  <a:pt x="1625" y="435"/>
                </a:lnTo>
                <a:lnTo>
                  <a:pt x="1638" y="425"/>
                </a:lnTo>
                <a:lnTo>
                  <a:pt x="1660" y="424"/>
                </a:lnTo>
                <a:lnTo>
                  <a:pt x="1682" y="423"/>
                </a:lnTo>
                <a:lnTo>
                  <a:pt x="1727" y="436"/>
                </a:lnTo>
                <a:lnTo>
                  <a:pt x="1746" y="449"/>
                </a:lnTo>
                <a:lnTo>
                  <a:pt x="1764" y="463"/>
                </a:lnTo>
                <a:lnTo>
                  <a:pt x="1783" y="476"/>
                </a:lnTo>
                <a:lnTo>
                  <a:pt x="1801" y="490"/>
                </a:lnTo>
                <a:lnTo>
                  <a:pt x="1821" y="498"/>
                </a:lnTo>
                <a:lnTo>
                  <a:pt x="1852" y="506"/>
                </a:lnTo>
                <a:lnTo>
                  <a:pt x="1871" y="512"/>
                </a:lnTo>
                <a:lnTo>
                  <a:pt x="1894" y="534"/>
                </a:lnTo>
                <a:lnTo>
                  <a:pt x="1921" y="531"/>
                </a:lnTo>
                <a:lnTo>
                  <a:pt x="1949" y="522"/>
                </a:lnTo>
                <a:lnTo>
                  <a:pt x="1959" y="539"/>
                </a:lnTo>
                <a:lnTo>
                  <a:pt x="1963" y="562"/>
                </a:lnTo>
                <a:lnTo>
                  <a:pt x="1966" y="586"/>
                </a:lnTo>
                <a:lnTo>
                  <a:pt x="1943" y="583"/>
                </a:lnTo>
                <a:lnTo>
                  <a:pt x="1939" y="593"/>
                </a:lnTo>
                <a:lnTo>
                  <a:pt x="1952" y="611"/>
                </a:lnTo>
                <a:lnTo>
                  <a:pt x="1964" y="629"/>
                </a:lnTo>
                <a:lnTo>
                  <a:pt x="1957" y="633"/>
                </a:lnTo>
                <a:lnTo>
                  <a:pt x="1961" y="638"/>
                </a:lnTo>
                <a:lnTo>
                  <a:pt x="1965" y="641"/>
                </a:lnTo>
                <a:lnTo>
                  <a:pt x="1961" y="635"/>
                </a:lnTo>
                <a:lnTo>
                  <a:pt x="1965" y="635"/>
                </a:lnTo>
                <a:lnTo>
                  <a:pt x="1975" y="623"/>
                </a:lnTo>
                <a:lnTo>
                  <a:pt x="1980" y="621"/>
                </a:lnTo>
                <a:lnTo>
                  <a:pt x="1987" y="630"/>
                </a:lnTo>
                <a:lnTo>
                  <a:pt x="1999" y="631"/>
                </a:lnTo>
                <a:lnTo>
                  <a:pt x="2020" y="624"/>
                </a:lnTo>
                <a:lnTo>
                  <a:pt x="2028" y="610"/>
                </a:lnTo>
                <a:lnTo>
                  <a:pt x="2034" y="597"/>
                </a:lnTo>
                <a:lnTo>
                  <a:pt x="2037" y="577"/>
                </a:lnTo>
                <a:lnTo>
                  <a:pt x="2039" y="559"/>
                </a:lnTo>
                <a:lnTo>
                  <a:pt x="2041" y="540"/>
                </a:lnTo>
                <a:lnTo>
                  <a:pt x="2042" y="522"/>
                </a:lnTo>
                <a:lnTo>
                  <a:pt x="2034" y="506"/>
                </a:lnTo>
                <a:lnTo>
                  <a:pt x="2025" y="489"/>
                </a:lnTo>
                <a:lnTo>
                  <a:pt x="2014" y="478"/>
                </a:lnTo>
                <a:lnTo>
                  <a:pt x="2009" y="465"/>
                </a:lnTo>
                <a:lnTo>
                  <a:pt x="2003" y="452"/>
                </a:lnTo>
                <a:lnTo>
                  <a:pt x="1991" y="439"/>
                </a:lnTo>
                <a:lnTo>
                  <a:pt x="1971" y="428"/>
                </a:lnTo>
                <a:lnTo>
                  <a:pt x="1982" y="429"/>
                </a:lnTo>
                <a:lnTo>
                  <a:pt x="1937" y="407"/>
                </a:lnTo>
                <a:lnTo>
                  <a:pt x="1915" y="405"/>
                </a:lnTo>
                <a:lnTo>
                  <a:pt x="1921" y="414"/>
                </a:lnTo>
                <a:lnTo>
                  <a:pt x="1905" y="421"/>
                </a:lnTo>
                <a:lnTo>
                  <a:pt x="1906" y="413"/>
                </a:lnTo>
                <a:lnTo>
                  <a:pt x="1897" y="411"/>
                </a:lnTo>
                <a:lnTo>
                  <a:pt x="1894" y="414"/>
                </a:lnTo>
                <a:lnTo>
                  <a:pt x="1879" y="401"/>
                </a:lnTo>
                <a:lnTo>
                  <a:pt x="1850" y="398"/>
                </a:lnTo>
                <a:lnTo>
                  <a:pt x="1856" y="380"/>
                </a:lnTo>
                <a:lnTo>
                  <a:pt x="1862" y="364"/>
                </a:lnTo>
                <a:lnTo>
                  <a:pt x="1868" y="352"/>
                </a:lnTo>
                <a:lnTo>
                  <a:pt x="1873" y="340"/>
                </a:lnTo>
                <a:lnTo>
                  <a:pt x="1870" y="331"/>
                </a:lnTo>
                <a:lnTo>
                  <a:pt x="1876" y="315"/>
                </a:lnTo>
                <a:lnTo>
                  <a:pt x="1898" y="312"/>
                </a:lnTo>
                <a:lnTo>
                  <a:pt x="1919" y="309"/>
                </a:lnTo>
                <a:lnTo>
                  <a:pt x="1925" y="309"/>
                </a:lnTo>
                <a:lnTo>
                  <a:pt x="1933" y="313"/>
                </a:lnTo>
                <a:lnTo>
                  <a:pt x="1936" y="309"/>
                </a:lnTo>
                <a:lnTo>
                  <a:pt x="1977" y="312"/>
                </a:lnTo>
                <a:lnTo>
                  <a:pt x="1977" y="308"/>
                </a:lnTo>
                <a:lnTo>
                  <a:pt x="1975" y="305"/>
                </a:lnTo>
                <a:lnTo>
                  <a:pt x="2006" y="306"/>
                </a:lnTo>
                <a:lnTo>
                  <a:pt x="2031" y="312"/>
                </a:lnTo>
                <a:lnTo>
                  <a:pt x="2023" y="314"/>
                </a:lnTo>
                <a:lnTo>
                  <a:pt x="2029" y="320"/>
                </a:lnTo>
                <a:lnTo>
                  <a:pt x="2046" y="318"/>
                </a:lnTo>
                <a:lnTo>
                  <a:pt x="2060" y="314"/>
                </a:lnTo>
                <a:lnTo>
                  <a:pt x="2084" y="314"/>
                </a:lnTo>
                <a:lnTo>
                  <a:pt x="2079" y="309"/>
                </a:lnTo>
                <a:lnTo>
                  <a:pt x="2063" y="308"/>
                </a:lnTo>
                <a:lnTo>
                  <a:pt x="2056" y="303"/>
                </a:lnTo>
                <a:lnTo>
                  <a:pt x="2056" y="285"/>
                </a:lnTo>
                <a:lnTo>
                  <a:pt x="2055" y="267"/>
                </a:lnTo>
                <a:lnTo>
                  <a:pt x="2089" y="266"/>
                </a:lnTo>
                <a:lnTo>
                  <a:pt x="2097" y="264"/>
                </a:lnTo>
                <a:lnTo>
                  <a:pt x="2116" y="281"/>
                </a:lnTo>
                <a:lnTo>
                  <a:pt x="2118" y="279"/>
                </a:lnTo>
                <a:lnTo>
                  <a:pt x="2129" y="288"/>
                </a:lnTo>
                <a:lnTo>
                  <a:pt x="2139" y="269"/>
                </a:lnTo>
                <a:lnTo>
                  <a:pt x="2149" y="269"/>
                </a:lnTo>
                <a:lnTo>
                  <a:pt x="2131" y="254"/>
                </a:lnTo>
                <a:lnTo>
                  <a:pt x="2135" y="251"/>
                </a:lnTo>
                <a:lnTo>
                  <a:pt x="2164" y="253"/>
                </a:lnTo>
                <a:lnTo>
                  <a:pt x="2167" y="256"/>
                </a:lnTo>
                <a:lnTo>
                  <a:pt x="2151" y="255"/>
                </a:lnTo>
                <a:lnTo>
                  <a:pt x="2165" y="268"/>
                </a:lnTo>
                <a:lnTo>
                  <a:pt x="2178" y="281"/>
                </a:lnTo>
                <a:lnTo>
                  <a:pt x="2169" y="288"/>
                </a:lnTo>
                <a:lnTo>
                  <a:pt x="2166" y="302"/>
                </a:lnTo>
                <a:lnTo>
                  <a:pt x="2161" y="316"/>
                </a:lnTo>
                <a:lnTo>
                  <a:pt x="2159" y="335"/>
                </a:lnTo>
                <a:lnTo>
                  <a:pt x="2143" y="339"/>
                </a:lnTo>
                <a:lnTo>
                  <a:pt x="2150" y="344"/>
                </a:lnTo>
                <a:lnTo>
                  <a:pt x="2153" y="357"/>
                </a:lnTo>
                <a:lnTo>
                  <a:pt x="2167" y="374"/>
                </a:lnTo>
                <a:lnTo>
                  <a:pt x="2182" y="389"/>
                </a:lnTo>
                <a:lnTo>
                  <a:pt x="2208" y="410"/>
                </a:lnTo>
                <a:lnTo>
                  <a:pt x="2235" y="429"/>
                </a:lnTo>
                <a:lnTo>
                  <a:pt x="2262" y="449"/>
                </a:lnTo>
                <a:lnTo>
                  <a:pt x="2287" y="470"/>
                </a:lnTo>
                <a:lnTo>
                  <a:pt x="2295" y="457"/>
                </a:lnTo>
                <a:lnTo>
                  <a:pt x="2279" y="430"/>
                </a:lnTo>
                <a:lnTo>
                  <a:pt x="2285" y="427"/>
                </a:lnTo>
                <a:lnTo>
                  <a:pt x="2298" y="428"/>
                </a:lnTo>
                <a:lnTo>
                  <a:pt x="2295" y="425"/>
                </a:lnTo>
                <a:lnTo>
                  <a:pt x="2279" y="406"/>
                </a:lnTo>
                <a:lnTo>
                  <a:pt x="2300" y="399"/>
                </a:lnTo>
                <a:lnTo>
                  <a:pt x="2273" y="378"/>
                </a:lnTo>
                <a:lnTo>
                  <a:pt x="2271" y="368"/>
                </a:lnTo>
                <a:lnTo>
                  <a:pt x="2274" y="365"/>
                </a:lnTo>
                <a:lnTo>
                  <a:pt x="2273" y="368"/>
                </a:lnTo>
                <a:lnTo>
                  <a:pt x="2285" y="373"/>
                </a:lnTo>
                <a:lnTo>
                  <a:pt x="2271" y="360"/>
                </a:lnTo>
                <a:lnTo>
                  <a:pt x="2263" y="358"/>
                </a:lnTo>
                <a:lnTo>
                  <a:pt x="2245" y="339"/>
                </a:lnTo>
                <a:lnTo>
                  <a:pt x="2235" y="340"/>
                </a:lnTo>
                <a:lnTo>
                  <a:pt x="2219" y="335"/>
                </a:lnTo>
                <a:lnTo>
                  <a:pt x="2210" y="314"/>
                </a:lnTo>
                <a:lnTo>
                  <a:pt x="2200" y="302"/>
                </a:lnTo>
                <a:lnTo>
                  <a:pt x="2211" y="297"/>
                </a:lnTo>
                <a:lnTo>
                  <a:pt x="2225" y="302"/>
                </a:lnTo>
                <a:lnTo>
                  <a:pt x="2221" y="296"/>
                </a:lnTo>
                <a:lnTo>
                  <a:pt x="2230" y="289"/>
                </a:lnTo>
                <a:lnTo>
                  <a:pt x="2245" y="302"/>
                </a:lnTo>
                <a:lnTo>
                  <a:pt x="2246" y="293"/>
                </a:lnTo>
                <a:lnTo>
                  <a:pt x="2274" y="288"/>
                </a:lnTo>
                <a:lnTo>
                  <a:pt x="2303" y="297"/>
                </a:lnTo>
                <a:lnTo>
                  <a:pt x="2303" y="293"/>
                </a:lnTo>
                <a:lnTo>
                  <a:pt x="2312" y="280"/>
                </a:lnTo>
                <a:lnTo>
                  <a:pt x="2313" y="278"/>
                </a:lnTo>
                <a:lnTo>
                  <a:pt x="2312" y="274"/>
                </a:lnTo>
                <a:lnTo>
                  <a:pt x="2314" y="270"/>
                </a:lnTo>
                <a:lnTo>
                  <a:pt x="2332" y="262"/>
                </a:lnTo>
                <a:lnTo>
                  <a:pt x="2347" y="252"/>
                </a:lnTo>
                <a:lnTo>
                  <a:pt x="2339" y="250"/>
                </a:lnTo>
                <a:lnTo>
                  <a:pt x="2344" y="248"/>
                </a:lnTo>
                <a:lnTo>
                  <a:pt x="2381" y="255"/>
                </a:lnTo>
                <a:lnTo>
                  <a:pt x="2382" y="252"/>
                </a:lnTo>
                <a:lnTo>
                  <a:pt x="2366" y="243"/>
                </a:lnTo>
                <a:lnTo>
                  <a:pt x="2349" y="235"/>
                </a:lnTo>
                <a:lnTo>
                  <a:pt x="2339" y="233"/>
                </a:lnTo>
                <a:lnTo>
                  <a:pt x="2312" y="218"/>
                </a:lnTo>
                <a:lnTo>
                  <a:pt x="2309" y="221"/>
                </a:lnTo>
                <a:lnTo>
                  <a:pt x="2291" y="211"/>
                </a:lnTo>
                <a:lnTo>
                  <a:pt x="2302" y="214"/>
                </a:lnTo>
                <a:lnTo>
                  <a:pt x="2319" y="210"/>
                </a:lnTo>
                <a:lnTo>
                  <a:pt x="2291" y="193"/>
                </a:lnTo>
                <a:lnTo>
                  <a:pt x="2262" y="174"/>
                </a:lnTo>
                <a:lnTo>
                  <a:pt x="2232" y="156"/>
                </a:lnTo>
                <a:lnTo>
                  <a:pt x="2203" y="138"/>
                </a:lnTo>
                <a:close/>
              </a:path>
            </a:pathLst>
          </a:custGeom>
          <a:solidFill>
            <a:srgbClr val="CCFFFF"/>
          </a:solidFill>
          <a:ln w="165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4" name="Freeform 393"/>
          <p:cNvSpPr>
            <a:spLocks/>
          </p:cNvSpPr>
          <p:nvPr/>
        </p:nvSpPr>
        <p:spPr bwMode="auto">
          <a:xfrm>
            <a:off x="954088" y="2212975"/>
            <a:ext cx="220662" cy="136525"/>
          </a:xfrm>
          <a:custGeom>
            <a:avLst/>
            <a:gdLst>
              <a:gd name="T0" fmla="*/ 2147483647 w 173"/>
              <a:gd name="T1" fmla="*/ 2147483647 h 81"/>
              <a:gd name="T2" fmla="*/ 2147483647 w 173"/>
              <a:gd name="T3" fmla="*/ 2147483647 h 81"/>
              <a:gd name="T4" fmla="*/ 2147483647 w 173"/>
              <a:gd name="T5" fmla="*/ 2147483647 h 81"/>
              <a:gd name="T6" fmla="*/ 2147483647 w 173"/>
              <a:gd name="T7" fmla="*/ 2147483647 h 81"/>
              <a:gd name="T8" fmla="*/ 2147483647 w 173"/>
              <a:gd name="T9" fmla="*/ 2147483647 h 81"/>
              <a:gd name="T10" fmla="*/ 2147483647 w 173"/>
              <a:gd name="T11" fmla="*/ 2147483647 h 81"/>
              <a:gd name="T12" fmla="*/ 2147483647 w 173"/>
              <a:gd name="T13" fmla="*/ 2147483647 h 81"/>
              <a:gd name="T14" fmla="*/ 2147483647 w 173"/>
              <a:gd name="T15" fmla="*/ 2147483647 h 81"/>
              <a:gd name="T16" fmla="*/ 2147483647 w 173"/>
              <a:gd name="T17" fmla="*/ 2147483647 h 81"/>
              <a:gd name="T18" fmla="*/ 2147483647 w 173"/>
              <a:gd name="T19" fmla="*/ 2147483647 h 81"/>
              <a:gd name="T20" fmla="*/ 2147483647 w 173"/>
              <a:gd name="T21" fmla="*/ 2147483647 h 81"/>
              <a:gd name="T22" fmla="*/ 2147483647 w 173"/>
              <a:gd name="T23" fmla="*/ 2147483647 h 81"/>
              <a:gd name="T24" fmla="*/ 2147483647 w 173"/>
              <a:gd name="T25" fmla="*/ 2147483647 h 81"/>
              <a:gd name="T26" fmla="*/ 2147483647 w 173"/>
              <a:gd name="T27" fmla="*/ 2147483647 h 81"/>
              <a:gd name="T28" fmla="*/ 2147483647 w 173"/>
              <a:gd name="T29" fmla="*/ 2147483647 h 81"/>
              <a:gd name="T30" fmla="*/ 2147483647 w 173"/>
              <a:gd name="T31" fmla="*/ 0 h 81"/>
              <a:gd name="T32" fmla="*/ 2147483647 w 173"/>
              <a:gd name="T33" fmla="*/ 2147483647 h 81"/>
              <a:gd name="T34" fmla="*/ 2147483647 w 173"/>
              <a:gd name="T35" fmla="*/ 2147483647 h 81"/>
              <a:gd name="T36" fmla="*/ 2147483647 w 173"/>
              <a:gd name="T37" fmla="*/ 2147483647 h 81"/>
              <a:gd name="T38" fmla="*/ 0 w 173"/>
              <a:gd name="T39" fmla="*/ 2147483647 h 81"/>
              <a:gd name="T40" fmla="*/ 2147483647 w 173"/>
              <a:gd name="T41" fmla="*/ 2147483647 h 81"/>
              <a:gd name="T42" fmla="*/ 2147483647 w 173"/>
              <a:gd name="T43" fmla="*/ 2147483647 h 81"/>
              <a:gd name="T44" fmla="*/ 2147483647 w 173"/>
              <a:gd name="T45" fmla="*/ 2147483647 h 81"/>
              <a:gd name="T46" fmla="*/ 2147483647 w 173"/>
              <a:gd name="T47" fmla="*/ 2147483647 h 81"/>
              <a:gd name="T48" fmla="*/ 2147483647 w 173"/>
              <a:gd name="T49" fmla="*/ 2147483647 h 81"/>
              <a:gd name="T50" fmla="*/ 2147483647 w 173"/>
              <a:gd name="T51" fmla="*/ 2147483647 h 81"/>
              <a:gd name="T52" fmla="*/ 2147483647 w 173"/>
              <a:gd name="T53" fmla="*/ 2147483647 h 81"/>
              <a:gd name="T54" fmla="*/ 2147483647 w 173"/>
              <a:gd name="T55" fmla="*/ 2147483647 h 81"/>
              <a:gd name="T56" fmla="*/ 2147483647 w 173"/>
              <a:gd name="T57" fmla="*/ 2147483647 h 81"/>
              <a:gd name="T58" fmla="*/ 2147483647 w 173"/>
              <a:gd name="T59" fmla="*/ 2147483647 h 81"/>
              <a:gd name="T60" fmla="*/ 2147483647 w 173"/>
              <a:gd name="T61" fmla="*/ 2147483647 h 81"/>
              <a:gd name="T62" fmla="*/ 2147483647 w 173"/>
              <a:gd name="T63" fmla="*/ 2147483647 h 81"/>
              <a:gd name="T64" fmla="*/ 2147483647 w 173"/>
              <a:gd name="T65" fmla="*/ 2147483647 h 81"/>
              <a:gd name="T66" fmla="*/ 2147483647 w 173"/>
              <a:gd name="T67" fmla="*/ 2147483647 h 81"/>
              <a:gd name="T68" fmla="*/ 2147483647 w 173"/>
              <a:gd name="T69" fmla="*/ 2147483647 h 81"/>
              <a:gd name="T70" fmla="*/ 2147483647 w 173"/>
              <a:gd name="T71" fmla="*/ 2147483647 h 81"/>
              <a:gd name="T72" fmla="*/ 2147483647 w 173"/>
              <a:gd name="T73" fmla="*/ 2147483647 h 81"/>
              <a:gd name="T74" fmla="*/ 2147483647 w 173"/>
              <a:gd name="T75" fmla="*/ 2147483647 h 81"/>
              <a:gd name="T76" fmla="*/ 2147483647 w 173"/>
              <a:gd name="T77" fmla="*/ 2147483647 h 81"/>
              <a:gd name="T78" fmla="*/ 2147483647 w 173"/>
              <a:gd name="T79" fmla="*/ 2147483647 h 81"/>
              <a:gd name="T80" fmla="*/ 2147483647 w 173"/>
              <a:gd name="T81" fmla="*/ 2147483647 h 81"/>
              <a:gd name="T82" fmla="*/ 2147483647 w 173"/>
              <a:gd name="T83" fmla="*/ 2147483647 h 81"/>
              <a:gd name="T84" fmla="*/ 2147483647 w 173"/>
              <a:gd name="T85" fmla="*/ 2147483647 h 81"/>
              <a:gd name="T86" fmla="*/ 2147483647 w 173"/>
              <a:gd name="T87" fmla="*/ 2147483647 h 8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73" h="81">
                <a:moveTo>
                  <a:pt x="173" y="49"/>
                </a:moveTo>
                <a:lnTo>
                  <a:pt x="168" y="42"/>
                </a:lnTo>
                <a:lnTo>
                  <a:pt x="159" y="33"/>
                </a:lnTo>
                <a:lnTo>
                  <a:pt x="149" y="32"/>
                </a:lnTo>
                <a:lnTo>
                  <a:pt x="150" y="34"/>
                </a:lnTo>
                <a:lnTo>
                  <a:pt x="146" y="32"/>
                </a:lnTo>
                <a:lnTo>
                  <a:pt x="130" y="33"/>
                </a:lnTo>
                <a:lnTo>
                  <a:pt x="119" y="41"/>
                </a:lnTo>
                <a:lnTo>
                  <a:pt x="117" y="44"/>
                </a:lnTo>
                <a:lnTo>
                  <a:pt x="110" y="44"/>
                </a:lnTo>
                <a:lnTo>
                  <a:pt x="116" y="38"/>
                </a:lnTo>
                <a:lnTo>
                  <a:pt x="128" y="27"/>
                </a:lnTo>
                <a:lnTo>
                  <a:pt x="128" y="17"/>
                </a:lnTo>
                <a:lnTo>
                  <a:pt x="115" y="6"/>
                </a:lnTo>
                <a:lnTo>
                  <a:pt x="115" y="9"/>
                </a:lnTo>
                <a:lnTo>
                  <a:pt x="105" y="0"/>
                </a:lnTo>
                <a:lnTo>
                  <a:pt x="79" y="16"/>
                </a:lnTo>
                <a:lnTo>
                  <a:pt x="52" y="31"/>
                </a:lnTo>
                <a:lnTo>
                  <a:pt x="27" y="47"/>
                </a:lnTo>
                <a:lnTo>
                  <a:pt x="0" y="63"/>
                </a:lnTo>
                <a:lnTo>
                  <a:pt x="13" y="54"/>
                </a:lnTo>
                <a:lnTo>
                  <a:pt x="24" y="49"/>
                </a:lnTo>
                <a:lnTo>
                  <a:pt x="33" y="46"/>
                </a:lnTo>
                <a:lnTo>
                  <a:pt x="40" y="43"/>
                </a:lnTo>
                <a:lnTo>
                  <a:pt x="40" y="46"/>
                </a:lnTo>
                <a:lnTo>
                  <a:pt x="45" y="46"/>
                </a:lnTo>
                <a:lnTo>
                  <a:pt x="29" y="52"/>
                </a:lnTo>
                <a:lnTo>
                  <a:pt x="28" y="59"/>
                </a:lnTo>
                <a:lnTo>
                  <a:pt x="60" y="59"/>
                </a:lnTo>
                <a:lnTo>
                  <a:pt x="50" y="71"/>
                </a:lnTo>
                <a:lnTo>
                  <a:pt x="63" y="76"/>
                </a:lnTo>
                <a:lnTo>
                  <a:pt x="73" y="77"/>
                </a:lnTo>
                <a:lnTo>
                  <a:pt x="70" y="81"/>
                </a:lnTo>
                <a:lnTo>
                  <a:pt x="81" y="78"/>
                </a:lnTo>
                <a:lnTo>
                  <a:pt x="88" y="76"/>
                </a:lnTo>
                <a:lnTo>
                  <a:pt x="87" y="73"/>
                </a:lnTo>
                <a:lnTo>
                  <a:pt x="109" y="64"/>
                </a:lnTo>
                <a:lnTo>
                  <a:pt x="116" y="59"/>
                </a:lnTo>
                <a:lnTo>
                  <a:pt x="119" y="55"/>
                </a:lnTo>
                <a:lnTo>
                  <a:pt x="120" y="59"/>
                </a:lnTo>
                <a:lnTo>
                  <a:pt x="132" y="58"/>
                </a:lnTo>
                <a:lnTo>
                  <a:pt x="138" y="55"/>
                </a:lnTo>
                <a:lnTo>
                  <a:pt x="150" y="55"/>
                </a:lnTo>
                <a:lnTo>
                  <a:pt x="173" y="4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5" name="Freeform 394"/>
          <p:cNvSpPr>
            <a:spLocks/>
          </p:cNvSpPr>
          <p:nvPr/>
        </p:nvSpPr>
        <p:spPr bwMode="auto">
          <a:xfrm>
            <a:off x="7477125" y="2660650"/>
            <a:ext cx="211138" cy="277813"/>
          </a:xfrm>
          <a:custGeom>
            <a:avLst/>
            <a:gdLst>
              <a:gd name="T0" fmla="*/ 2147483647 w 167"/>
              <a:gd name="T1" fmla="*/ 2147483647 h 164"/>
              <a:gd name="T2" fmla="*/ 2147483647 w 167"/>
              <a:gd name="T3" fmla="*/ 2147483647 h 164"/>
              <a:gd name="T4" fmla="*/ 2147483647 w 167"/>
              <a:gd name="T5" fmla="*/ 2147483647 h 164"/>
              <a:gd name="T6" fmla="*/ 2147483647 w 167"/>
              <a:gd name="T7" fmla="*/ 2147483647 h 164"/>
              <a:gd name="T8" fmla="*/ 2147483647 w 167"/>
              <a:gd name="T9" fmla="*/ 2147483647 h 164"/>
              <a:gd name="T10" fmla="*/ 2147483647 w 167"/>
              <a:gd name="T11" fmla="*/ 2147483647 h 164"/>
              <a:gd name="T12" fmla="*/ 2147483647 w 167"/>
              <a:gd name="T13" fmla="*/ 2147483647 h 164"/>
              <a:gd name="T14" fmla="*/ 2147483647 w 167"/>
              <a:gd name="T15" fmla="*/ 0 h 164"/>
              <a:gd name="T16" fmla="*/ 0 w 167"/>
              <a:gd name="T17" fmla="*/ 2147483647 h 164"/>
              <a:gd name="T18" fmla="*/ 2147483647 w 167"/>
              <a:gd name="T19" fmla="*/ 2147483647 h 164"/>
              <a:gd name="T20" fmla="*/ 2147483647 w 167"/>
              <a:gd name="T21" fmla="*/ 2147483647 h 164"/>
              <a:gd name="T22" fmla="*/ 2147483647 w 167"/>
              <a:gd name="T23" fmla="*/ 2147483647 h 164"/>
              <a:gd name="T24" fmla="*/ 2147483647 w 167"/>
              <a:gd name="T25" fmla="*/ 2147483647 h 164"/>
              <a:gd name="T26" fmla="*/ 2147483647 w 167"/>
              <a:gd name="T27" fmla="*/ 2147483647 h 164"/>
              <a:gd name="T28" fmla="*/ 2147483647 w 167"/>
              <a:gd name="T29" fmla="*/ 2147483647 h 164"/>
              <a:gd name="T30" fmla="*/ 2147483647 w 167"/>
              <a:gd name="T31" fmla="*/ 2147483647 h 164"/>
              <a:gd name="T32" fmla="*/ 2147483647 w 167"/>
              <a:gd name="T33" fmla="*/ 2147483647 h 164"/>
              <a:gd name="T34" fmla="*/ 2147483647 w 167"/>
              <a:gd name="T35" fmla="*/ 2147483647 h 164"/>
              <a:gd name="T36" fmla="*/ 2147483647 w 167"/>
              <a:gd name="T37" fmla="*/ 2147483647 h 164"/>
              <a:gd name="T38" fmla="*/ 2147483647 w 167"/>
              <a:gd name="T39" fmla="*/ 2147483647 h 164"/>
              <a:gd name="T40" fmla="*/ 2147483647 w 167"/>
              <a:gd name="T41" fmla="*/ 2147483647 h 164"/>
              <a:gd name="T42" fmla="*/ 2147483647 w 167"/>
              <a:gd name="T43" fmla="*/ 2147483647 h 164"/>
              <a:gd name="T44" fmla="*/ 2147483647 w 167"/>
              <a:gd name="T45" fmla="*/ 2147483647 h 164"/>
              <a:gd name="T46" fmla="*/ 2147483647 w 167"/>
              <a:gd name="T47" fmla="*/ 2147483647 h 164"/>
              <a:gd name="T48" fmla="*/ 2147483647 w 167"/>
              <a:gd name="T49" fmla="*/ 2147483647 h 164"/>
              <a:gd name="T50" fmla="*/ 2147483647 w 167"/>
              <a:gd name="T51" fmla="*/ 2147483647 h 164"/>
              <a:gd name="T52" fmla="*/ 2147483647 w 167"/>
              <a:gd name="T53" fmla="*/ 2147483647 h 164"/>
              <a:gd name="T54" fmla="*/ 2147483647 w 167"/>
              <a:gd name="T55" fmla="*/ 2147483647 h 164"/>
              <a:gd name="T56" fmla="*/ 2147483647 w 167"/>
              <a:gd name="T57" fmla="*/ 2147483647 h 164"/>
              <a:gd name="T58" fmla="*/ 2147483647 w 167"/>
              <a:gd name="T59" fmla="*/ 2147483647 h 1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67" h="164">
                <a:moveTo>
                  <a:pt x="147" y="112"/>
                </a:moveTo>
                <a:lnTo>
                  <a:pt x="125" y="95"/>
                </a:lnTo>
                <a:lnTo>
                  <a:pt x="103" y="79"/>
                </a:lnTo>
                <a:lnTo>
                  <a:pt x="80" y="61"/>
                </a:lnTo>
                <a:lnTo>
                  <a:pt x="56" y="45"/>
                </a:lnTo>
                <a:lnTo>
                  <a:pt x="51" y="38"/>
                </a:lnTo>
                <a:lnTo>
                  <a:pt x="28" y="19"/>
                </a:lnTo>
                <a:lnTo>
                  <a:pt x="5" y="0"/>
                </a:lnTo>
                <a:lnTo>
                  <a:pt x="0" y="2"/>
                </a:lnTo>
                <a:lnTo>
                  <a:pt x="18" y="13"/>
                </a:lnTo>
                <a:lnTo>
                  <a:pt x="17" y="20"/>
                </a:lnTo>
                <a:lnTo>
                  <a:pt x="10" y="21"/>
                </a:lnTo>
                <a:lnTo>
                  <a:pt x="27" y="38"/>
                </a:lnTo>
                <a:lnTo>
                  <a:pt x="45" y="56"/>
                </a:lnTo>
                <a:lnTo>
                  <a:pt x="64" y="71"/>
                </a:lnTo>
                <a:lnTo>
                  <a:pt x="80" y="91"/>
                </a:lnTo>
                <a:lnTo>
                  <a:pt x="94" y="110"/>
                </a:lnTo>
                <a:lnTo>
                  <a:pt x="109" y="126"/>
                </a:lnTo>
                <a:lnTo>
                  <a:pt x="125" y="143"/>
                </a:lnTo>
                <a:lnTo>
                  <a:pt x="140" y="164"/>
                </a:lnTo>
                <a:lnTo>
                  <a:pt x="143" y="164"/>
                </a:lnTo>
                <a:lnTo>
                  <a:pt x="141" y="149"/>
                </a:lnTo>
                <a:lnTo>
                  <a:pt x="158" y="157"/>
                </a:lnTo>
                <a:lnTo>
                  <a:pt x="167" y="164"/>
                </a:lnTo>
                <a:lnTo>
                  <a:pt x="152" y="148"/>
                </a:lnTo>
                <a:lnTo>
                  <a:pt x="118" y="124"/>
                </a:lnTo>
                <a:lnTo>
                  <a:pt x="110" y="100"/>
                </a:lnTo>
                <a:lnTo>
                  <a:pt x="116" y="99"/>
                </a:lnTo>
                <a:lnTo>
                  <a:pt x="138" y="107"/>
                </a:lnTo>
                <a:lnTo>
                  <a:pt x="147" y="11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6" name="Freeform 395"/>
          <p:cNvSpPr>
            <a:spLocks/>
          </p:cNvSpPr>
          <p:nvPr/>
        </p:nvSpPr>
        <p:spPr bwMode="auto">
          <a:xfrm>
            <a:off x="5364163" y="1993900"/>
            <a:ext cx="217487" cy="95250"/>
          </a:xfrm>
          <a:custGeom>
            <a:avLst/>
            <a:gdLst>
              <a:gd name="T0" fmla="*/ 2147483647 w 171"/>
              <a:gd name="T1" fmla="*/ 2147483647 h 57"/>
              <a:gd name="T2" fmla="*/ 2147483647 w 171"/>
              <a:gd name="T3" fmla="*/ 2147483647 h 57"/>
              <a:gd name="T4" fmla="*/ 2147483647 w 171"/>
              <a:gd name="T5" fmla="*/ 2147483647 h 57"/>
              <a:gd name="T6" fmla="*/ 2147483647 w 171"/>
              <a:gd name="T7" fmla="*/ 2147483647 h 57"/>
              <a:gd name="T8" fmla="*/ 2147483647 w 171"/>
              <a:gd name="T9" fmla="*/ 2147483647 h 57"/>
              <a:gd name="T10" fmla="*/ 2147483647 w 171"/>
              <a:gd name="T11" fmla="*/ 2147483647 h 57"/>
              <a:gd name="T12" fmla="*/ 2147483647 w 171"/>
              <a:gd name="T13" fmla="*/ 2147483647 h 57"/>
              <a:gd name="T14" fmla="*/ 2147483647 w 171"/>
              <a:gd name="T15" fmla="*/ 2147483647 h 57"/>
              <a:gd name="T16" fmla="*/ 2147483647 w 171"/>
              <a:gd name="T17" fmla="*/ 2147483647 h 57"/>
              <a:gd name="T18" fmla="*/ 2147483647 w 171"/>
              <a:gd name="T19" fmla="*/ 2147483647 h 57"/>
              <a:gd name="T20" fmla="*/ 2147483647 w 171"/>
              <a:gd name="T21" fmla="*/ 2147483647 h 57"/>
              <a:gd name="T22" fmla="*/ 2147483647 w 171"/>
              <a:gd name="T23" fmla="*/ 2147483647 h 57"/>
              <a:gd name="T24" fmla="*/ 2147483647 w 171"/>
              <a:gd name="T25" fmla="*/ 2147483647 h 57"/>
              <a:gd name="T26" fmla="*/ 2147483647 w 171"/>
              <a:gd name="T27" fmla="*/ 2147483647 h 57"/>
              <a:gd name="T28" fmla="*/ 2147483647 w 171"/>
              <a:gd name="T29" fmla="*/ 2147483647 h 57"/>
              <a:gd name="T30" fmla="*/ 2147483647 w 171"/>
              <a:gd name="T31" fmla="*/ 2147483647 h 57"/>
              <a:gd name="T32" fmla="*/ 2147483647 w 171"/>
              <a:gd name="T33" fmla="*/ 2147483647 h 57"/>
              <a:gd name="T34" fmla="*/ 2147483647 w 171"/>
              <a:gd name="T35" fmla="*/ 2147483647 h 57"/>
              <a:gd name="T36" fmla="*/ 2147483647 w 171"/>
              <a:gd name="T37" fmla="*/ 2147483647 h 57"/>
              <a:gd name="T38" fmla="*/ 0 w 171"/>
              <a:gd name="T39" fmla="*/ 2147483647 h 57"/>
              <a:gd name="T40" fmla="*/ 2147483647 w 171"/>
              <a:gd name="T41" fmla="*/ 2147483647 h 57"/>
              <a:gd name="T42" fmla="*/ 2147483647 w 171"/>
              <a:gd name="T43" fmla="*/ 2147483647 h 57"/>
              <a:gd name="T44" fmla="*/ 2147483647 w 171"/>
              <a:gd name="T45" fmla="*/ 2147483647 h 57"/>
              <a:gd name="T46" fmla="*/ 2147483647 w 171"/>
              <a:gd name="T47" fmla="*/ 2147483647 h 57"/>
              <a:gd name="T48" fmla="*/ 2147483647 w 171"/>
              <a:gd name="T49" fmla="*/ 2147483647 h 57"/>
              <a:gd name="T50" fmla="*/ 2147483647 w 171"/>
              <a:gd name="T51" fmla="*/ 2147483647 h 57"/>
              <a:gd name="T52" fmla="*/ 2147483647 w 171"/>
              <a:gd name="T53" fmla="*/ 2147483647 h 57"/>
              <a:gd name="T54" fmla="*/ 2147483647 w 171"/>
              <a:gd name="T55" fmla="*/ 2147483647 h 57"/>
              <a:gd name="T56" fmla="*/ 2147483647 w 171"/>
              <a:gd name="T57" fmla="*/ 2147483647 h 57"/>
              <a:gd name="T58" fmla="*/ 2147483647 w 171"/>
              <a:gd name="T59" fmla="*/ 2147483647 h 57"/>
              <a:gd name="T60" fmla="*/ 2147483647 w 171"/>
              <a:gd name="T61" fmla="*/ 2147483647 h 57"/>
              <a:gd name="T62" fmla="*/ 2147483647 w 171"/>
              <a:gd name="T63" fmla="*/ 2147483647 h 57"/>
              <a:gd name="T64" fmla="*/ 2147483647 w 171"/>
              <a:gd name="T65" fmla="*/ 2147483647 h 57"/>
              <a:gd name="T66" fmla="*/ 2147483647 w 171"/>
              <a:gd name="T67" fmla="*/ 0 h 57"/>
              <a:gd name="T68" fmla="*/ 2147483647 w 171"/>
              <a:gd name="T69" fmla="*/ 2147483647 h 5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1" h="57">
                <a:moveTo>
                  <a:pt x="171" y="4"/>
                </a:moveTo>
                <a:lnTo>
                  <a:pt x="158" y="12"/>
                </a:lnTo>
                <a:lnTo>
                  <a:pt x="120" y="20"/>
                </a:lnTo>
                <a:lnTo>
                  <a:pt x="82" y="28"/>
                </a:lnTo>
                <a:lnTo>
                  <a:pt x="72" y="29"/>
                </a:lnTo>
                <a:lnTo>
                  <a:pt x="78" y="31"/>
                </a:lnTo>
                <a:lnTo>
                  <a:pt x="76" y="35"/>
                </a:lnTo>
                <a:lnTo>
                  <a:pt x="67" y="36"/>
                </a:lnTo>
                <a:lnTo>
                  <a:pt x="69" y="38"/>
                </a:lnTo>
                <a:lnTo>
                  <a:pt x="54" y="37"/>
                </a:lnTo>
                <a:lnTo>
                  <a:pt x="59" y="42"/>
                </a:lnTo>
                <a:lnTo>
                  <a:pt x="53" y="45"/>
                </a:lnTo>
                <a:lnTo>
                  <a:pt x="56" y="50"/>
                </a:lnTo>
                <a:lnTo>
                  <a:pt x="39" y="48"/>
                </a:lnTo>
                <a:lnTo>
                  <a:pt x="56" y="52"/>
                </a:lnTo>
                <a:lnTo>
                  <a:pt x="46" y="52"/>
                </a:lnTo>
                <a:lnTo>
                  <a:pt x="49" y="57"/>
                </a:lnTo>
                <a:lnTo>
                  <a:pt x="10" y="54"/>
                </a:lnTo>
                <a:lnTo>
                  <a:pt x="17" y="50"/>
                </a:lnTo>
                <a:lnTo>
                  <a:pt x="0" y="50"/>
                </a:lnTo>
                <a:lnTo>
                  <a:pt x="17" y="42"/>
                </a:lnTo>
                <a:lnTo>
                  <a:pt x="22" y="42"/>
                </a:lnTo>
                <a:lnTo>
                  <a:pt x="16" y="39"/>
                </a:lnTo>
                <a:lnTo>
                  <a:pt x="20" y="36"/>
                </a:lnTo>
                <a:lnTo>
                  <a:pt x="28" y="33"/>
                </a:lnTo>
                <a:lnTo>
                  <a:pt x="22" y="31"/>
                </a:lnTo>
                <a:lnTo>
                  <a:pt x="24" y="29"/>
                </a:lnTo>
                <a:lnTo>
                  <a:pt x="15" y="28"/>
                </a:lnTo>
                <a:lnTo>
                  <a:pt x="26" y="25"/>
                </a:lnTo>
                <a:lnTo>
                  <a:pt x="35" y="23"/>
                </a:lnTo>
                <a:lnTo>
                  <a:pt x="67" y="14"/>
                </a:lnTo>
                <a:lnTo>
                  <a:pt x="72" y="11"/>
                </a:lnTo>
                <a:lnTo>
                  <a:pt x="131" y="5"/>
                </a:lnTo>
                <a:lnTo>
                  <a:pt x="156" y="0"/>
                </a:lnTo>
                <a:lnTo>
                  <a:pt x="171" y="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7" name="Freeform 396"/>
          <p:cNvSpPr>
            <a:spLocks/>
          </p:cNvSpPr>
          <p:nvPr/>
        </p:nvSpPr>
        <p:spPr bwMode="auto">
          <a:xfrm>
            <a:off x="5346700" y="2089150"/>
            <a:ext cx="128588" cy="73025"/>
          </a:xfrm>
          <a:custGeom>
            <a:avLst/>
            <a:gdLst>
              <a:gd name="T0" fmla="*/ 2147483647 w 101"/>
              <a:gd name="T1" fmla="*/ 2147483647 h 43"/>
              <a:gd name="T2" fmla="*/ 2147483647 w 101"/>
              <a:gd name="T3" fmla="*/ 2147483647 h 43"/>
              <a:gd name="T4" fmla="*/ 2147483647 w 101"/>
              <a:gd name="T5" fmla="*/ 2147483647 h 43"/>
              <a:gd name="T6" fmla="*/ 2147483647 w 101"/>
              <a:gd name="T7" fmla="*/ 2147483647 h 43"/>
              <a:gd name="T8" fmla="*/ 2147483647 w 101"/>
              <a:gd name="T9" fmla="*/ 2147483647 h 43"/>
              <a:gd name="T10" fmla="*/ 2147483647 w 101"/>
              <a:gd name="T11" fmla="*/ 2147483647 h 43"/>
              <a:gd name="T12" fmla="*/ 2147483647 w 101"/>
              <a:gd name="T13" fmla="*/ 0 h 43"/>
              <a:gd name="T14" fmla="*/ 2147483647 w 101"/>
              <a:gd name="T15" fmla="*/ 2147483647 h 43"/>
              <a:gd name="T16" fmla="*/ 2147483647 w 101"/>
              <a:gd name="T17" fmla="*/ 2147483647 h 43"/>
              <a:gd name="T18" fmla="*/ 2147483647 w 101"/>
              <a:gd name="T19" fmla="*/ 2147483647 h 43"/>
              <a:gd name="T20" fmla="*/ 2147483647 w 101"/>
              <a:gd name="T21" fmla="*/ 2147483647 h 43"/>
              <a:gd name="T22" fmla="*/ 0 w 101"/>
              <a:gd name="T23" fmla="*/ 2147483647 h 43"/>
              <a:gd name="T24" fmla="*/ 2147483647 w 101"/>
              <a:gd name="T25" fmla="*/ 2147483647 h 43"/>
              <a:gd name="T26" fmla="*/ 2147483647 w 101"/>
              <a:gd name="T27" fmla="*/ 2147483647 h 43"/>
              <a:gd name="T28" fmla="*/ 2147483647 w 101"/>
              <a:gd name="T29" fmla="*/ 2147483647 h 43"/>
              <a:gd name="T30" fmla="*/ 2147483647 w 101"/>
              <a:gd name="T31" fmla="*/ 2147483647 h 43"/>
              <a:gd name="T32" fmla="*/ 2147483647 w 101"/>
              <a:gd name="T33" fmla="*/ 2147483647 h 43"/>
              <a:gd name="T34" fmla="*/ 2147483647 w 101"/>
              <a:gd name="T35" fmla="*/ 2147483647 h 43"/>
              <a:gd name="T36" fmla="*/ 2147483647 w 101"/>
              <a:gd name="T37" fmla="*/ 2147483647 h 43"/>
              <a:gd name="T38" fmla="*/ 2147483647 w 101"/>
              <a:gd name="T39" fmla="*/ 2147483647 h 43"/>
              <a:gd name="T40" fmla="*/ 2147483647 w 101"/>
              <a:gd name="T41" fmla="*/ 2147483647 h 43"/>
              <a:gd name="T42" fmla="*/ 2147483647 w 101"/>
              <a:gd name="T43" fmla="*/ 2147483647 h 43"/>
              <a:gd name="T44" fmla="*/ 2147483647 w 101"/>
              <a:gd name="T45" fmla="*/ 2147483647 h 4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1" h="43">
                <a:moveTo>
                  <a:pt x="101" y="42"/>
                </a:moveTo>
                <a:lnTo>
                  <a:pt x="64" y="28"/>
                </a:lnTo>
                <a:lnTo>
                  <a:pt x="53" y="12"/>
                </a:lnTo>
                <a:lnTo>
                  <a:pt x="53" y="8"/>
                </a:lnTo>
                <a:lnTo>
                  <a:pt x="54" y="6"/>
                </a:lnTo>
                <a:lnTo>
                  <a:pt x="58" y="1"/>
                </a:lnTo>
                <a:lnTo>
                  <a:pt x="20" y="0"/>
                </a:lnTo>
                <a:lnTo>
                  <a:pt x="15" y="5"/>
                </a:lnTo>
                <a:lnTo>
                  <a:pt x="9" y="10"/>
                </a:lnTo>
                <a:lnTo>
                  <a:pt x="15" y="13"/>
                </a:lnTo>
                <a:lnTo>
                  <a:pt x="8" y="20"/>
                </a:lnTo>
                <a:lnTo>
                  <a:pt x="0" y="22"/>
                </a:lnTo>
                <a:lnTo>
                  <a:pt x="10" y="30"/>
                </a:lnTo>
                <a:lnTo>
                  <a:pt x="22" y="30"/>
                </a:lnTo>
                <a:lnTo>
                  <a:pt x="31" y="30"/>
                </a:lnTo>
                <a:lnTo>
                  <a:pt x="38" y="31"/>
                </a:lnTo>
                <a:lnTo>
                  <a:pt x="45" y="37"/>
                </a:lnTo>
                <a:lnTo>
                  <a:pt x="43" y="39"/>
                </a:lnTo>
                <a:lnTo>
                  <a:pt x="57" y="41"/>
                </a:lnTo>
                <a:lnTo>
                  <a:pt x="68" y="42"/>
                </a:lnTo>
                <a:lnTo>
                  <a:pt x="83" y="43"/>
                </a:lnTo>
                <a:lnTo>
                  <a:pt x="95" y="43"/>
                </a:lnTo>
                <a:lnTo>
                  <a:pt x="101" y="4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8" name="Freeform 397"/>
          <p:cNvSpPr>
            <a:spLocks/>
          </p:cNvSpPr>
          <p:nvPr/>
        </p:nvSpPr>
        <p:spPr bwMode="auto">
          <a:xfrm>
            <a:off x="6756400" y="2012950"/>
            <a:ext cx="149225" cy="38100"/>
          </a:xfrm>
          <a:custGeom>
            <a:avLst/>
            <a:gdLst>
              <a:gd name="T0" fmla="*/ 2147483647 w 117"/>
              <a:gd name="T1" fmla="*/ 2147483647 h 23"/>
              <a:gd name="T2" fmla="*/ 2147483647 w 117"/>
              <a:gd name="T3" fmla="*/ 0 h 23"/>
              <a:gd name="T4" fmla="*/ 2147483647 w 117"/>
              <a:gd name="T5" fmla="*/ 2147483647 h 23"/>
              <a:gd name="T6" fmla="*/ 2147483647 w 117"/>
              <a:gd name="T7" fmla="*/ 2147483647 h 23"/>
              <a:gd name="T8" fmla="*/ 2147483647 w 117"/>
              <a:gd name="T9" fmla="*/ 2147483647 h 23"/>
              <a:gd name="T10" fmla="*/ 2147483647 w 117"/>
              <a:gd name="T11" fmla="*/ 2147483647 h 23"/>
              <a:gd name="T12" fmla="*/ 2070808079 w 117"/>
              <a:gd name="T13" fmla="*/ 2147483647 h 23"/>
              <a:gd name="T14" fmla="*/ 0 w 117"/>
              <a:gd name="T15" fmla="*/ 2147483647 h 23"/>
              <a:gd name="T16" fmla="*/ 2147483647 w 117"/>
              <a:gd name="T17" fmla="*/ 2147483647 h 23"/>
              <a:gd name="T18" fmla="*/ 2147483647 w 117"/>
              <a:gd name="T19" fmla="*/ 2147483647 h 23"/>
              <a:gd name="T20" fmla="*/ 2147483647 w 117"/>
              <a:gd name="T21" fmla="*/ 2147483647 h 23"/>
              <a:gd name="T22" fmla="*/ 2147483647 w 117"/>
              <a:gd name="T23" fmla="*/ 2147483647 h 23"/>
              <a:gd name="T24" fmla="*/ 2147483647 w 117"/>
              <a:gd name="T25" fmla="*/ 2147483647 h 23"/>
              <a:gd name="T26" fmla="*/ 2147483647 w 117"/>
              <a:gd name="T27" fmla="*/ 2147483647 h 23"/>
              <a:gd name="T28" fmla="*/ 2147483647 w 117"/>
              <a:gd name="T29" fmla="*/ 2147483647 h 23"/>
              <a:gd name="T30" fmla="*/ 2147483647 w 117"/>
              <a:gd name="T31" fmla="*/ 2147483647 h 23"/>
              <a:gd name="T32" fmla="*/ 2147483647 w 117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7" h="23">
                <a:moveTo>
                  <a:pt x="117" y="10"/>
                </a:moveTo>
                <a:lnTo>
                  <a:pt x="44" y="0"/>
                </a:lnTo>
                <a:lnTo>
                  <a:pt x="53" y="2"/>
                </a:lnTo>
                <a:lnTo>
                  <a:pt x="44" y="2"/>
                </a:lnTo>
                <a:lnTo>
                  <a:pt x="51" y="6"/>
                </a:lnTo>
                <a:lnTo>
                  <a:pt x="15" y="1"/>
                </a:lnTo>
                <a:lnTo>
                  <a:pt x="1" y="4"/>
                </a:lnTo>
                <a:lnTo>
                  <a:pt x="0" y="5"/>
                </a:lnTo>
                <a:lnTo>
                  <a:pt x="7" y="10"/>
                </a:lnTo>
                <a:lnTo>
                  <a:pt x="12" y="13"/>
                </a:lnTo>
                <a:lnTo>
                  <a:pt x="57" y="23"/>
                </a:lnTo>
                <a:lnTo>
                  <a:pt x="59" y="19"/>
                </a:lnTo>
                <a:lnTo>
                  <a:pt x="94" y="18"/>
                </a:lnTo>
                <a:lnTo>
                  <a:pt x="113" y="18"/>
                </a:lnTo>
                <a:lnTo>
                  <a:pt x="104" y="16"/>
                </a:lnTo>
                <a:lnTo>
                  <a:pt x="117" y="14"/>
                </a:lnTo>
                <a:lnTo>
                  <a:pt x="117" y="1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9" name="Freeform 398"/>
          <p:cNvSpPr>
            <a:spLocks/>
          </p:cNvSpPr>
          <p:nvPr/>
        </p:nvSpPr>
        <p:spPr bwMode="auto">
          <a:xfrm>
            <a:off x="5919788" y="1912938"/>
            <a:ext cx="115887" cy="33337"/>
          </a:xfrm>
          <a:custGeom>
            <a:avLst/>
            <a:gdLst>
              <a:gd name="T0" fmla="*/ 2147483647 w 91"/>
              <a:gd name="T1" fmla="*/ 2147483647 h 20"/>
              <a:gd name="T2" fmla="*/ 2147483647 w 91"/>
              <a:gd name="T3" fmla="*/ 2147483647 h 20"/>
              <a:gd name="T4" fmla="*/ 2147483647 w 91"/>
              <a:gd name="T5" fmla="*/ 2147483647 h 20"/>
              <a:gd name="T6" fmla="*/ 2147483647 w 91"/>
              <a:gd name="T7" fmla="*/ 0 h 20"/>
              <a:gd name="T8" fmla="*/ 2147483647 w 91"/>
              <a:gd name="T9" fmla="*/ 2147483647 h 20"/>
              <a:gd name="T10" fmla="*/ 0 w 91"/>
              <a:gd name="T11" fmla="*/ 2147483647 h 20"/>
              <a:gd name="T12" fmla="*/ 2147483647 w 91"/>
              <a:gd name="T13" fmla="*/ 2147483647 h 20"/>
              <a:gd name="T14" fmla="*/ 2147483647 w 91"/>
              <a:gd name="T15" fmla="*/ 2147483647 h 20"/>
              <a:gd name="T16" fmla="*/ 2147483647 w 91"/>
              <a:gd name="T17" fmla="*/ 2147483647 h 20"/>
              <a:gd name="T18" fmla="*/ 2147483647 w 91"/>
              <a:gd name="T19" fmla="*/ 2147483647 h 20"/>
              <a:gd name="T20" fmla="*/ 2147483647 w 91"/>
              <a:gd name="T21" fmla="*/ 2147483647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1" h="20">
                <a:moveTo>
                  <a:pt x="79" y="6"/>
                </a:moveTo>
                <a:lnTo>
                  <a:pt x="55" y="2"/>
                </a:lnTo>
                <a:lnTo>
                  <a:pt x="46" y="4"/>
                </a:lnTo>
                <a:lnTo>
                  <a:pt x="38" y="0"/>
                </a:lnTo>
                <a:lnTo>
                  <a:pt x="4" y="3"/>
                </a:lnTo>
                <a:lnTo>
                  <a:pt x="0" y="9"/>
                </a:lnTo>
                <a:lnTo>
                  <a:pt x="13" y="10"/>
                </a:lnTo>
                <a:lnTo>
                  <a:pt x="30" y="16"/>
                </a:lnTo>
                <a:lnTo>
                  <a:pt x="91" y="20"/>
                </a:lnTo>
                <a:lnTo>
                  <a:pt x="85" y="14"/>
                </a:lnTo>
                <a:lnTo>
                  <a:pt x="79" y="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0" name="Freeform 399"/>
          <p:cNvSpPr>
            <a:spLocks/>
          </p:cNvSpPr>
          <p:nvPr/>
        </p:nvSpPr>
        <p:spPr bwMode="auto">
          <a:xfrm>
            <a:off x="6053138" y="1931988"/>
            <a:ext cx="85725" cy="36512"/>
          </a:xfrm>
          <a:custGeom>
            <a:avLst/>
            <a:gdLst>
              <a:gd name="T0" fmla="*/ 2147483647 w 68"/>
              <a:gd name="T1" fmla="*/ 2147483647 h 21"/>
              <a:gd name="T2" fmla="*/ 2147483647 w 68"/>
              <a:gd name="T3" fmla="*/ 2147483647 h 21"/>
              <a:gd name="T4" fmla="*/ 2147483647 w 68"/>
              <a:gd name="T5" fmla="*/ 2147483647 h 21"/>
              <a:gd name="T6" fmla="*/ 2147483647 w 68"/>
              <a:gd name="T7" fmla="*/ 0 h 21"/>
              <a:gd name="T8" fmla="*/ 2147483647 w 68"/>
              <a:gd name="T9" fmla="*/ 0 h 21"/>
              <a:gd name="T10" fmla="*/ 2147483647 w 68"/>
              <a:gd name="T11" fmla="*/ 2147483647 h 21"/>
              <a:gd name="T12" fmla="*/ 0 w 68"/>
              <a:gd name="T13" fmla="*/ 2147483647 h 21"/>
              <a:gd name="T14" fmla="*/ 2147483647 w 68"/>
              <a:gd name="T15" fmla="*/ 2147483647 h 21"/>
              <a:gd name="T16" fmla="*/ 2147483647 w 68"/>
              <a:gd name="T17" fmla="*/ 2147483647 h 21"/>
              <a:gd name="T18" fmla="*/ 2147483647 w 68"/>
              <a:gd name="T19" fmla="*/ 2147483647 h 21"/>
              <a:gd name="T20" fmla="*/ 2147483647 w 68"/>
              <a:gd name="T21" fmla="*/ 2147483647 h 21"/>
              <a:gd name="T22" fmla="*/ 2147483647 w 68"/>
              <a:gd name="T23" fmla="*/ 2147483647 h 21"/>
              <a:gd name="T24" fmla="*/ 2147483647 w 68"/>
              <a:gd name="T25" fmla="*/ 2147483647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8" h="21">
                <a:moveTo>
                  <a:pt x="67" y="12"/>
                </a:moveTo>
                <a:lnTo>
                  <a:pt x="32" y="3"/>
                </a:lnTo>
                <a:lnTo>
                  <a:pt x="24" y="9"/>
                </a:lnTo>
                <a:lnTo>
                  <a:pt x="18" y="0"/>
                </a:lnTo>
                <a:lnTo>
                  <a:pt x="9" y="0"/>
                </a:lnTo>
                <a:lnTo>
                  <a:pt x="13" y="2"/>
                </a:lnTo>
                <a:lnTo>
                  <a:pt x="0" y="3"/>
                </a:lnTo>
                <a:lnTo>
                  <a:pt x="3" y="5"/>
                </a:lnTo>
                <a:lnTo>
                  <a:pt x="9" y="10"/>
                </a:lnTo>
                <a:lnTo>
                  <a:pt x="2" y="12"/>
                </a:lnTo>
                <a:lnTo>
                  <a:pt x="7" y="21"/>
                </a:lnTo>
                <a:lnTo>
                  <a:pt x="68" y="13"/>
                </a:lnTo>
                <a:lnTo>
                  <a:pt x="67" y="1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1" name="Freeform 400"/>
          <p:cNvSpPr>
            <a:spLocks/>
          </p:cNvSpPr>
          <p:nvPr/>
        </p:nvSpPr>
        <p:spPr bwMode="auto">
          <a:xfrm>
            <a:off x="5873750" y="1890713"/>
            <a:ext cx="88900" cy="22225"/>
          </a:xfrm>
          <a:custGeom>
            <a:avLst/>
            <a:gdLst>
              <a:gd name="T0" fmla="*/ 2147483647 w 71"/>
              <a:gd name="T1" fmla="*/ 2147483647 h 13"/>
              <a:gd name="T2" fmla="*/ 2147483647 w 71"/>
              <a:gd name="T3" fmla="*/ 0 h 13"/>
              <a:gd name="T4" fmla="*/ 2147483647 w 71"/>
              <a:gd name="T5" fmla="*/ 2147483647 h 13"/>
              <a:gd name="T6" fmla="*/ 2147483647 w 71"/>
              <a:gd name="T7" fmla="*/ 2147483647 h 13"/>
              <a:gd name="T8" fmla="*/ 2147483647 w 71"/>
              <a:gd name="T9" fmla="*/ 2147483647 h 13"/>
              <a:gd name="T10" fmla="*/ 0 w 71"/>
              <a:gd name="T11" fmla="*/ 2147483647 h 13"/>
              <a:gd name="T12" fmla="*/ 2147483647 w 71"/>
              <a:gd name="T13" fmla="*/ 2147483647 h 13"/>
              <a:gd name="T14" fmla="*/ 2147483647 w 71"/>
              <a:gd name="T15" fmla="*/ 2147483647 h 13"/>
              <a:gd name="T16" fmla="*/ 2147483647 w 71"/>
              <a:gd name="T17" fmla="*/ 2147483647 h 13"/>
              <a:gd name="T18" fmla="*/ 2147483647 w 71"/>
              <a:gd name="T19" fmla="*/ 2147483647 h 13"/>
              <a:gd name="T20" fmla="*/ 2147483647 w 71"/>
              <a:gd name="T21" fmla="*/ 2147483647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1" h="13">
                <a:moveTo>
                  <a:pt x="71" y="7"/>
                </a:moveTo>
                <a:lnTo>
                  <a:pt x="40" y="0"/>
                </a:lnTo>
                <a:lnTo>
                  <a:pt x="4" y="4"/>
                </a:lnTo>
                <a:lnTo>
                  <a:pt x="13" y="5"/>
                </a:lnTo>
                <a:lnTo>
                  <a:pt x="11" y="9"/>
                </a:lnTo>
                <a:lnTo>
                  <a:pt x="0" y="10"/>
                </a:lnTo>
                <a:lnTo>
                  <a:pt x="21" y="11"/>
                </a:lnTo>
                <a:lnTo>
                  <a:pt x="16" y="13"/>
                </a:lnTo>
                <a:lnTo>
                  <a:pt x="71" y="12"/>
                </a:lnTo>
                <a:lnTo>
                  <a:pt x="64" y="9"/>
                </a:lnTo>
                <a:lnTo>
                  <a:pt x="71" y="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2" name="Freeform 401"/>
          <p:cNvSpPr>
            <a:spLocks/>
          </p:cNvSpPr>
          <p:nvPr/>
        </p:nvSpPr>
        <p:spPr bwMode="auto">
          <a:xfrm>
            <a:off x="6921500" y="2027238"/>
            <a:ext cx="93663" cy="22225"/>
          </a:xfrm>
          <a:custGeom>
            <a:avLst/>
            <a:gdLst>
              <a:gd name="T0" fmla="*/ 2147483647 w 74"/>
              <a:gd name="T1" fmla="*/ 2147483647 h 12"/>
              <a:gd name="T2" fmla="*/ 2147483647 w 74"/>
              <a:gd name="T3" fmla="*/ 2147483647 h 12"/>
              <a:gd name="T4" fmla="*/ 0 w 74"/>
              <a:gd name="T5" fmla="*/ 0 h 12"/>
              <a:gd name="T6" fmla="*/ 2147483647 w 74"/>
              <a:gd name="T7" fmla="*/ 2147483647 h 12"/>
              <a:gd name="T8" fmla="*/ 2147483647 w 74"/>
              <a:gd name="T9" fmla="*/ 2147483647 h 12"/>
              <a:gd name="T10" fmla="*/ 2147483647 w 74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4" h="12">
                <a:moveTo>
                  <a:pt x="74" y="6"/>
                </a:moveTo>
                <a:lnTo>
                  <a:pt x="17" y="2"/>
                </a:lnTo>
                <a:lnTo>
                  <a:pt x="0" y="0"/>
                </a:lnTo>
                <a:lnTo>
                  <a:pt x="6" y="5"/>
                </a:lnTo>
                <a:lnTo>
                  <a:pt x="68" y="12"/>
                </a:lnTo>
                <a:lnTo>
                  <a:pt x="74" y="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3" name="Freeform 402"/>
          <p:cNvSpPr>
            <a:spLocks/>
          </p:cNvSpPr>
          <p:nvPr/>
        </p:nvSpPr>
        <p:spPr bwMode="auto">
          <a:xfrm>
            <a:off x="4860925" y="2643188"/>
            <a:ext cx="47625" cy="20637"/>
          </a:xfrm>
          <a:custGeom>
            <a:avLst/>
            <a:gdLst>
              <a:gd name="T0" fmla="*/ 2147483647 w 37"/>
              <a:gd name="T1" fmla="*/ 0 h 12"/>
              <a:gd name="T2" fmla="*/ 2147483647 w 37"/>
              <a:gd name="T3" fmla="*/ 2147483647 h 12"/>
              <a:gd name="T4" fmla="*/ 0 w 37"/>
              <a:gd name="T5" fmla="*/ 2147483647 h 12"/>
              <a:gd name="T6" fmla="*/ 0 w 37"/>
              <a:gd name="T7" fmla="*/ 2147483647 h 12"/>
              <a:gd name="T8" fmla="*/ 2147483647 w 37"/>
              <a:gd name="T9" fmla="*/ 2147483647 h 12"/>
              <a:gd name="T10" fmla="*/ 0 w 37"/>
              <a:gd name="T11" fmla="*/ 2147483647 h 12"/>
              <a:gd name="T12" fmla="*/ 0 w 37"/>
              <a:gd name="T13" fmla="*/ 2147483647 h 12"/>
              <a:gd name="T14" fmla="*/ 2147483647 w 37"/>
              <a:gd name="T15" fmla="*/ 2147483647 h 12"/>
              <a:gd name="T16" fmla="*/ 2147483647 w 37"/>
              <a:gd name="T17" fmla="*/ 2147483647 h 12"/>
              <a:gd name="T18" fmla="*/ 2147483647 w 37"/>
              <a:gd name="T19" fmla="*/ 2147483647 h 12"/>
              <a:gd name="T20" fmla="*/ 2147483647 w 37"/>
              <a:gd name="T21" fmla="*/ 2147483647 h 12"/>
              <a:gd name="T22" fmla="*/ 2147483647 w 37"/>
              <a:gd name="T23" fmla="*/ 0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7" h="12">
                <a:moveTo>
                  <a:pt x="11" y="0"/>
                </a:moveTo>
                <a:lnTo>
                  <a:pt x="10" y="5"/>
                </a:lnTo>
                <a:lnTo>
                  <a:pt x="0" y="4"/>
                </a:lnTo>
                <a:lnTo>
                  <a:pt x="0" y="5"/>
                </a:lnTo>
                <a:lnTo>
                  <a:pt x="3" y="6"/>
                </a:lnTo>
                <a:lnTo>
                  <a:pt x="0" y="7"/>
                </a:lnTo>
                <a:lnTo>
                  <a:pt x="0" y="10"/>
                </a:lnTo>
                <a:lnTo>
                  <a:pt x="9" y="10"/>
                </a:lnTo>
                <a:lnTo>
                  <a:pt x="37" y="12"/>
                </a:lnTo>
                <a:lnTo>
                  <a:pt x="37" y="5"/>
                </a:lnTo>
                <a:lnTo>
                  <a:pt x="22" y="3"/>
                </a:lnTo>
                <a:lnTo>
                  <a:pt x="11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4" name="Freeform 403"/>
          <p:cNvSpPr>
            <a:spLocks/>
          </p:cNvSpPr>
          <p:nvPr/>
        </p:nvSpPr>
        <p:spPr bwMode="auto">
          <a:xfrm>
            <a:off x="6880225" y="2073275"/>
            <a:ext cx="73025" cy="17463"/>
          </a:xfrm>
          <a:custGeom>
            <a:avLst/>
            <a:gdLst>
              <a:gd name="T0" fmla="*/ 2147483647 w 58"/>
              <a:gd name="T1" fmla="*/ 2147483647 h 11"/>
              <a:gd name="T2" fmla="*/ 0 w 58"/>
              <a:gd name="T3" fmla="*/ 2147483647 h 11"/>
              <a:gd name="T4" fmla="*/ 2147483647 w 58"/>
              <a:gd name="T5" fmla="*/ 0 h 11"/>
              <a:gd name="T6" fmla="*/ 2147483647 w 58"/>
              <a:gd name="T7" fmla="*/ 2147483647 h 11"/>
              <a:gd name="T8" fmla="*/ 2147483647 w 58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" h="11">
                <a:moveTo>
                  <a:pt x="58" y="11"/>
                </a:moveTo>
                <a:lnTo>
                  <a:pt x="0" y="7"/>
                </a:lnTo>
                <a:lnTo>
                  <a:pt x="19" y="0"/>
                </a:lnTo>
                <a:lnTo>
                  <a:pt x="52" y="8"/>
                </a:lnTo>
                <a:lnTo>
                  <a:pt x="58" y="1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5" name="Freeform 404"/>
          <p:cNvSpPr>
            <a:spLocks/>
          </p:cNvSpPr>
          <p:nvPr/>
        </p:nvSpPr>
        <p:spPr bwMode="auto">
          <a:xfrm>
            <a:off x="5321300" y="2195513"/>
            <a:ext cx="38100" cy="22225"/>
          </a:xfrm>
          <a:custGeom>
            <a:avLst/>
            <a:gdLst>
              <a:gd name="T0" fmla="*/ 2147483647 w 30"/>
              <a:gd name="T1" fmla="*/ 2147483647 h 13"/>
              <a:gd name="T2" fmla="*/ 2147483647 w 30"/>
              <a:gd name="T3" fmla="*/ 2147483647 h 13"/>
              <a:gd name="T4" fmla="*/ 0 w 30"/>
              <a:gd name="T5" fmla="*/ 2147483647 h 13"/>
              <a:gd name="T6" fmla="*/ 2147483647 w 30"/>
              <a:gd name="T7" fmla="*/ 0 h 13"/>
              <a:gd name="T8" fmla="*/ 2147483647 w 30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13">
                <a:moveTo>
                  <a:pt x="30" y="6"/>
                </a:moveTo>
                <a:lnTo>
                  <a:pt x="8" y="13"/>
                </a:lnTo>
                <a:lnTo>
                  <a:pt x="0" y="4"/>
                </a:lnTo>
                <a:lnTo>
                  <a:pt x="7" y="0"/>
                </a:lnTo>
                <a:lnTo>
                  <a:pt x="30" y="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6" name="Freeform 405"/>
          <p:cNvSpPr>
            <a:spLocks/>
          </p:cNvSpPr>
          <p:nvPr/>
        </p:nvSpPr>
        <p:spPr bwMode="auto">
          <a:xfrm>
            <a:off x="1166813" y="2136775"/>
            <a:ext cx="57150" cy="17463"/>
          </a:xfrm>
          <a:custGeom>
            <a:avLst/>
            <a:gdLst>
              <a:gd name="T0" fmla="*/ 2147483647 w 44"/>
              <a:gd name="T1" fmla="*/ 2147483647 h 10"/>
              <a:gd name="T2" fmla="*/ 0 w 44"/>
              <a:gd name="T3" fmla="*/ 2147483647 h 10"/>
              <a:gd name="T4" fmla="*/ 2147483647 w 44"/>
              <a:gd name="T5" fmla="*/ 0 h 10"/>
              <a:gd name="T6" fmla="*/ 2147483647 w 44"/>
              <a:gd name="T7" fmla="*/ 2147483647 h 10"/>
              <a:gd name="T8" fmla="*/ 2147483647 w 44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4" h="10">
                <a:moveTo>
                  <a:pt x="40" y="6"/>
                </a:moveTo>
                <a:lnTo>
                  <a:pt x="0" y="10"/>
                </a:lnTo>
                <a:lnTo>
                  <a:pt x="22" y="0"/>
                </a:lnTo>
                <a:lnTo>
                  <a:pt x="44" y="5"/>
                </a:lnTo>
                <a:lnTo>
                  <a:pt x="40" y="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7" name="Freeform 406"/>
          <p:cNvSpPr>
            <a:spLocks/>
          </p:cNvSpPr>
          <p:nvPr/>
        </p:nvSpPr>
        <p:spPr bwMode="auto">
          <a:xfrm>
            <a:off x="5170488" y="1897063"/>
            <a:ext cx="68262" cy="17462"/>
          </a:xfrm>
          <a:custGeom>
            <a:avLst/>
            <a:gdLst>
              <a:gd name="T0" fmla="*/ 2147483647 w 54"/>
              <a:gd name="T1" fmla="*/ 2147483647 h 10"/>
              <a:gd name="T2" fmla="*/ 2147483647 w 54"/>
              <a:gd name="T3" fmla="*/ 2147483647 h 10"/>
              <a:gd name="T4" fmla="*/ 2147483647 w 54"/>
              <a:gd name="T5" fmla="*/ 2147483647 h 10"/>
              <a:gd name="T6" fmla="*/ 0 w 54"/>
              <a:gd name="T7" fmla="*/ 2147483647 h 10"/>
              <a:gd name="T8" fmla="*/ 2147483647 w 54"/>
              <a:gd name="T9" fmla="*/ 2147483647 h 10"/>
              <a:gd name="T10" fmla="*/ 2147483647 w 54"/>
              <a:gd name="T11" fmla="*/ 2147483647 h 10"/>
              <a:gd name="T12" fmla="*/ 2147483647 w 54"/>
              <a:gd name="T13" fmla="*/ 0 h 10"/>
              <a:gd name="T14" fmla="*/ 2147483647 w 54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" h="10">
                <a:moveTo>
                  <a:pt x="54" y="3"/>
                </a:moveTo>
                <a:lnTo>
                  <a:pt x="19" y="7"/>
                </a:lnTo>
                <a:lnTo>
                  <a:pt x="8" y="10"/>
                </a:lnTo>
                <a:lnTo>
                  <a:pt x="0" y="9"/>
                </a:lnTo>
                <a:lnTo>
                  <a:pt x="10" y="7"/>
                </a:lnTo>
                <a:lnTo>
                  <a:pt x="29" y="3"/>
                </a:lnTo>
                <a:lnTo>
                  <a:pt x="44" y="0"/>
                </a:lnTo>
                <a:lnTo>
                  <a:pt x="54" y="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8" name="Freeform 407"/>
          <p:cNvSpPr>
            <a:spLocks/>
          </p:cNvSpPr>
          <p:nvPr/>
        </p:nvSpPr>
        <p:spPr bwMode="auto">
          <a:xfrm>
            <a:off x="7800975" y="2955925"/>
            <a:ext cx="20638" cy="38100"/>
          </a:xfrm>
          <a:custGeom>
            <a:avLst/>
            <a:gdLst>
              <a:gd name="T0" fmla="*/ 2147483647 w 17"/>
              <a:gd name="T1" fmla="*/ 0 h 22"/>
              <a:gd name="T2" fmla="*/ 2147483647 w 17"/>
              <a:gd name="T3" fmla="*/ 2147483647 h 22"/>
              <a:gd name="T4" fmla="*/ 0 w 17"/>
              <a:gd name="T5" fmla="*/ 2147483647 h 22"/>
              <a:gd name="T6" fmla="*/ 2147483647 w 17"/>
              <a:gd name="T7" fmla="*/ 2147483647 h 22"/>
              <a:gd name="T8" fmla="*/ 2147483647 w 17"/>
              <a:gd name="T9" fmla="*/ 2147483647 h 22"/>
              <a:gd name="T10" fmla="*/ 2147483647 w 17"/>
              <a:gd name="T11" fmla="*/ 0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" h="22">
                <a:moveTo>
                  <a:pt x="17" y="0"/>
                </a:moveTo>
                <a:lnTo>
                  <a:pt x="2" y="6"/>
                </a:lnTo>
                <a:lnTo>
                  <a:pt x="0" y="22"/>
                </a:lnTo>
                <a:lnTo>
                  <a:pt x="7" y="12"/>
                </a:lnTo>
                <a:lnTo>
                  <a:pt x="15" y="4"/>
                </a:lnTo>
                <a:lnTo>
                  <a:pt x="17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9" name="Freeform 408"/>
          <p:cNvSpPr>
            <a:spLocks/>
          </p:cNvSpPr>
          <p:nvPr/>
        </p:nvSpPr>
        <p:spPr bwMode="auto">
          <a:xfrm>
            <a:off x="7658100" y="2138363"/>
            <a:ext cx="26988" cy="20637"/>
          </a:xfrm>
          <a:custGeom>
            <a:avLst/>
            <a:gdLst>
              <a:gd name="T0" fmla="*/ 2147483647 w 21"/>
              <a:gd name="T1" fmla="*/ 0 h 12"/>
              <a:gd name="T2" fmla="*/ 0 w 21"/>
              <a:gd name="T3" fmla="*/ 2147483647 h 12"/>
              <a:gd name="T4" fmla="*/ 2147483647 w 21"/>
              <a:gd name="T5" fmla="*/ 2147483647 h 12"/>
              <a:gd name="T6" fmla="*/ 2147483647 w 21"/>
              <a:gd name="T7" fmla="*/ 2147483647 h 12"/>
              <a:gd name="T8" fmla="*/ 2147483647 w 21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12">
                <a:moveTo>
                  <a:pt x="4" y="0"/>
                </a:moveTo>
                <a:lnTo>
                  <a:pt x="0" y="5"/>
                </a:lnTo>
                <a:lnTo>
                  <a:pt x="13" y="12"/>
                </a:lnTo>
                <a:lnTo>
                  <a:pt x="21" y="10"/>
                </a:lnTo>
                <a:lnTo>
                  <a:pt x="4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0" name="Freeform 409"/>
          <p:cNvSpPr>
            <a:spLocks/>
          </p:cNvSpPr>
          <p:nvPr/>
        </p:nvSpPr>
        <p:spPr bwMode="auto">
          <a:xfrm>
            <a:off x="5495925" y="2168525"/>
            <a:ext cx="44450" cy="17463"/>
          </a:xfrm>
          <a:custGeom>
            <a:avLst/>
            <a:gdLst>
              <a:gd name="T0" fmla="*/ 2147483647 w 35"/>
              <a:gd name="T1" fmla="*/ 2147483647 h 10"/>
              <a:gd name="T2" fmla="*/ 2147483647 w 35"/>
              <a:gd name="T3" fmla="*/ 0 h 10"/>
              <a:gd name="T4" fmla="*/ 0 w 35"/>
              <a:gd name="T5" fmla="*/ 2147483647 h 10"/>
              <a:gd name="T6" fmla="*/ 2147483647 w 35"/>
              <a:gd name="T7" fmla="*/ 2147483647 h 10"/>
              <a:gd name="T8" fmla="*/ 2147483647 w 35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" h="10">
                <a:moveTo>
                  <a:pt x="35" y="10"/>
                </a:moveTo>
                <a:lnTo>
                  <a:pt x="4" y="0"/>
                </a:lnTo>
                <a:lnTo>
                  <a:pt x="0" y="3"/>
                </a:lnTo>
                <a:lnTo>
                  <a:pt x="22" y="10"/>
                </a:lnTo>
                <a:lnTo>
                  <a:pt x="35" y="1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1" name="Freeform 410"/>
          <p:cNvSpPr>
            <a:spLocks/>
          </p:cNvSpPr>
          <p:nvPr/>
        </p:nvSpPr>
        <p:spPr bwMode="auto">
          <a:xfrm>
            <a:off x="4884738" y="2528888"/>
            <a:ext cx="23812" cy="15875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2147483647 h 9"/>
              <a:gd name="T4" fmla="*/ 0 w 19"/>
              <a:gd name="T5" fmla="*/ 2147483647 h 9"/>
              <a:gd name="T6" fmla="*/ 2147483647 w 19"/>
              <a:gd name="T7" fmla="*/ 0 h 9"/>
              <a:gd name="T8" fmla="*/ 2147483647 w 19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9">
                <a:moveTo>
                  <a:pt x="19" y="2"/>
                </a:moveTo>
                <a:lnTo>
                  <a:pt x="2" y="9"/>
                </a:lnTo>
                <a:lnTo>
                  <a:pt x="0" y="2"/>
                </a:lnTo>
                <a:lnTo>
                  <a:pt x="15" y="0"/>
                </a:lnTo>
                <a:lnTo>
                  <a:pt x="19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2" name="Freeform 411"/>
          <p:cNvSpPr>
            <a:spLocks/>
          </p:cNvSpPr>
          <p:nvPr/>
        </p:nvSpPr>
        <p:spPr bwMode="auto">
          <a:xfrm>
            <a:off x="7799388" y="2508250"/>
            <a:ext cx="15875" cy="19050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0 w 12"/>
              <a:gd name="T5" fmla="*/ 2147483647 h 12"/>
              <a:gd name="T6" fmla="*/ 2147483647 w 12"/>
              <a:gd name="T7" fmla="*/ 0 h 12"/>
              <a:gd name="T8" fmla="*/ 2147483647 w 12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2">
                <a:moveTo>
                  <a:pt x="12" y="3"/>
                </a:moveTo>
                <a:lnTo>
                  <a:pt x="4" y="12"/>
                </a:lnTo>
                <a:lnTo>
                  <a:pt x="0" y="5"/>
                </a:lnTo>
                <a:lnTo>
                  <a:pt x="4" y="0"/>
                </a:lnTo>
                <a:lnTo>
                  <a:pt x="12" y="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3" name="Freeform 412"/>
          <p:cNvSpPr>
            <a:spLocks/>
          </p:cNvSpPr>
          <p:nvPr/>
        </p:nvSpPr>
        <p:spPr bwMode="auto">
          <a:xfrm>
            <a:off x="7512050" y="2185988"/>
            <a:ext cx="31750" cy="7937"/>
          </a:xfrm>
          <a:custGeom>
            <a:avLst/>
            <a:gdLst>
              <a:gd name="T0" fmla="*/ 2147483647 w 26"/>
              <a:gd name="T1" fmla="*/ 2147483647 h 6"/>
              <a:gd name="T2" fmla="*/ 2147483647 w 26"/>
              <a:gd name="T3" fmla="*/ 2147483647 h 6"/>
              <a:gd name="T4" fmla="*/ 0 w 26"/>
              <a:gd name="T5" fmla="*/ 0 h 6"/>
              <a:gd name="T6" fmla="*/ 2147483647 w 26"/>
              <a:gd name="T7" fmla="*/ 0 h 6"/>
              <a:gd name="T8" fmla="*/ 2147483647 w 2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6">
                <a:moveTo>
                  <a:pt x="26" y="2"/>
                </a:moveTo>
                <a:lnTo>
                  <a:pt x="23" y="6"/>
                </a:lnTo>
                <a:lnTo>
                  <a:pt x="0" y="0"/>
                </a:lnTo>
                <a:lnTo>
                  <a:pt x="23" y="0"/>
                </a:lnTo>
                <a:lnTo>
                  <a:pt x="26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4" name="Freeform 413"/>
          <p:cNvSpPr>
            <a:spLocks/>
          </p:cNvSpPr>
          <p:nvPr/>
        </p:nvSpPr>
        <p:spPr bwMode="auto">
          <a:xfrm>
            <a:off x="5657850" y="2082800"/>
            <a:ext cx="31750" cy="11113"/>
          </a:xfrm>
          <a:custGeom>
            <a:avLst/>
            <a:gdLst>
              <a:gd name="T0" fmla="*/ 2147483647 w 24"/>
              <a:gd name="T1" fmla="*/ 2147483647 h 7"/>
              <a:gd name="T2" fmla="*/ 0 w 24"/>
              <a:gd name="T3" fmla="*/ 2147483647 h 7"/>
              <a:gd name="T4" fmla="*/ 2147483647 w 24"/>
              <a:gd name="T5" fmla="*/ 0 h 7"/>
              <a:gd name="T6" fmla="*/ 2147483647 w 24"/>
              <a:gd name="T7" fmla="*/ 2147483647 h 7"/>
              <a:gd name="T8" fmla="*/ 2147483647 w 24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7">
                <a:moveTo>
                  <a:pt x="24" y="6"/>
                </a:moveTo>
                <a:lnTo>
                  <a:pt x="0" y="7"/>
                </a:lnTo>
                <a:lnTo>
                  <a:pt x="3" y="0"/>
                </a:lnTo>
                <a:lnTo>
                  <a:pt x="14" y="5"/>
                </a:lnTo>
                <a:lnTo>
                  <a:pt x="24" y="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5" name="Freeform 414"/>
          <p:cNvSpPr>
            <a:spLocks/>
          </p:cNvSpPr>
          <p:nvPr/>
        </p:nvSpPr>
        <p:spPr bwMode="auto">
          <a:xfrm>
            <a:off x="5357813" y="1898650"/>
            <a:ext cx="47625" cy="9525"/>
          </a:xfrm>
          <a:custGeom>
            <a:avLst/>
            <a:gdLst>
              <a:gd name="T0" fmla="*/ 2147483647 w 37"/>
              <a:gd name="T1" fmla="*/ 0 h 5"/>
              <a:gd name="T2" fmla="*/ 0 w 37"/>
              <a:gd name="T3" fmla="*/ 2147483647 h 5"/>
              <a:gd name="T4" fmla="*/ 2147483647 w 37"/>
              <a:gd name="T5" fmla="*/ 2147483647 h 5"/>
              <a:gd name="T6" fmla="*/ 2147483647 w 37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" h="5">
                <a:moveTo>
                  <a:pt x="37" y="0"/>
                </a:moveTo>
                <a:lnTo>
                  <a:pt x="0" y="2"/>
                </a:lnTo>
                <a:lnTo>
                  <a:pt x="19" y="5"/>
                </a:lnTo>
                <a:lnTo>
                  <a:pt x="37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6" name="Freeform 415"/>
          <p:cNvSpPr>
            <a:spLocks/>
          </p:cNvSpPr>
          <p:nvPr/>
        </p:nvSpPr>
        <p:spPr bwMode="auto">
          <a:xfrm>
            <a:off x="5405438" y="1892300"/>
            <a:ext cx="44450" cy="4763"/>
          </a:xfrm>
          <a:custGeom>
            <a:avLst/>
            <a:gdLst>
              <a:gd name="T0" fmla="*/ 2147483647 w 34"/>
              <a:gd name="T1" fmla="*/ 2147483647 h 3"/>
              <a:gd name="T2" fmla="*/ 0 w 34"/>
              <a:gd name="T3" fmla="*/ 2147483647 h 3"/>
              <a:gd name="T4" fmla="*/ 2147483647 w 34"/>
              <a:gd name="T5" fmla="*/ 0 h 3"/>
              <a:gd name="T6" fmla="*/ 2147483647 w 34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" h="3">
                <a:moveTo>
                  <a:pt x="34" y="2"/>
                </a:moveTo>
                <a:lnTo>
                  <a:pt x="0" y="3"/>
                </a:lnTo>
                <a:lnTo>
                  <a:pt x="29" y="0"/>
                </a:lnTo>
                <a:lnTo>
                  <a:pt x="34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7" name="Freeform 416"/>
          <p:cNvSpPr>
            <a:spLocks/>
          </p:cNvSpPr>
          <p:nvPr/>
        </p:nvSpPr>
        <p:spPr bwMode="auto">
          <a:xfrm>
            <a:off x="6359525" y="2057400"/>
            <a:ext cx="31750" cy="6350"/>
          </a:xfrm>
          <a:custGeom>
            <a:avLst/>
            <a:gdLst>
              <a:gd name="T0" fmla="*/ 2147483647 w 25"/>
              <a:gd name="T1" fmla="*/ 0 h 4"/>
              <a:gd name="T2" fmla="*/ 0 w 25"/>
              <a:gd name="T3" fmla="*/ 2147483647 h 4"/>
              <a:gd name="T4" fmla="*/ 2147483647 w 25"/>
              <a:gd name="T5" fmla="*/ 2147483647 h 4"/>
              <a:gd name="T6" fmla="*/ 2147483647 w 25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" h="4">
                <a:moveTo>
                  <a:pt x="24" y="0"/>
                </a:moveTo>
                <a:lnTo>
                  <a:pt x="0" y="2"/>
                </a:lnTo>
                <a:lnTo>
                  <a:pt x="25" y="4"/>
                </a:lnTo>
                <a:lnTo>
                  <a:pt x="24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8" name="Freeform 417"/>
          <p:cNvSpPr>
            <a:spLocks/>
          </p:cNvSpPr>
          <p:nvPr/>
        </p:nvSpPr>
        <p:spPr bwMode="auto">
          <a:xfrm>
            <a:off x="7862888" y="2782888"/>
            <a:ext cx="7937" cy="20637"/>
          </a:xfrm>
          <a:custGeom>
            <a:avLst/>
            <a:gdLst>
              <a:gd name="T0" fmla="*/ 2147483647 w 6"/>
              <a:gd name="T1" fmla="*/ 2147483647 h 12"/>
              <a:gd name="T2" fmla="*/ 2087616197 w 6"/>
              <a:gd name="T3" fmla="*/ 2147483647 h 12"/>
              <a:gd name="T4" fmla="*/ 0 w 6"/>
              <a:gd name="T5" fmla="*/ 0 h 12"/>
              <a:gd name="T6" fmla="*/ 2147483647 w 6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12">
                <a:moveTo>
                  <a:pt x="6" y="2"/>
                </a:moveTo>
                <a:lnTo>
                  <a:pt x="1" y="12"/>
                </a:lnTo>
                <a:lnTo>
                  <a:pt x="0" y="0"/>
                </a:lnTo>
                <a:lnTo>
                  <a:pt x="6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9" name="Freeform 418"/>
          <p:cNvSpPr>
            <a:spLocks/>
          </p:cNvSpPr>
          <p:nvPr/>
        </p:nvSpPr>
        <p:spPr bwMode="auto">
          <a:xfrm>
            <a:off x="7780338" y="2990850"/>
            <a:ext cx="9525" cy="20638"/>
          </a:xfrm>
          <a:custGeom>
            <a:avLst/>
            <a:gdLst>
              <a:gd name="T0" fmla="*/ 2147483647 w 8"/>
              <a:gd name="T1" fmla="*/ 0 h 12"/>
              <a:gd name="T2" fmla="*/ 0 w 8"/>
              <a:gd name="T3" fmla="*/ 2147483647 h 12"/>
              <a:gd name="T4" fmla="*/ 0 w 8"/>
              <a:gd name="T5" fmla="*/ 2147483647 h 12"/>
              <a:gd name="T6" fmla="*/ 2147483647 w 8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2">
                <a:moveTo>
                  <a:pt x="8" y="0"/>
                </a:moveTo>
                <a:lnTo>
                  <a:pt x="0" y="12"/>
                </a:lnTo>
                <a:lnTo>
                  <a:pt x="0" y="3"/>
                </a:lnTo>
                <a:lnTo>
                  <a:pt x="8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0" name="Freeform 419"/>
          <p:cNvSpPr>
            <a:spLocks/>
          </p:cNvSpPr>
          <p:nvPr/>
        </p:nvSpPr>
        <p:spPr bwMode="auto">
          <a:xfrm>
            <a:off x="6861175" y="2063750"/>
            <a:ext cx="15875" cy="9525"/>
          </a:xfrm>
          <a:custGeom>
            <a:avLst/>
            <a:gdLst>
              <a:gd name="T0" fmla="*/ 2147483647 w 12"/>
              <a:gd name="T1" fmla="*/ 0 h 5"/>
              <a:gd name="T2" fmla="*/ 0 w 12"/>
              <a:gd name="T3" fmla="*/ 0 h 5"/>
              <a:gd name="T4" fmla="*/ 2147483647 w 12"/>
              <a:gd name="T5" fmla="*/ 2147483647 h 5"/>
              <a:gd name="T6" fmla="*/ 2147483647 w 12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5">
                <a:moveTo>
                  <a:pt x="12" y="0"/>
                </a:moveTo>
                <a:lnTo>
                  <a:pt x="0" y="0"/>
                </a:lnTo>
                <a:lnTo>
                  <a:pt x="12" y="5"/>
                </a:lnTo>
                <a:lnTo>
                  <a:pt x="12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1" name="Freeform 420"/>
          <p:cNvSpPr>
            <a:spLocks/>
          </p:cNvSpPr>
          <p:nvPr/>
        </p:nvSpPr>
        <p:spPr bwMode="auto">
          <a:xfrm>
            <a:off x="5145088" y="1903413"/>
            <a:ext cx="47625" cy="3175"/>
          </a:xfrm>
          <a:custGeom>
            <a:avLst/>
            <a:gdLst>
              <a:gd name="T0" fmla="*/ 2147483647 w 37"/>
              <a:gd name="T1" fmla="*/ 0 h 2"/>
              <a:gd name="T2" fmla="*/ 0 w 37"/>
              <a:gd name="T3" fmla="*/ 2147483647 h 2"/>
              <a:gd name="T4" fmla="*/ 2147483647 w 37"/>
              <a:gd name="T5" fmla="*/ 0 h 2"/>
              <a:gd name="T6" fmla="*/ 2147483647 w 37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" h="2">
                <a:moveTo>
                  <a:pt x="37" y="0"/>
                </a:moveTo>
                <a:lnTo>
                  <a:pt x="0" y="2"/>
                </a:lnTo>
                <a:lnTo>
                  <a:pt x="9" y="0"/>
                </a:lnTo>
                <a:lnTo>
                  <a:pt x="37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2" name="Freeform 421"/>
          <p:cNvSpPr>
            <a:spLocks/>
          </p:cNvSpPr>
          <p:nvPr/>
        </p:nvSpPr>
        <p:spPr bwMode="auto">
          <a:xfrm>
            <a:off x="5800725" y="2112963"/>
            <a:ext cx="19050" cy="4762"/>
          </a:xfrm>
          <a:custGeom>
            <a:avLst/>
            <a:gdLst>
              <a:gd name="T0" fmla="*/ 2147483647 w 16"/>
              <a:gd name="T1" fmla="*/ 0 h 3"/>
              <a:gd name="T2" fmla="*/ 1776237478 w 16"/>
              <a:gd name="T3" fmla="*/ 2147483647 h 3"/>
              <a:gd name="T4" fmla="*/ 0 w 16"/>
              <a:gd name="T5" fmla="*/ 0 h 3"/>
              <a:gd name="T6" fmla="*/ 2147483647 w 16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" h="3">
                <a:moveTo>
                  <a:pt x="16" y="0"/>
                </a:moveTo>
                <a:lnTo>
                  <a:pt x="1" y="3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3" name="Freeform 422"/>
          <p:cNvSpPr>
            <a:spLocks/>
          </p:cNvSpPr>
          <p:nvPr/>
        </p:nvSpPr>
        <p:spPr bwMode="auto">
          <a:xfrm>
            <a:off x="5330825" y="1909763"/>
            <a:ext cx="31750" cy="3175"/>
          </a:xfrm>
          <a:custGeom>
            <a:avLst/>
            <a:gdLst>
              <a:gd name="T0" fmla="*/ 2147483647 w 26"/>
              <a:gd name="T1" fmla="*/ 0 h 2"/>
              <a:gd name="T2" fmla="*/ 0 w 26"/>
              <a:gd name="T3" fmla="*/ 0 h 2"/>
              <a:gd name="T4" fmla="*/ 2147483647 w 26"/>
              <a:gd name="T5" fmla="*/ 2147483647 h 2"/>
              <a:gd name="T6" fmla="*/ 2147483647 w 26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2">
                <a:moveTo>
                  <a:pt x="26" y="0"/>
                </a:moveTo>
                <a:lnTo>
                  <a:pt x="0" y="0"/>
                </a:lnTo>
                <a:lnTo>
                  <a:pt x="12" y="2"/>
                </a:lnTo>
                <a:lnTo>
                  <a:pt x="26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4" name="Freeform 423"/>
          <p:cNvSpPr>
            <a:spLocks/>
          </p:cNvSpPr>
          <p:nvPr/>
        </p:nvSpPr>
        <p:spPr bwMode="auto">
          <a:xfrm>
            <a:off x="7953375" y="2630488"/>
            <a:ext cx="36513" cy="22225"/>
          </a:xfrm>
          <a:custGeom>
            <a:avLst/>
            <a:gdLst>
              <a:gd name="T0" fmla="*/ 2147483647 w 28"/>
              <a:gd name="T1" fmla="*/ 2147483647 h 13"/>
              <a:gd name="T2" fmla="*/ 0 w 28"/>
              <a:gd name="T3" fmla="*/ 0 h 13"/>
              <a:gd name="T4" fmla="*/ 2147483647 w 28"/>
              <a:gd name="T5" fmla="*/ 2147483647 h 13"/>
              <a:gd name="T6" fmla="*/ 2147483647 w 28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" h="13">
                <a:moveTo>
                  <a:pt x="28" y="13"/>
                </a:moveTo>
                <a:lnTo>
                  <a:pt x="0" y="0"/>
                </a:lnTo>
                <a:lnTo>
                  <a:pt x="23" y="8"/>
                </a:lnTo>
                <a:lnTo>
                  <a:pt x="28" y="1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5" name="Freeform 424"/>
          <p:cNvSpPr>
            <a:spLocks/>
          </p:cNvSpPr>
          <p:nvPr/>
        </p:nvSpPr>
        <p:spPr bwMode="auto">
          <a:xfrm>
            <a:off x="6727825" y="2020888"/>
            <a:ext cx="20638" cy="12700"/>
          </a:xfrm>
          <a:custGeom>
            <a:avLst/>
            <a:gdLst>
              <a:gd name="T0" fmla="*/ 2147483647 w 16"/>
              <a:gd name="T1" fmla="*/ 2147483647 h 8"/>
              <a:gd name="T2" fmla="*/ 0 w 16"/>
              <a:gd name="T3" fmla="*/ 0 h 8"/>
              <a:gd name="T4" fmla="*/ 2147483647 w 16"/>
              <a:gd name="T5" fmla="*/ 2147483647 h 8"/>
              <a:gd name="T6" fmla="*/ 2147483647 w 16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" h="8">
                <a:moveTo>
                  <a:pt x="13" y="5"/>
                </a:moveTo>
                <a:lnTo>
                  <a:pt x="0" y="0"/>
                </a:lnTo>
                <a:lnTo>
                  <a:pt x="16" y="8"/>
                </a:lnTo>
                <a:lnTo>
                  <a:pt x="13" y="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6" name="Freeform 425"/>
          <p:cNvSpPr>
            <a:spLocks/>
          </p:cNvSpPr>
          <p:nvPr/>
        </p:nvSpPr>
        <p:spPr bwMode="auto">
          <a:xfrm>
            <a:off x="4884738" y="2513013"/>
            <a:ext cx="15875" cy="3175"/>
          </a:xfrm>
          <a:custGeom>
            <a:avLst/>
            <a:gdLst>
              <a:gd name="T0" fmla="*/ 2147483647 w 13"/>
              <a:gd name="T1" fmla="*/ 2147483647 h 2"/>
              <a:gd name="T2" fmla="*/ 0 w 13"/>
              <a:gd name="T3" fmla="*/ 2147483647 h 2"/>
              <a:gd name="T4" fmla="*/ 2147483647 w 13"/>
              <a:gd name="T5" fmla="*/ 0 h 2"/>
              <a:gd name="T6" fmla="*/ 2147483647 w 13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" h="2">
                <a:moveTo>
                  <a:pt x="13" y="2"/>
                </a:moveTo>
                <a:lnTo>
                  <a:pt x="0" y="2"/>
                </a:lnTo>
                <a:lnTo>
                  <a:pt x="3" y="0"/>
                </a:lnTo>
                <a:lnTo>
                  <a:pt x="13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7" name="Freeform 426"/>
          <p:cNvSpPr>
            <a:spLocks/>
          </p:cNvSpPr>
          <p:nvPr/>
        </p:nvSpPr>
        <p:spPr bwMode="auto">
          <a:xfrm>
            <a:off x="4713288" y="300672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" h="2">
                <a:moveTo>
                  <a:pt x="2" y="1"/>
                </a:move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8" name="Freeform 427"/>
          <p:cNvSpPr>
            <a:spLocks/>
          </p:cNvSpPr>
          <p:nvPr/>
        </p:nvSpPr>
        <p:spPr bwMode="auto">
          <a:xfrm>
            <a:off x="4797425" y="2820988"/>
            <a:ext cx="131763" cy="57150"/>
          </a:xfrm>
          <a:custGeom>
            <a:avLst/>
            <a:gdLst>
              <a:gd name="T0" fmla="*/ 2147483647 w 103"/>
              <a:gd name="T1" fmla="*/ 0 h 33"/>
              <a:gd name="T2" fmla="*/ 2147483647 w 103"/>
              <a:gd name="T3" fmla="*/ 2147483647 h 33"/>
              <a:gd name="T4" fmla="*/ 2147483647 w 103"/>
              <a:gd name="T5" fmla="*/ 2147483647 h 33"/>
              <a:gd name="T6" fmla="*/ 2147483647 w 103"/>
              <a:gd name="T7" fmla="*/ 2147483647 h 33"/>
              <a:gd name="T8" fmla="*/ 2147483647 w 103"/>
              <a:gd name="T9" fmla="*/ 2147483647 h 33"/>
              <a:gd name="T10" fmla="*/ 2147483647 w 103"/>
              <a:gd name="T11" fmla="*/ 2147483647 h 33"/>
              <a:gd name="T12" fmla="*/ 2147483647 w 103"/>
              <a:gd name="T13" fmla="*/ 2147483647 h 33"/>
              <a:gd name="T14" fmla="*/ 2147483647 w 103"/>
              <a:gd name="T15" fmla="*/ 2147483647 h 33"/>
              <a:gd name="T16" fmla="*/ 0 w 103"/>
              <a:gd name="T17" fmla="*/ 2147483647 h 33"/>
              <a:gd name="T18" fmla="*/ 2147483647 w 103"/>
              <a:gd name="T19" fmla="*/ 2147483647 h 33"/>
              <a:gd name="T20" fmla="*/ 2147483647 w 103"/>
              <a:gd name="T21" fmla="*/ 2147483647 h 33"/>
              <a:gd name="T22" fmla="*/ 2147483647 w 103"/>
              <a:gd name="T23" fmla="*/ 2147483647 h 33"/>
              <a:gd name="T24" fmla="*/ 2147483647 w 103"/>
              <a:gd name="T25" fmla="*/ 2147483647 h 33"/>
              <a:gd name="T26" fmla="*/ 2147483647 w 103"/>
              <a:gd name="T27" fmla="*/ 2147483647 h 33"/>
              <a:gd name="T28" fmla="*/ 2147483647 w 103"/>
              <a:gd name="T29" fmla="*/ 2147483647 h 33"/>
              <a:gd name="T30" fmla="*/ 2147483647 w 103"/>
              <a:gd name="T31" fmla="*/ 2147483647 h 33"/>
              <a:gd name="T32" fmla="*/ 2147483647 w 103"/>
              <a:gd name="T33" fmla="*/ 2147483647 h 33"/>
              <a:gd name="T34" fmla="*/ 2147483647 w 103"/>
              <a:gd name="T35" fmla="*/ 0 h 33"/>
              <a:gd name="T36" fmla="*/ 2147483647 w 103"/>
              <a:gd name="T37" fmla="*/ 0 h 3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3" h="33">
                <a:moveTo>
                  <a:pt x="38" y="0"/>
                </a:moveTo>
                <a:lnTo>
                  <a:pt x="37" y="1"/>
                </a:lnTo>
                <a:lnTo>
                  <a:pt x="32" y="5"/>
                </a:lnTo>
                <a:lnTo>
                  <a:pt x="27" y="6"/>
                </a:lnTo>
                <a:lnTo>
                  <a:pt x="27" y="9"/>
                </a:lnTo>
                <a:lnTo>
                  <a:pt x="21" y="14"/>
                </a:lnTo>
                <a:lnTo>
                  <a:pt x="11" y="15"/>
                </a:lnTo>
                <a:lnTo>
                  <a:pt x="5" y="15"/>
                </a:lnTo>
                <a:lnTo>
                  <a:pt x="0" y="15"/>
                </a:lnTo>
                <a:lnTo>
                  <a:pt x="11" y="29"/>
                </a:lnTo>
                <a:lnTo>
                  <a:pt x="17" y="33"/>
                </a:lnTo>
                <a:lnTo>
                  <a:pt x="39" y="33"/>
                </a:lnTo>
                <a:lnTo>
                  <a:pt x="68" y="22"/>
                </a:lnTo>
                <a:lnTo>
                  <a:pt x="98" y="22"/>
                </a:lnTo>
                <a:lnTo>
                  <a:pt x="103" y="9"/>
                </a:lnTo>
                <a:lnTo>
                  <a:pt x="76" y="3"/>
                </a:lnTo>
                <a:lnTo>
                  <a:pt x="61" y="4"/>
                </a:lnTo>
                <a:lnTo>
                  <a:pt x="56" y="0"/>
                </a:lnTo>
                <a:lnTo>
                  <a:pt x="38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9" name="Freeform 428"/>
          <p:cNvSpPr>
            <a:spLocks/>
          </p:cNvSpPr>
          <p:nvPr/>
        </p:nvSpPr>
        <p:spPr bwMode="auto">
          <a:xfrm>
            <a:off x="4733925" y="2909888"/>
            <a:ext cx="68263" cy="46037"/>
          </a:xfrm>
          <a:custGeom>
            <a:avLst/>
            <a:gdLst>
              <a:gd name="T0" fmla="*/ 2147483647 w 53"/>
              <a:gd name="T1" fmla="*/ 2147483647 h 27"/>
              <a:gd name="T2" fmla="*/ 2147483647 w 53"/>
              <a:gd name="T3" fmla="*/ 2147483647 h 27"/>
              <a:gd name="T4" fmla="*/ 2147483647 w 53"/>
              <a:gd name="T5" fmla="*/ 2147483647 h 27"/>
              <a:gd name="T6" fmla="*/ 2147483647 w 53"/>
              <a:gd name="T7" fmla="*/ 2147483647 h 27"/>
              <a:gd name="T8" fmla="*/ 2147483647 w 53"/>
              <a:gd name="T9" fmla="*/ 2147483647 h 27"/>
              <a:gd name="T10" fmla="*/ 2147483647 w 53"/>
              <a:gd name="T11" fmla="*/ 2147483647 h 27"/>
              <a:gd name="T12" fmla="*/ 2147483647 w 53"/>
              <a:gd name="T13" fmla="*/ 2147483647 h 27"/>
              <a:gd name="T14" fmla="*/ 2147483647 w 53"/>
              <a:gd name="T15" fmla="*/ 2147483647 h 27"/>
              <a:gd name="T16" fmla="*/ 2147483647 w 53"/>
              <a:gd name="T17" fmla="*/ 2147483647 h 27"/>
              <a:gd name="T18" fmla="*/ 2147483647 w 53"/>
              <a:gd name="T19" fmla="*/ 2147483647 h 27"/>
              <a:gd name="T20" fmla="*/ 2147483647 w 53"/>
              <a:gd name="T21" fmla="*/ 2147483647 h 27"/>
              <a:gd name="T22" fmla="*/ 2147483647 w 53"/>
              <a:gd name="T23" fmla="*/ 2147483647 h 27"/>
              <a:gd name="T24" fmla="*/ 2147483647 w 53"/>
              <a:gd name="T25" fmla="*/ 2147483647 h 27"/>
              <a:gd name="T26" fmla="*/ 2147483647 w 53"/>
              <a:gd name="T27" fmla="*/ 2147483647 h 27"/>
              <a:gd name="T28" fmla="*/ 2147483647 w 53"/>
              <a:gd name="T29" fmla="*/ 2147483647 h 27"/>
              <a:gd name="T30" fmla="*/ 2147483647 w 53"/>
              <a:gd name="T31" fmla="*/ 2147483647 h 27"/>
              <a:gd name="T32" fmla="*/ 2147483647 w 53"/>
              <a:gd name="T33" fmla="*/ 2147483647 h 27"/>
              <a:gd name="T34" fmla="*/ 2147483647 w 53"/>
              <a:gd name="T35" fmla="*/ 2147483647 h 27"/>
              <a:gd name="T36" fmla="*/ 2147483647 w 53"/>
              <a:gd name="T37" fmla="*/ 2147483647 h 27"/>
              <a:gd name="T38" fmla="*/ 2147483647 w 53"/>
              <a:gd name="T39" fmla="*/ 2147483647 h 27"/>
              <a:gd name="T40" fmla="*/ 2147483647 w 53"/>
              <a:gd name="T41" fmla="*/ 2147483647 h 27"/>
              <a:gd name="T42" fmla="*/ 2147483647 w 53"/>
              <a:gd name="T43" fmla="*/ 2147483647 h 27"/>
              <a:gd name="T44" fmla="*/ 2147483647 w 53"/>
              <a:gd name="T45" fmla="*/ 0 h 27"/>
              <a:gd name="T46" fmla="*/ 2147483647 w 53"/>
              <a:gd name="T47" fmla="*/ 2147483647 h 27"/>
              <a:gd name="T48" fmla="*/ 2147483647 w 53"/>
              <a:gd name="T49" fmla="*/ 2147483647 h 27"/>
              <a:gd name="T50" fmla="*/ 0 w 53"/>
              <a:gd name="T51" fmla="*/ 2147483647 h 27"/>
              <a:gd name="T52" fmla="*/ 2147483647 w 53"/>
              <a:gd name="T53" fmla="*/ 2147483647 h 27"/>
              <a:gd name="T54" fmla="*/ 2147483647 w 53"/>
              <a:gd name="T55" fmla="*/ 2147483647 h 2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3" h="27">
                <a:moveTo>
                  <a:pt x="8" y="27"/>
                </a:moveTo>
                <a:lnTo>
                  <a:pt x="17" y="27"/>
                </a:lnTo>
                <a:lnTo>
                  <a:pt x="19" y="24"/>
                </a:lnTo>
                <a:lnTo>
                  <a:pt x="22" y="26"/>
                </a:lnTo>
                <a:lnTo>
                  <a:pt x="23" y="26"/>
                </a:lnTo>
                <a:lnTo>
                  <a:pt x="24" y="26"/>
                </a:lnTo>
                <a:lnTo>
                  <a:pt x="28" y="27"/>
                </a:lnTo>
                <a:lnTo>
                  <a:pt x="33" y="27"/>
                </a:lnTo>
                <a:lnTo>
                  <a:pt x="32" y="24"/>
                </a:lnTo>
                <a:lnTo>
                  <a:pt x="32" y="23"/>
                </a:lnTo>
                <a:lnTo>
                  <a:pt x="37" y="21"/>
                </a:lnTo>
                <a:lnTo>
                  <a:pt x="40" y="21"/>
                </a:lnTo>
                <a:lnTo>
                  <a:pt x="38" y="18"/>
                </a:lnTo>
                <a:lnTo>
                  <a:pt x="38" y="15"/>
                </a:lnTo>
                <a:lnTo>
                  <a:pt x="37" y="12"/>
                </a:lnTo>
                <a:lnTo>
                  <a:pt x="43" y="11"/>
                </a:lnTo>
                <a:lnTo>
                  <a:pt x="44" y="9"/>
                </a:lnTo>
                <a:lnTo>
                  <a:pt x="49" y="9"/>
                </a:lnTo>
                <a:lnTo>
                  <a:pt x="49" y="7"/>
                </a:lnTo>
                <a:lnTo>
                  <a:pt x="51" y="7"/>
                </a:lnTo>
                <a:lnTo>
                  <a:pt x="53" y="6"/>
                </a:lnTo>
                <a:lnTo>
                  <a:pt x="46" y="2"/>
                </a:lnTo>
                <a:lnTo>
                  <a:pt x="45" y="0"/>
                </a:lnTo>
                <a:lnTo>
                  <a:pt x="10" y="8"/>
                </a:lnTo>
                <a:lnTo>
                  <a:pt x="2" y="7"/>
                </a:lnTo>
                <a:lnTo>
                  <a:pt x="0" y="13"/>
                </a:lnTo>
                <a:lnTo>
                  <a:pt x="4" y="26"/>
                </a:lnTo>
                <a:lnTo>
                  <a:pt x="8" y="2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0" name="Freeform 429"/>
          <p:cNvSpPr>
            <a:spLocks/>
          </p:cNvSpPr>
          <p:nvPr/>
        </p:nvSpPr>
        <p:spPr bwMode="auto">
          <a:xfrm>
            <a:off x="4659313" y="2208213"/>
            <a:ext cx="233362" cy="420687"/>
          </a:xfrm>
          <a:custGeom>
            <a:avLst/>
            <a:gdLst>
              <a:gd name="T0" fmla="*/ 2147483647 w 184"/>
              <a:gd name="T1" fmla="*/ 2147483647 h 248"/>
              <a:gd name="T2" fmla="*/ 2147483647 w 184"/>
              <a:gd name="T3" fmla="*/ 2147483647 h 248"/>
              <a:gd name="T4" fmla="*/ 2147483647 w 184"/>
              <a:gd name="T5" fmla="*/ 2147483647 h 248"/>
              <a:gd name="T6" fmla="*/ 2147483647 w 184"/>
              <a:gd name="T7" fmla="*/ 2147483647 h 248"/>
              <a:gd name="T8" fmla="*/ 2147483647 w 184"/>
              <a:gd name="T9" fmla="*/ 2147483647 h 248"/>
              <a:gd name="T10" fmla="*/ 2147483647 w 184"/>
              <a:gd name="T11" fmla="*/ 2147483647 h 248"/>
              <a:gd name="T12" fmla="*/ 2147483647 w 184"/>
              <a:gd name="T13" fmla="*/ 2147483647 h 248"/>
              <a:gd name="T14" fmla="*/ 2147483647 w 184"/>
              <a:gd name="T15" fmla="*/ 2147483647 h 248"/>
              <a:gd name="T16" fmla="*/ 2147483647 w 184"/>
              <a:gd name="T17" fmla="*/ 2147483647 h 248"/>
              <a:gd name="T18" fmla="*/ 2147483647 w 184"/>
              <a:gd name="T19" fmla="*/ 2147483647 h 248"/>
              <a:gd name="T20" fmla="*/ 2147483647 w 184"/>
              <a:gd name="T21" fmla="*/ 2147483647 h 248"/>
              <a:gd name="T22" fmla="*/ 2147483647 w 184"/>
              <a:gd name="T23" fmla="*/ 2147483647 h 248"/>
              <a:gd name="T24" fmla="*/ 2147483647 w 184"/>
              <a:gd name="T25" fmla="*/ 2147483647 h 248"/>
              <a:gd name="T26" fmla="*/ 2147483647 w 184"/>
              <a:gd name="T27" fmla="*/ 2147483647 h 248"/>
              <a:gd name="T28" fmla="*/ 2147483647 w 184"/>
              <a:gd name="T29" fmla="*/ 2147483647 h 248"/>
              <a:gd name="T30" fmla="*/ 2147483647 w 184"/>
              <a:gd name="T31" fmla="*/ 2147483647 h 248"/>
              <a:gd name="T32" fmla="*/ 2147483647 w 184"/>
              <a:gd name="T33" fmla="*/ 2147483647 h 248"/>
              <a:gd name="T34" fmla="*/ 0 w 184"/>
              <a:gd name="T35" fmla="*/ 2147483647 h 248"/>
              <a:gd name="T36" fmla="*/ 2147483647 w 184"/>
              <a:gd name="T37" fmla="*/ 2147483647 h 248"/>
              <a:gd name="T38" fmla="*/ 2147483647 w 184"/>
              <a:gd name="T39" fmla="*/ 2147483647 h 248"/>
              <a:gd name="T40" fmla="*/ 2147483647 w 184"/>
              <a:gd name="T41" fmla="*/ 2147483647 h 248"/>
              <a:gd name="T42" fmla="*/ 2147483647 w 184"/>
              <a:gd name="T43" fmla="*/ 2147483647 h 248"/>
              <a:gd name="T44" fmla="*/ 2147483647 w 184"/>
              <a:gd name="T45" fmla="*/ 2147483647 h 248"/>
              <a:gd name="T46" fmla="*/ 2147483647 w 184"/>
              <a:gd name="T47" fmla="*/ 2147483647 h 248"/>
              <a:gd name="T48" fmla="*/ 2147483647 w 184"/>
              <a:gd name="T49" fmla="*/ 2147483647 h 248"/>
              <a:gd name="T50" fmla="*/ 2147483647 w 184"/>
              <a:gd name="T51" fmla="*/ 2147483647 h 248"/>
              <a:gd name="T52" fmla="*/ 2147483647 w 184"/>
              <a:gd name="T53" fmla="*/ 2147483647 h 248"/>
              <a:gd name="T54" fmla="*/ 2147483647 w 184"/>
              <a:gd name="T55" fmla="*/ 0 h 248"/>
              <a:gd name="T56" fmla="*/ 2147483647 w 184"/>
              <a:gd name="T57" fmla="*/ 2147483647 h 248"/>
              <a:gd name="T58" fmla="*/ 2147483647 w 184"/>
              <a:gd name="T59" fmla="*/ 2147483647 h 248"/>
              <a:gd name="T60" fmla="*/ 2147483647 w 184"/>
              <a:gd name="T61" fmla="*/ 2147483647 h 248"/>
              <a:gd name="T62" fmla="*/ 2147483647 w 184"/>
              <a:gd name="T63" fmla="*/ 2147483647 h 248"/>
              <a:gd name="T64" fmla="*/ 2147483647 w 184"/>
              <a:gd name="T65" fmla="*/ 2147483647 h 2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84" h="248">
                <a:moveTo>
                  <a:pt x="146" y="83"/>
                </a:moveTo>
                <a:lnTo>
                  <a:pt x="127" y="96"/>
                </a:lnTo>
                <a:lnTo>
                  <a:pt x="114" y="103"/>
                </a:lnTo>
                <a:lnTo>
                  <a:pt x="106" y="107"/>
                </a:lnTo>
                <a:lnTo>
                  <a:pt x="97" y="108"/>
                </a:lnTo>
                <a:lnTo>
                  <a:pt x="95" y="116"/>
                </a:lnTo>
                <a:lnTo>
                  <a:pt x="92" y="119"/>
                </a:lnTo>
                <a:lnTo>
                  <a:pt x="91" y="130"/>
                </a:lnTo>
                <a:lnTo>
                  <a:pt x="95" y="150"/>
                </a:lnTo>
                <a:lnTo>
                  <a:pt x="114" y="157"/>
                </a:lnTo>
                <a:lnTo>
                  <a:pt x="121" y="165"/>
                </a:lnTo>
                <a:lnTo>
                  <a:pt x="105" y="172"/>
                </a:lnTo>
                <a:lnTo>
                  <a:pt x="99" y="167"/>
                </a:lnTo>
                <a:lnTo>
                  <a:pt x="100" y="170"/>
                </a:lnTo>
                <a:lnTo>
                  <a:pt x="79" y="171"/>
                </a:lnTo>
                <a:lnTo>
                  <a:pt x="116" y="174"/>
                </a:lnTo>
                <a:lnTo>
                  <a:pt x="105" y="181"/>
                </a:lnTo>
                <a:lnTo>
                  <a:pt x="103" y="178"/>
                </a:lnTo>
                <a:lnTo>
                  <a:pt x="93" y="187"/>
                </a:lnTo>
                <a:lnTo>
                  <a:pt x="84" y="187"/>
                </a:lnTo>
                <a:lnTo>
                  <a:pt x="91" y="191"/>
                </a:lnTo>
                <a:lnTo>
                  <a:pt x="88" y="199"/>
                </a:lnTo>
                <a:lnTo>
                  <a:pt x="92" y="204"/>
                </a:lnTo>
                <a:lnTo>
                  <a:pt x="89" y="203"/>
                </a:lnTo>
                <a:lnTo>
                  <a:pt x="87" y="217"/>
                </a:lnTo>
                <a:lnTo>
                  <a:pt x="83" y="232"/>
                </a:lnTo>
                <a:lnTo>
                  <a:pt x="56" y="238"/>
                </a:lnTo>
                <a:lnTo>
                  <a:pt x="54" y="248"/>
                </a:lnTo>
                <a:lnTo>
                  <a:pt x="35" y="247"/>
                </a:lnTo>
                <a:lnTo>
                  <a:pt x="29" y="232"/>
                </a:lnTo>
                <a:lnTo>
                  <a:pt x="26" y="220"/>
                </a:lnTo>
                <a:lnTo>
                  <a:pt x="10" y="200"/>
                </a:lnTo>
                <a:lnTo>
                  <a:pt x="11" y="194"/>
                </a:lnTo>
                <a:lnTo>
                  <a:pt x="6" y="193"/>
                </a:lnTo>
                <a:lnTo>
                  <a:pt x="5" y="193"/>
                </a:lnTo>
                <a:lnTo>
                  <a:pt x="0" y="182"/>
                </a:lnTo>
                <a:lnTo>
                  <a:pt x="4" y="180"/>
                </a:lnTo>
                <a:lnTo>
                  <a:pt x="13" y="164"/>
                </a:lnTo>
                <a:lnTo>
                  <a:pt x="15" y="146"/>
                </a:lnTo>
                <a:lnTo>
                  <a:pt x="15" y="142"/>
                </a:lnTo>
                <a:lnTo>
                  <a:pt x="22" y="137"/>
                </a:lnTo>
                <a:lnTo>
                  <a:pt x="10" y="130"/>
                </a:lnTo>
                <a:lnTo>
                  <a:pt x="8" y="113"/>
                </a:lnTo>
                <a:lnTo>
                  <a:pt x="8" y="94"/>
                </a:lnTo>
                <a:lnTo>
                  <a:pt x="22" y="86"/>
                </a:lnTo>
                <a:lnTo>
                  <a:pt x="35" y="85"/>
                </a:lnTo>
                <a:lnTo>
                  <a:pt x="28" y="78"/>
                </a:lnTo>
                <a:lnTo>
                  <a:pt x="39" y="56"/>
                </a:lnTo>
                <a:lnTo>
                  <a:pt x="37" y="50"/>
                </a:lnTo>
                <a:lnTo>
                  <a:pt x="51" y="48"/>
                </a:lnTo>
                <a:lnTo>
                  <a:pt x="57" y="37"/>
                </a:lnTo>
                <a:lnTo>
                  <a:pt x="66" y="20"/>
                </a:lnTo>
                <a:lnTo>
                  <a:pt x="86" y="16"/>
                </a:lnTo>
                <a:lnTo>
                  <a:pt x="87" y="9"/>
                </a:lnTo>
                <a:lnTo>
                  <a:pt x="113" y="10"/>
                </a:lnTo>
                <a:lnTo>
                  <a:pt x="111" y="0"/>
                </a:lnTo>
                <a:lnTo>
                  <a:pt x="119" y="0"/>
                </a:lnTo>
                <a:lnTo>
                  <a:pt x="162" y="16"/>
                </a:lnTo>
                <a:lnTo>
                  <a:pt x="176" y="40"/>
                </a:lnTo>
                <a:lnTo>
                  <a:pt x="184" y="56"/>
                </a:lnTo>
                <a:lnTo>
                  <a:pt x="163" y="56"/>
                </a:lnTo>
                <a:lnTo>
                  <a:pt x="157" y="58"/>
                </a:lnTo>
                <a:lnTo>
                  <a:pt x="155" y="61"/>
                </a:lnTo>
                <a:lnTo>
                  <a:pt x="152" y="60"/>
                </a:lnTo>
                <a:lnTo>
                  <a:pt x="143" y="65"/>
                </a:lnTo>
                <a:lnTo>
                  <a:pt x="141" y="73"/>
                </a:lnTo>
                <a:lnTo>
                  <a:pt x="146" y="8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1" name="Freeform 430"/>
          <p:cNvSpPr>
            <a:spLocks/>
          </p:cNvSpPr>
          <p:nvPr/>
        </p:nvSpPr>
        <p:spPr bwMode="auto">
          <a:xfrm>
            <a:off x="4806950" y="2551113"/>
            <a:ext cx="12700" cy="25400"/>
          </a:xfrm>
          <a:custGeom>
            <a:avLst/>
            <a:gdLst>
              <a:gd name="T0" fmla="*/ 2147483647 w 10"/>
              <a:gd name="T1" fmla="*/ 0 h 15"/>
              <a:gd name="T2" fmla="*/ 2147483647 w 10"/>
              <a:gd name="T3" fmla="*/ 2147483647 h 15"/>
              <a:gd name="T4" fmla="*/ 2147483647 w 10"/>
              <a:gd name="T5" fmla="*/ 2147483647 h 15"/>
              <a:gd name="T6" fmla="*/ 2147483647 w 10"/>
              <a:gd name="T7" fmla="*/ 2147483647 h 15"/>
              <a:gd name="T8" fmla="*/ 0 w 10"/>
              <a:gd name="T9" fmla="*/ 2147483647 h 15"/>
              <a:gd name="T10" fmla="*/ 2147483647 w 10"/>
              <a:gd name="T11" fmla="*/ 0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15">
                <a:moveTo>
                  <a:pt x="10" y="0"/>
                </a:moveTo>
                <a:lnTo>
                  <a:pt x="10" y="4"/>
                </a:lnTo>
                <a:lnTo>
                  <a:pt x="6" y="13"/>
                </a:lnTo>
                <a:lnTo>
                  <a:pt x="4" y="15"/>
                </a:lnTo>
                <a:lnTo>
                  <a:pt x="0" y="9"/>
                </a:lnTo>
                <a:lnTo>
                  <a:pt x="1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2" name="Freeform 431"/>
          <p:cNvSpPr>
            <a:spLocks/>
          </p:cNvSpPr>
          <p:nvPr/>
        </p:nvSpPr>
        <p:spPr bwMode="auto">
          <a:xfrm>
            <a:off x="4567238" y="2884488"/>
            <a:ext cx="96837" cy="58737"/>
          </a:xfrm>
          <a:custGeom>
            <a:avLst/>
            <a:gdLst>
              <a:gd name="T0" fmla="*/ 2147483647 w 77"/>
              <a:gd name="T1" fmla="*/ 2147483647 h 34"/>
              <a:gd name="T2" fmla="*/ 2147483647 w 77"/>
              <a:gd name="T3" fmla="*/ 2147483647 h 34"/>
              <a:gd name="T4" fmla="*/ 2147483647 w 77"/>
              <a:gd name="T5" fmla="*/ 2147483647 h 34"/>
              <a:gd name="T6" fmla="*/ 2147483647 w 77"/>
              <a:gd name="T7" fmla="*/ 2147483647 h 34"/>
              <a:gd name="T8" fmla="*/ 2147483647 w 77"/>
              <a:gd name="T9" fmla="*/ 2147483647 h 34"/>
              <a:gd name="T10" fmla="*/ 2147483647 w 77"/>
              <a:gd name="T11" fmla="*/ 2147483647 h 34"/>
              <a:gd name="T12" fmla="*/ 2147483647 w 77"/>
              <a:gd name="T13" fmla="*/ 2147483647 h 34"/>
              <a:gd name="T14" fmla="*/ 2147483647 w 77"/>
              <a:gd name="T15" fmla="*/ 2147483647 h 34"/>
              <a:gd name="T16" fmla="*/ 0 w 77"/>
              <a:gd name="T17" fmla="*/ 2147483647 h 34"/>
              <a:gd name="T18" fmla="*/ 2147483647 w 77"/>
              <a:gd name="T19" fmla="*/ 2147483647 h 34"/>
              <a:gd name="T20" fmla="*/ 2147483647 w 77"/>
              <a:gd name="T21" fmla="*/ 2147483647 h 34"/>
              <a:gd name="T22" fmla="*/ 2147483647 w 77"/>
              <a:gd name="T23" fmla="*/ 2147483647 h 34"/>
              <a:gd name="T24" fmla="*/ 2147483647 w 77"/>
              <a:gd name="T25" fmla="*/ 0 h 34"/>
              <a:gd name="T26" fmla="*/ 2147483647 w 77"/>
              <a:gd name="T27" fmla="*/ 2147483647 h 34"/>
              <a:gd name="T28" fmla="*/ 2147483647 w 77"/>
              <a:gd name="T29" fmla="*/ 2147483647 h 34"/>
              <a:gd name="T30" fmla="*/ 2147483647 w 77"/>
              <a:gd name="T31" fmla="*/ 2147483647 h 34"/>
              <a:gd name="T32" fmla="*/ 2147483647 w 77"/>
              <a:gd name="T33" fmla="*/ 2147483647 h 34"/>
              <a:gd name="T34" fmla="*/ 2147483647 w 77"/>
              <a:gd name="T35" fmla="*/ 2147483647 h 34"/>
              <a:gd name="T36" fmla="*/ 2147483647 w 77"/>
              <a:gd name="T37" fmla="*/ 2147483647 h 34"/>
              <a:gd name="T38" fmla="*/ 2147483647 w 77"/>
              <a:gd name="T39" fmla="*/ 2147483647 h 34"/>
              <a:gd name="T40" fmla="*/ 2147483647 w 77"/>
              <a:gd name="T41" fmla="*/ 2147483647 h 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7" h="34">
                <a:moveTo>
                  <a:pt x="73" y="20"/>
                </a:moveTo>
                <a:lnTo>
                  <a:pt x="68" y="25"/>
                </a:lnTo>
                <a:lnTo>
                  <a:pt x="56" y="25"/>
                </a:lnTo>
                <a:lnTo>
                  <a:pt x="50" y="34"/>
                </a:lnTo>
                <a:lnTo>
                  <a:pt x="38" y="25"/>
                </a:lnTo>
                <a:lnTo>
                  <a:pt x="28" y="33"/>
                </a:lnTo>
                <a:lnTo>
                  <a:pt x="17" y="34"/>
                </a:lnTo>
                <a:lnTo>
                  <a:pt x="6" y="23"/>
                </a:lnTo>
                <a:lnTo>
                  <a:pt x="0" y="27"/>
                </a:lnTo>
                <a:lnTo>
                  <a:pt x="14" y="6"/>
                </a:lnTo>
                <a:lnTo>
                  <a:pt x="18" y="4"/>
                </a:lnTo>
                <a:lnTo>
                  <a:pt x="24" y="1"/>
                </a:lnTo>
                <a:lnTo>
                  <a:pt x="42" y="0"/>
                </a:lnTo>
                <a:lnTo>
                  <a:pt x="60" y="2"/>
                </a:lnTo>
                <a:lnTo>
                  <a:pt x="60" y="8"/>
                </a:lnTo>
                <a:lnTo>
                  <a:pt x="58" y="10"/>
                </a:lnTo>
                <a:lnTo>
                  <a:pt x="58" y="11"/>
                </a:lnTo>
                <a:lnTo>
                  <a:pt x="62" y="11"/>
                </a:lnTo>
                <a:lnTo>
                  <a:pt x="77" y="15"/>
                </a:lnTo>
                <a:lnTo>
                  <a:pt x="77" y="16"/>
                </a:lnTo>
                <a:lnTo>
                  <a:pt x="73" y="2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3" name="Freeform 432"/>
          <p:cNvSpPr>
            <a:spLocks/>
          </p:cNvSpPr>
          <p:nvPr/>
        </p:nvSpPr>
        <p:spPr bwMode="auto">
          <a:xfrm>
            <a:off x="4922838" y="2724150"/>
            <a:ext cx="412750" cy="266700"/>
          </a:xfrm>
          <a:custGeom>
            <a:avLst/>
            <a:gdLst>
              <a:gd name="T0" fmla="*/ 2147483647 w 324"/>
              <a:gd name="T1" fmla="*/ 0 h 158"/>
              <a:gd name="T2" fmla="*/ 2147483647 w 324"/>
              <a:gd name="T3" fmla="*/ 2147483647 h 158"/>
              <a:gd name="T4" fmla="*/ 2147483647 w 324"/>
              <a:gd name="T5" fmla="*/ 2147483647 h 158"/>
              <a:gd name="T6" fmla="*/ 2147483647 w 324"/>
              <a:gd name="T7" fmla="*/ 2147483647 h 158"/>
              <a:gd name="T8" fmla="*/ 2147483647 w 324"/>
              <a:gd name="T9" fmla="*/ 2147483647 h 158"/>
              <a:gd name="T10" fmla="*/ 2147483647 w 324"/>
              <a:gd name="T11" fmla="*/ 2147483647 h 158"/>
              <a:gd name="T12" fmla="*/ 2147483647 w 324"/>
              <a:gd name="T13" fmla="*/ 2147483647 h 158"/>
              <a:gd name="T14" fmla="*/ 2147483647 w 324"/>
              <a:gd name="T15" fmla="*/ 2147483647 h 158"/>
              <a:gd name="T16" fmla="*/ 2147483647 w 324"/>
              <a:gd name="T17" fmla="*/ 2147483647 h 158"/>
              <a:gd name="T18" fmla="*/ 2147483647 w 324"/>
              <a:gd name="T19" fmla="*/ 2147483647 h 158"/>
              <a:gd name="T20" fmla="*/ 2147483647 w 324"/>
              <a:gd name="T21" fmla="*/ 2147483647 h 158"/>
              <a:gd name="T22" fmla="*/ 2147483647 w 324"/>
              <a:gd name="T23" fmla="*/ 2147483647 h 158"/>
              <a:gd name="T24" fmla="*/ 0 w 324"/>
              <a:gd name="T25" fmla="*/ 2147483647 h 158"/>
              <a:gd name="T26" fmla="*/ 2147483647 w 324"/>
              <a:gd name="T27" fmla="*/ 2147483647 h 158"/>
              <a:gd name="T28" fmla="*/ 2147483647 w 324"/>
              <a:gd name="T29" fmla="*/ 2147483647 h 158"/>
              <a:gd name="T30" fmla="*/ 2147483647 w 324"/>
              <a:gd name="T31" fmla="*/ 2147483647 h 158"/>
              <a:gd name="T32" fmla="*/ 2147483647 w 324"/>
              <a:gd name="T33" fmla="*/ 2147483647 h 158"/>
              <a:gd name="T34" fmla="*/ 2147483647 w 324"/>
              <a:gd name="T35" fmla="*/ 2147483647 h 158"/>
              <a:gd name="T36" fmla="*/ 2147483647 w 324"/>
              <a:gd name="T37" fmla="*/ 2147483647 h 158"/>
              <a:gd name="T38" fmla="*/ 2147483647 w 324"/>
              <a:gd name="T39" fmla="*/ 2147483647 h 158"/>
              <a:gd name="T40" fmla="*/ 2147483647 w 324"/>
              <a:gd name="T41" fmla="*/ 2147483647 h 158"/>
              <a:gd name="T42" fmla="*/ 2147483647 w 324"/>
              <a:gd name="T43" fmla="*/ 2147483647 h 158"/>
              <a:gd name="T44" fmla="*/ 2147483647 w 324"/>
              <a:gd name="T45" fmla="*/ 2147483647 h 158"/>
              <a:gd name="T46" fmla="*/ 2147483647 w 324"/>
              <a:gd name="T47" fmla="*/ 2147483647 h 158"/>
              <a:gd name="T48" fmla="*/ 2147483647 w 324"/>
              <a:gd name="T49" fmla="*/ 2147483647 h 158"/>
              <a:gd name="T50" fmla="*/ 2147483647 w 324"/>
              <a:gd name="T51" fmla="*/ 2147483647 h 158"/>
              <a:gd name="T52" fmla="*/ 2147483647 w 324"/>
              <a:gd name="T53" fmla="*/ 2147483647 h 158"/>
              <a:gd name="T54" fmla="*/ 2147483647 w 324"/>
              <a:gd name="T55" fmla="*/ 2147483647 h 158"/>
              <a:gd name="T56" fmla="*/ 2147483647 w 324"/>
              <a:gd name="T57" fmla="*/ 2147483647 h 158"/>
              <a:gd name="T58" fmla="*/ 2147483647 w 324"/>
              <a:gd name="T59" fmla="*/ 2147483647 h 158"/>
              <a:gd name="T60" fmla="*/ 2147483647 w 324"/>
              <a:gd name="T61" fmla="*/ 2147483647 h 158"/>
              <a:gd name="T62" fmla="*/ 2147483647 w 324"/>
              <a:gd name="T63" fmla="*/ 2147483647 h 158"/>
              <a:gd name="T64" fmla="*/ 2147483647 w 324"/>
              <a:gd name="T65" fmla="*/ 2147483647 h 158"/>
              <a:gd name="T66" fmla="*/ 2147483647 w 324"/>
              <a:gd name="T67" fmla="*/ 2147483647 h 158"/>
              <a:gd name="T68" fmla="*/ 2147483647 w 324"/>
              <a:gd name="T69" fmla="*/ 2147483647 h 158"/>
              <a:gd name="T70" fmla="*/ 2147483647 w 324"/>
              <a:gd name="T71" fmla="*/ 2147483647 h 158"/>
              <a:gd name="T72" fmla="*/ 2147483647 w 324"/>
              <a:gd name="T73" fmla="*/ 2147483647 h 158"/>
              <a:gd name="T74" fmla="*/ 2147483647 w 324"/>
              <a:gd name="T75" fmla="*/ 2147483647 h 158"/>
              <a:gd name="T76" fmla="*/ 2147483647 w 324"/>
              <a:gd name="T77" fmla="*/ 2147483647 h 158"/>
              <a:gd name="T78" fmla="*/ 2147483647 w 324"/>
              <a:gd name="T79" fmla="*/ 2147483647 h 158"/>
              <a:gd name="T80" fmla="*/ 2147483647 w 324"/>
              <a:gd name="T81" fmla="*/ 2147483647 h 158"/>
              <a:gd name="T82" fmla="*/ 2147483647 w 324"/>
              <a:gd name="T83" fmla="*/ 2147483647 h 158"/>
              <a:gd name="T84" fmla="*/ 2147483647 w 324"/>
              <a:gd name="T85" fmla="*/ 2147483647 h 158"/>
              <a:gd name="T86" fmla="*/ 2147483647 w 324"/>
              <a:gd name="T87" fmla="*/ 2147483647 h 158"/>
              <a:gd name="T88" fmla="*/ 2147483647 w 324"/>
              <a:gd name="T89" fmla="*/ 2147483647 h 158"/>
              <a:gd name="T90" fmla="*/ 2147483647 w 324"/>
              <a:gd name="T91" fmla="*/ 2147483647 h 158"/>
              <a:gd name="T92" fmla="*/ 2147483647 w 324"/>
              <a:gd name="T93" fmla="*/ 2147483647 h 158"/>
              <a:gd name="T94" fmla="*/ 2147483647 w 324"/>
              <a:gd name="T95" fmla="*/ 2147483647 h 158"/>
              <a:gd name="T96" fmla="*/ 2147483647 w 324"/>
              <a:gd name="T97" fmla="*/ 2147483647 h 158"/>
              <a:gd name="T98" fmla="*/ 2147483647 w 324"/>
              <a:gd name="T99" fmla="*/ 2147483647 h 158"/>
              <a:gd name="T100" fmla="*/ 2147483647 w 324"/>
              <a:gd name="T101" fmla="*/ 2147483647 h 158"/>
              <a:gd name="T102" fmla="*/ 2147483647 w 324"/>
              <a:gd name="T103" fmla="*/ 2147483647 h 158"/>
              <a:gd name="T104" fmla="*/ 2147483647 w 324"/>
              <a:gd name="T105" fmla="*/ 2147483647 h 158"/>
              <a:gd name="T106" fmla="*/ 2147483647 w 324"/>
              <a:gd name="T107" fmla="*/ 2147483647 h 158"/>
              <a:gd name="T108" fmla="*/ 2147483647 w 324"/>
              <a:gd name="T109" fmla="*/ 2147483647 h 158"/>
              <a:gd name="T110" fmla="*/ 2147483647 w 324"/>
              <a:gd name="T111" fmla="*/ 0 h 1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24" h="158">
                <a:moveTo>
                  <a:pt x="170" y="0"/>
                </a:moveTo>
                <a:lnTo>
                  <a:pt x="157" y="3"/>
                </a:lnTo>
                <a:lnTo>
                  <a:pt x="136" y="13"/>
                </a:lnTo>
                <a:lnTo>
                  <a:pt x="137" y="21"/>
                </a:lnTo>
                <a:lnTo>
                  <a:pt x="107" y="15"/>
                </a:lnTo>
                <a:lnTo>
                  <a:pt x="76" y="11"/>
                </a:lnTo>
                <a:lnTo>
                  <a:pt x="47" y="10"/>
                </a:lnTo>
                <a:lnTo>
                  <a:pt x="16" y="10"/>
                </a:lnTo>
                <a:lnTo>
                  <a:pt x="26" y="31"/>
                </a:lnTo>
                <a:lnTo>
                  <a:pt x="23" y="40"/>
                </a:lnTo>
                <a:lnTo>
                  <a:pt x="7" y="60"/>
                </a:lnTo>
                <a:lnTo>
                  <a:pt x="5" y="67"/>
                </a:lnTo>
                <a:lnTo>
                  <a:pt x="0" y="80"/>
                </a:lnTo>
                <a:lnTo>
                  <a:pt x="15" y="88"/>
                </a:lnTo>
                <a:lnTo>
                  <a:pt x="49" y="92"/>
                </a:lnTo>
                <a:lnTo>
                  <a:pt x="79" y="83"/>
                </a:lnTo>
                <a:lnTo>
                  <a:pt x="94" y="72"/>
                </a:lnTo>
                <a:lnTo>
                  <a:pt x="99" y="74"/>
                </a:lnTo>
                <a:lnTo>
                  <a:pt x="114" y="85"/>
                </a:lnTo>
                <a:lnTo>
                  <a:pt x="128" y="97"/>
                </a:lnTo>
                <a:lnTo>
                  <a:pt x="142" y="109"/>
                </a:lnTo>
                <a:lnTo>
                  <a:pt x="157" y="120"/>
                </a:lnTo>
                <a:lnTo>
                  <a:pt x="172" y="112"/>
                </a:lnTo>
                <a:lnTo>
                  <a:pt x="177" y="115"/>
                </a:lnTo>
                <a:lnTo>
                  <a:pt x="174" y="105"/>
                </a:lnTo>
                <a:lnTo>
                  <a:pt x="178" y="112"/>
                </a:lnTo>
                <a:lnTo>
                  <a:pt x="191" y="115"/>
                </a:lnTo>
                <a:lnTo>
                  <a:pt x="173" y="117"/>
                </a:lnTo>
                <a:lnTo>
                  <a:pt x="180" y="120"/>
                </a:lnTo>
                <a:lnTo>
                  <a:pt x="195" y="124"/>
                </a:lnTo>
                <a:lnTo>
                  <a:pt x="211" y="127"/>
                </a:lnTo>
                <a:lnTo>
                  <a:pt x="194" y="137"/>
                </a:lnTo>
                <a:lnTo>
                  <a:pt x="206" y="143"/>
                </a:lnTo>
                <a:lnTo>
                  <a:pt x="215" y="150"/>
                </a:lnTo>
                <a:lnTo>
                  <a:pt x="217" y="158"/>
                </a:lnTo>
                <a:lnTo>
                  <a:pt x="243" y="149"/>
                </a:lnTo>
                <a:lnTo>
                  <a:pt x="255" y="147"/>
                </a:lnTo>
                <a:lnTo>
                  <a:pt x="265" y="142"/>
                </a:lnTo>
                <a:lnTo>
                  <a:pt x="251" y="141"/>
                </a:lnTo>
                <a:lnTo>
                  <a:pt x="233" y="129"/>
                </a:lnTo>
                <a:lnTo>
                  <a:pt x="238" y="119"/>
                </a:lnTo>
                <a:lnTo>
                  <a:pt x="235" y="124"/>
                </a:lnTo>
                <a:lnTo>
                  <a:pt x="240" y="120"/>
                </a:lnTo>
                <a:lnTo>
                  <a:pt x="266" y="112"/>
                </a:lnTo>
                <a:lnTo>
                  <a:pt x="294" y="104"/>
                </a:lnTo>
                <a:lnTo>
                  <a:pt x="303" y="101"/>
                </a:lnTo>
                <a:lnTo>
                  <a:pt x="309" y="91"/>
                </a:lnTo>
                <a:lnTo>
                  <a:pt x="324" y="85"/>
                </a:lnTo>
                <a:lnTo>
                  <a:pt x="311" y="57"/>
                </a:lnTo>
                <a:lnTo>
                  <a:pt x="286" y="49"/>
                </a:lnTo>
                <a:lnTo>
                  <a:pt x="259" y="42"/>
                </a:lnTo>
                <a:lnTo>
                  <a:pt x="248" y="44"/>
                </a:lnTo>
                <a:lnTo>
                  <a:pt x="224" y="26"/>
                </a:lnTo>
                <a:lnTo>
                  <a:pt x="202" y="9"/>
                </a:lnTo>
                <a:lnTo>
                  <a:pt x="199" y="2"/>
                </a:lnTo>
                <a:lnTo>
                  <a:pt x="170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4" name="Freeform 433"/>
          <p:cNvSpPr>
            <a:spLocks/>
          </p:cNvSpPr>
          <p:nvPr/>
        </p:nvSpPr>
        <p:spPr bwMode="auto">
          <a:xfrm>
            <a:off x="4854575" y="2935288"/>
            <a:ext cx="103188" cy="142875"/>
          </a:xfrm>
          <a:custGeom>
            <a:avLst/>
            <a:gdLst>
              <a:gd name="T0" fmla="*/ 2147483647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0 w 81"/>
              <a:gd name="T39" fmla="*/ 2147483647 h 84"/>
              <a:gd name="T40" fmla="*/ 2147483647 w 81"/>
              <a:gd name="T41" fmla="*/ 2147483647 h 84"/>
              <a:gd name="T42" fmla="*/ 0 w 81"/>
              <a:gd name="T43" fmla="*/ 2147483647 h 84"/>
              <a:gd name="T44" fmla="*/ 0 w 81"/>
              <a:gd name="T45" fmla="*/ 2147483647 h 84"/>
              <a:gd name="T46" fmla="*/ 2147483647 w 81"/>
              <a:gd name="T47" fmla="*/ 2147483647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2147483647 w 81"/>
              <a:gd name="T67" fmla="*/ 2147483647 h 84"/>
              <a:gd name="T68" fmla="*/ 2147483647 w 81"/>
              <a:gd name="T69" fmla="*/ 2147483647 h 84"/>
              <a:gd name="T70" fmla="*/ 2147483647 w 81"/>
              <a:gd name="T71" fmla="*/ 2147483647 h 84"/>
              <a:gd name="T72" fmla="*/ 2147483647 w 81"/>
              <a:gd name="T73" fmla="*/ 2147483647 h 84"/>
              <a:gd name="T74" fmla="*/ 2147483647 w 81"/>
              <a:gd name="T75" fmla="*/ 2147483647 h 84"/>
              <a:gd name="T76" fmla="*/ 2147483647 w 81"/>
              <a:gd name="T77" fmla="*/ 2147483647 h 84"/>
              <a:gd name="T78" fmla="*/ 2147483647 w 81"/>
              <a:gd name="T79" fmla="*/ 2147483647 h 84"/>
              <a:gd name="T80" fmla="*/ 2147483647 w 81"/>
              <a:gd name="T81" fmla="*/ 2147483647 h 84"/>
              <a:gd name="T82" fmla="*/ 2147483647 w 81"/>
              <a:gd name="T83" fmla="*/ 2147483647 h 84"/>
              <a:gd name="T84" fmla="*/ 2147483647 w 81"/>
              <a:gd name="T85" fmla="*/ 2147483647 h 84"/>
              <a:gd name="T86" fmla="*/ 2147483647 w 81"/>
              <a:gd name="T87" fmla="*/ 2147483647 h 84"/>
              <a:gd name="T88" fmla="*/ 2147483647 w 81"/>
              <a:gd name="T89" fmla="*/ 2147483647 h 84"/>
              <a:gd name="T90" fmla="*/ 2147483647 w 81"/>
              <a:gd name="T91" fmla="*/ 2147483647 h 84"/>
              <a:gd name="T92" fmla="*/ 2147483647 w 81"/>
              <a:gd name="T93" fmla="*/ 2147483647 h 84"/>
              <a:gd name="T94" fmla="*/ 2147483647 w 81"/>
              <a:gd name="T95" fmla="*/ 0 h 84"/>
              <a:gd name="T96" fmla="*/ 0 w 81"/>
              <a:gd name="T97" fmla="*/ 2147483647 h 84"/>
              <a:gd name="T98" fmla="*/ 2147483647 w 81"/>
              <a:gd name="T99" fmla="*/ 2147483647 h 84"/>
              <a:gd name="T100" fmla="*/ 2147483647 w 81"/>
              <a:gd name="T101" fmla="*/ 2147483647 h 84"/>
              <a:gd name="T102" fmla="*/ 2147483647 w 81"/>
              <a:gd name="T103" fmla="*/ 2147483647 h 84"/>
              <a:gd name="T104" fmla="*/ 2147483647 w 81"/>
              <a:gd name="T105" fmla="*/ 2147483647 h 84"/>
              <a:gd name="T106" fmla="*/ 2147483647 w 81"/>
              <a:gd name="T107" fmla="*/ 2147483647 h 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1" h="84">
                <a:moveTo>
                  <a:pt x="14" y="17"/>
                </a:moveTo>
                <a:lnTo>
                  <a:pt x="14" y="18"/>
                </a:lnTo>
                <a:lnTo>
                  <a:pt x="9" y="19"/>
                </a:lnTo>
                <a:lnTo>
                  <a:pt x="6" y="24"/>
                </a:lnTo>
                <a:lnTo>
                  <a:pt x="12" y="23"/>
                </a:lnTo>
                <a:lnTo>
                  <a:pt x="12" y="27"/>
                </a:lnTo>
                <a:lnTo>
                  <a:pt x="11" y="30"/>
                </a:lnTo>
                <a:lnTo>
                  <a:pt x="9" y="33"/>
                </a:lnTo>
                <a:lnTo>
                  <a:pt x="9" y="34"/>
                </a:lnTo>
                <a:lnTo>
                  <a:pt x="12" y="36"/>
                </a:lnTo>
                <a:lnTo>
                  <a:pt x="20" y="41"/>
                </a:lnTo>
                <a:lnTo>
                  <a:pt x="14" y="44"/>
                </a:lnTo>
                <a:lnTo>
                  <a:pt x="17" y="46"/>
                </a:lnTo>
                <a:lnTo>
                  <a:pt x="19" y="51"/>
                </a:lnTo>
                <a:lnTo>
                  <a:pt x="8" y="53"/>
                </a:lnTo>
                <a:lnTo>
                  <a:pt x="12" y="56"/>
                </a:lnTo>
                <a:lnTo>
                  <a:pt x="10" y="58"/>
                </a:lnTo>
                <a:lnTo>
                  <a:pt x="6" y="56"/>
                </a:lnTo>
                <a:lnTo>
                  <a:pt x="3" y="61"/>
                </a:lnTo>
                <a:lnTo>
                  <a:pt x="0" y="63"/>
                </a:lnTo>
                <a:lnTo>
                  <a:pt x="4" y="69"/>
                </a:lnTo>
                <a:lnTo>
                  <a:pt x="0" y="70"/>
                </a:lnTo>
                <a:lnTo>
                  <a:pt x="0" y="73"/>
                </a:lnTo>
                <a:lnTo>
                  <a:pt x="12" y="79"/>
                </a:lnTo>
                <a:lnTo>
                  <a:pt x="19" y="84"/>
                </a:lnTo>
                <a:lnTo>
                  <a:pt x="22" y="71"/>
                </a:lnTo>
                <a:lnTo>
                  <a:pt x="33" y="73"/>
                </a:lnTo>
                <a:lnTo>
                  <a:pt x="38" y="84"/>
                </a:lnTo>
                <a:lnTo>
                  <a:pt x="42" y="83"/>
                </a:lnTo>
                <a:lnTo>
                  <a:pt x="43" y="81"/>
                </a:lnTo>
                <a:lnTo>
                  <a:pt x="48" y="79"/>
                </a:lnTo>
                <a:lnTo>
                  <a:pt x="53" y="80"/>
                </a:lnTo>
                <a:lnTo>
                  <a:pt x="55" y="77"/>
                </a:lnTo>
                <a:lnTo>
                  <a:pt x="58" y="77"/>
                </a:lnTo>
                <a:lnTo>
                  <a:pt x="63" y="78"/>
                </a:lnTo>
                <a:lnTo>
                  <a:pt x="64" y="77"/>
                </a:lnTo>
                <a:lnTo>
                  <a:pt x="70" y="75"/>
                </a:lnTo>
                <a:lnTo>
                  <a:pt x="75" y="80"/>
                </a:lnTo>
                <a:lnTo>
                  <a:pt x="79" y="78"/>
                </a:lnTo>
                <a:lnTo>
                  <a:pt x="73" y="71"/>
                </a:lnTo>
                <a:lnTo>
                  <a:pt x="81" y="60"/>
                </a:lnTo>
                <a:lnTo>
                  <a:pt x="73" y="49"/>
                </a:lnTo>
                <a:lnTo>
                  <a:pt x="74" y="37"/>
                </a:lnTo>
                <a:lnTo>
                  <a:pt x="73" y="31"/>
                </a:lnTo>
                <a:lnTo>
                  <a:pt x="66" y="29"/>
                </a:lnTo>
                <a:lnTo>
                  <a:pt x="60" y="29"/>
                </a:lnTo>
                <a:lnTo>
                  <a:pt x="53" y="24"/>
                </a:lnTo>
                <a:lnTo>
                  <a:pt x="26" y="0"/>
                </a:lnTo>
                <a:lnTo>
                  <a:pt x="0" y="5"/>
                </a:lnTo>
                <a:lnTo>
                  <a:pt x="5" y="11"/>
                </a:lnTo>
                <a:lnTo>
                  <a:pt x="8" y="12"/>
                </a:lnTo>
                <a:lnTo>
                  <a:pt x="5" y="14"/>
                </a:lnTo>
                <a:lnTo>
                  <a:pt x="8" y="16"/>
                </a:lnTo>
                <a:lnTo>
                  <a:pt x="14" y="1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5" name="Freeform 434"/>
          <p:cNvSpPr>
            <a:spLocks/>
          </p:cNvSpPr>
          <p:nvPr/>
        </p:nvSpPr>
        <p:spPr bwMode="auto">
          <a:xfrm>
            <a:off x="1560513" y="2125663"/>
            <a:ext cx="1658937" cy="958850"/>
          </a:xfrm>
          <a:custGeom>
            <a:avLst/>
            <a:gdLst>
              <a:gd name="T0" fmla="*/ 2147483647 w 1304"/>
              <a:gd name="T1" fmla="*/ 2147483647 h 565"/>
              <a:gd name="T2" fmla="*/ 2147483647 w 1304"/>
              <a:gd name="T3" fmla="*/ 2147483647 h 565"/>
              <a:gd name="T4" fmla="*/ 2147483647 w 1304"/>
              <a:gd name="T5" fmla="*/ 2147483647 h 565"/>
              <a:gd name="T6" fmla="*/ 2147483647 w 1304"/>
              <a:gd name="T7" fmla="*/ 2147483647 h 565"/>
              <a:gd name="T8" fmla="*/ 2147483647 w 1304"/>
              <a:gd name="T9" fmla="*/ 2147483647 h 565"/>
              <a:gd name="T10" fmla="*/ 2147483647 w 1304"/>
              <a:gd name="T11" fmla="*/ 2147483647 h 565"/>
              <a:gd name="T12" fmla="*/ 2147483647 w 1304"/>
              <a:gd name="T13" fmla="*/ 2147483647 h 565"/>
              <a:gd name="T14" fmla="*/ 2147483647 w 1304"/>
              <a:gd name="T15" fmla="*/ 2147483647 h 565"/>
              <a:gd name="T16" fmla="*/ 2147483647 w 1304"/>
              <a:gd name="T17" fmla="*/ 2147483647 h 565"/>
              <a:gd name="T18" fmla="*/ 2147483647 w 1304"/>
              <a:gd name="T19" fmla="*/ 2147483647 h 565"/>
              <a:gd name="T20" fmla="*/ 2147483647 w 1304"/>
              <a:gd name="T21" fmla="*/ 2147483647 h 565"/>
              <a:gd name="T22" fmla="*/ 2147483647 w 1304"/>
              <a:gd name="T23" fmla="*/ 2147483647 h 565"/>
              <a:gd name="T24" fmla="*/ 2147483647 w 1304"/>
              <a:gd name="T25" fmla="*/ 2147483647 h 565"/>
              <a:gd name="T26" fmla="*/ 2147483647 w 1304"/>
              <a:gd name="T27" fmla="*/ 2147483647 h 565"/>
              <a:gd name="T28" fmla="*/ 2147483647 w 1304"/>
              <a:gd name="T29" fmla="*/ 2147483647 h 565"/>
              <a:gd name="T30" fmla="*/ 2147483647 w 1304"/>
              <a:gd name="T31" fmla="*/ 2147483647 h 565"/>
              <a:gd name="T32" fmla="*/ 2147483647 w 1304"/>
              <a:gd name="T33" fmla="*/ 2147483647 h 565"/>
              <a:gd name="T34" fmla="*/ 2147483647 w 1304"/>
              <a:gd name="T35" fmla="*/ 2147483647 h 565"/>
              <a:gd name="T36" fmla="*/ 2147483647 w 1304"/>
              <a:gd name="T37" fmla="*/ 2147483647 h 565"/>
              <a:gd name="T38" fmla="*/ 2147483647 w 1304"/>
              <a:gd name="T39" fmla="*/ 2147483647 h 565"/>
              <a:gd name="T40" fmla="*/ 2147483647 w 1304"/>
              <a:gd name="T41" fmla="*/ 2147483647 h 565"/>
              <a:gd name="T42" fmla="*/ 2147483647 w 1304"/>
              <a:gd name="T43" fmla="*/ 2147483647 h 565"/>
              <a:gd name="T44" fmla="*/ 2147483647 w 1304"/>
              <a:gd name="T45" fmla="*/ 2147483647 h 565"/>
              <a:gd name="T46" fmla="*/ 2147483647 w 1304"/>
              <a:gd name="T47" fmla="*/ 2147483647 h 565"/>
              <a:gd name="T48" fmla="*/ 2147483647 w 1304"/>
              <a:gd name="T49" fmla="*/ 2147483647 h 565"/>
              <a:gd name="T50" fmla="*/ 2147483647 w 1304"/>
              <a:gd name="T51" fmla="*/ 2147483647 h 565"/>
              <a:gd name="T52" fmla="*/ 2147483647 w 1304"/>
              <a:gd name="T53" fmla="*/ 2147483647 h 565"/>
              <a:gd name="T54" fmla="*/ 2147483647 w 1304"/>
              <a:gd name="T55" fmla="*/ 2147483647 h 565"/>
              <a:gd name="T56" fmla="*/ 2147483647 w 1304"/>
              <a:gd name="T57" fmla="*/ 2147483647 h 565"/>
              <a:gd name="T58" fmla="*/ 2147483647 w 1304"/>
              <a:gd name="T59" fmla="*/ 2147483647 h 565"/>
              <a:gd name="T60" fmla="*/ 2147483647 w 1304"/>
              <a:gd name="T61" fmla="*/ 2147483647 h 565"/>
              <a:gd name="T62" fmla="*/ 2147483647 w 1304"/>
              <a:gd name="T63" fmla="*/ 2147483647 h 565"/>
              <a:gd name="T64" fmla="*/ 2147483647 w 1304"/>
              <a:gd name="T65" fmla="*/ 2147483647 h 565"/>
              <a:gd name="T66" fmla="*/ 2147483647 w 1304"/>
              <a:gd name="T67" fmla="*/ 2147483647 h 565"/>
              <a:gd name="T68" fmla="*/ 2147483647 w 1304"/>
              <a:gd name="T69" fmla="*/ 2147483647 h 565"/>
              <a:gd name="T70" fmla="*/ 2147483647 w 1304"/>
              <a:gd name="T71" fmla="*/ 2147483647 h 565"/>
              <a:gd name="T72" fmla="*/ 2147483647 w 1304"/>
              <a:gd name="T73" fmla="*/ 2147483647 h 565"/>
              <a:gd name="T74" fmla="*/ 2147483647 w 1304"/>
              <a:gd name="T75" fmla="*/ 2147483647 h 565"/>
              <a:gd name="T76" fmla="*/ 2147483647 w 1304"/>
              <a:gd name="T77" fmla="*/ 2147483647 h 565"/>
              <a:gd name="T78" fmla="*/ 2147483647 w 1304"/>
              <a:gd name="T79" fmla="*/ 2147483647 h 565"/>
              <a:gd name="T80" fmla="*/ 2147483647 w 1304"/>
              <a:gd name="T81" fmla="*/ 2147483647 h 565"/>
              <a:gd name="T82" fmla="*/ 2147483647 w 1304"/>
              <a:gd name="T83" fmla="*/ 2147483647 h 565"/>
              <a:gd name="T84" fmla="*/ 2147483647 w 1304"/>
              <a:gd name="T85" fmla="*/ 2147483647 h 565"/>
              <a:gd name="T86" fmla="*/ 2147483647 w 1304"/>
              <a:gd name="T87" fmla="*/ 2147483647 h 565"/>
              <a:gd name="T88" fmla="*/ 2147483647 w 1304"/>
              <a:gd name="T89" fmla="*/ 2147483647 h 565"/>
              <a:gd name="T90" fmla="*/ 2147483647 w 1304"/>
              <a:gd name="T91" fmla="*/ 2147483647 h 565"/>
              <a:gd name="T92" fmla="*/ 2147483647 w 1304"/>
              <a:gd name="T93" fmla="*/ 2147483647 h 565"/>
              <a:gd name="T94" fmla="*/ 2147483647 w 1304"/>
              <a:gd name="T95" fmla="*/ 2147483647 h 565"/>
              <a:gd name="T96" fmla="*/ 2147483647 w 1304"/>
              <a:gd name="T97" fmla="*/ 2147483647 h 565"/>
              <a:gd name="T98" fmla="*/ 2147483647 w 1304"/>
              <a:gd name="T99" fmla="*/ 2147483647 h 565"/>
              <a:gd name="T100" fmla="*/ 2147483647 w 1304"/>
              <a:gd name="T101" fmla="*/ 2147483647 h 565"/>
              <a:gd name="T102" fmla="*/ 2147483647 w 1304"/>
              <a:gd name="T103" fmla="*/ 2147483647 h 565"/>
              <a:gd name="T104" fmla="*/ 2147483647 w 1304"/>
              <a:gd name="T105" fmla="*/ 2147483647 h 565"/>
              <a:gd name="T106" fmla="*/ 2147483647 w 1304"/>
              <a:gd name="T107" fmla="*/ 2147483647 h 565"/>
              <a:gd name="T108" fmla="*/ 2147483647 w 1304"/>
              <a:gd name="T109" fmla="*/ 2147483647 h 565"/>
              <a:gd name="T110" fmla="*/ 2147483647 w 1304"/>
              <a:gd name="T111" fmla="*/ 2147483647 h 565"/>
              <a:gd name="T112" fmla="*/ 2147483647 w 1304"/>
              <a:gd name="T113" fmla="*/ 2147483647 h 56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04" h="565">
                <a:moveTo>
                  <a:pt x="960" y="98"/>
                </a:moveTo>
                <a:lnTo>
                  <a:pt x="952" y="93"/>
                </a:lnTo>
                <a:lnTo>
                  <a:pt x="973" y="94"/>
                </a:lnTo>
                <a:lnTo>
                  <a:pt x="983" y="98"/>
                </a:lnTo>
                <a:lnTo>
                  <a:pt x="993" y="96"/>
                </a:lnTo>
                <a:lnTo>
                  <a:pt x="986" y="86"/>
                </a:lnTo>
                <a:lnTo>
                  <a:pt x="993" y="89"/>
                </a:lnTo>
                <a:lnTo>
                  <a:pt x="997" y="90"/>
                </a:lnTo>
                <a:lnTo>
                  <a:pt x="1004" y="95"/>
                </a:lnTo>
                <a:lnTo>
                  <a:pt x="1039" y="83"/>
                </a:lnTo>
                <a:lnTo>
                  <a:pt x="1047" y="74"/>
                </a:lnTo>
                <a:lnTo>
                  <a:pt x="1044" y="66"/>
                </a:lnTo>
                <a:lnTo>
                  <a:pt x="1047" y="59"/>
                </a:lnTo>
                <a:lnTo>
                  <a:pt x="1065" y="54"/>
                </a:lnTo>
                <a:lnTo>
                  <a:pt x="1054" y="53"/>
                </a:lnTo>
                <a:lnTo>
                  <a:pt x="1069" y="47"/>
                </a:lnTo>
                <a:lnTo>
                  <a:pt x="1046" y="41"/>
                </a:lnTo>
                <a:lnTo>
                  <a:pt x="1062" y="40"/>
                </a:lnTo>
                <a:lnTo>
                  <a:pt x="1017" y="38"/>
                </a:lnTo>
                <a:lnTo>
                  <a:pt x="1012" y="47"/>
                </a:lnTo>
                <a:lnTo>
                  <a:pt x="1015" y="52"/>
                </a:lnTo>
                <a:lnTo>
                  <a:pt x="1012" y="55"/>
                </a:lnTo>
                <a:lnTo>
                  <a:pt x="1000" y="55"/>
                </a:lnTo>
                <a:lnTo>
                  <a:pt x="966" y="79"/>
                </a:lnTo>
                <a:lnTo>
                  <a:pt x="954" y="80"/>
                </a:lnTo>
                <a:lnTo>
                  <a:pt x="951" y="67"/>
                </a:lnTo>
                <a:lnTo>
                  <a:pt x="956" y="64"/>
                </a:lnTo>
                <a:lnTo>
                  <a:pt x="966" y="52"/>
                </a:lnTo>
                <a:lnTo>
                  <a:pt x="952" y="46"/>
                </a:lnTo>
                <a:lnTo>
                  <a:pt x="926" y="64"/>
                </a:lnTo>
                <a:lnTo>
                  <a:pt x="932" y="48"/>
                </a:lnTo>
                <a:lnTo>
                  <a:pt x="927" y="45"/>
                </a:lnTo>
                <a:lnTo>
                  <a:pt x="941" y="43"/>
                </a:lnTo>
                <a:lnTo>
                  <a:pt x="932" y="40"/>
                </a:lnTo>
                <a:lnTo>
                  <a:pt x="916" y="38"/>
                </a:lnTo>
                <a:lnTo>
                  <a:pt x="914" y="37"/>
                </a:lnTo>
                <a:lnTo>
                  <a:pt x="927" y="32"/>
                </a:lnTo>
                <a:lnTo>
                  <a:pt x="927" y="30"/>
                </a:lnTo>
                <a:lnTo>
                  <a:pt x="934" y="30"/>
                </a:lnTo>
                <a:lnTo>
                  <a:pt x="929" y="19"/>
                </a:lnTo>
                <a:lnTo>
                  <a:pt x="934" y="9"/>
                </a:lnTo>
                <a:lnTo>
                  <a:pt x="926" y="4"/>
                </a:lnTo>
                <a:lnTo>
                  <a:pt x="919" y="4"/>
                </a:lnTo>
                <a:lnTo>
                  <a:pt x="924" y="0"/>
                </a:lnTo>
                <a:lnTo>
                  <a:pt x="912" y="3"/>
                </a:lnTo>
                <a:lnTo>
                  <a:pt x="919" y="3"/>
                </a:lnTo>
                <a:lnTo>
                  <a:pt x="896" y="8"/>
                </a:lnTo>
                <a:lnTo>
                  <a:pt x="900" y="11"/>
                </a:lnTo>
                <a:lnTo>
                  <a:pt x="884" y="12"/>
                </a:lnTo>
                <a:lnTo>
                  <a:pt x="878" y="23"/>
                </a:lnTo>
                <a:lnTo>
                  <a:pt x="881" y="24"/>
                </a:lnTo>
                <a:lnTo>
                  <a:pt x="870" y="26"/>
                </a:lnTo>
                <a:lnTo>
                  <a:pt x="864" y="35"/>
                </a:lnTo>
                <a:lnTo>
                  <a:pt x="897" y="44"/>
                </a:lnTo>
                <a:lnTo>
                  <a:pt x="888" y="46"/>
                </a:lnTo>
                <a:lnTo>
                  <a:pt x="889" y="44"/>
                </a:lnTo>
                <a:lnTo>
                  <a:pt x="880" y="48"/>
                </a:lnTo>
                <a:lnTo>
                  <a:pt x="872" y="55"/>
                </a:lnTo>
                <a:lnTo>
                  <a:pt x="886" y="50"/>
                </a:lnTo>
                <a:lnTo>
                  <a:pt x="880" y="57"/>
                </a:lnTo>
                <a:lnTo>
                  <a:pt x="850" y="66"/>
                </a:lnTo>
                <a:lnTo>
                  <a:pt x="837" y="79"/>
                </a:lnTo>
                <a:lnTo>
                  <a:pt x="829" y="86"/>
                </a:lnTo>
                <a:lnTo>
                  <a:pt x="819" y="86"/>
                </a:lnTo>
                <a:lnTo>
                  <a:pt x="820" y="89"/>
                </a:lnTo>
                <a:lnTo>
                  <a:pt x="819" y="85"/>
                </a:lnTo>
                <a:lnTo>
                  <a:pt x="820" y="85"/>
                </a:lnTo>
                <a:lnTo>
                  <a:pt x="831" y="83"/>
                </a:lnTo>
                <a:lnTo>
                  <a:pt x="826" y="82"/>
                </a:lnTo>
                <a:lnTo>
                  <a:pt x="831" y="78"/>
                </a:lnTo>
                <a:lnTo>
                  <a:pt x="823" y="79"/>
                </a:lnTo>
                <a:lnTo>
                  <a:pt x="843" y="62"/>
                </a:lnTo>
                <a:lnTo>
                  <a:pt x="830" y="66"/>
                </a:lnTo>
                <a:lnTo>
                  <a:pt x="832" y="64"/>
                </a:lnTo>
                <a:lnTo>
                  <a:pt x="816" y="60"/>
                </a:lnTo>
                <a:lnTo>
                  <a:pt x="803" y="64"/>
                </a:lnTo>
                <a:lnTo>
                  <a:pt x="807" y="69"/>
                </a:lnTo>
                <a:lnTo>
                  <a:pt x="818" y="71"/>
                </a:lnTo>
                <a:lnTo>
                  <a:pt x="803" y="72"/>
                </a:lnTo>
                <a:lnTo>
                  <a:pt x="798" y="67"/>
                </a:lnTo>
                <a:lnTo>
                  <a:pt x="793" y="72"/>
                </a:lnTo>
                <a:lnTo>
                  <a:pt x="764" y="71"/>
                </a:lnTo>
                <a:lnTo>
                  <a:pt x="734" y="71"/>
                </a:lnTo>
                <a:lnTo>
                  <a:pt x="725" y="67"/>
                </a:lnTo>
                <a:lnTo>
                  <a:pt x="712" y="65"/>
                </a:lnTo>
                <a:lnTo>
                  <a:pt x="707" y="58"/>
                </a:lnTo>
                <a:lnTo>
                  <a:pt x="702" y="52"/>
                </a:lnTo>
                <a:lnTo>
                  <a:pt x="656" y="61"/>
                </a:lnTo>
                <a:lnTo>
                  <a:pt x="666" y="65"/>
                </a:lnTo>
                <a:lnTo>
                  <a:pt x="688" y="60"/>
                </a:lnTo>
                <a:lnTo>
                  <a:pt x="702" y="58"/>
                </a:lnTo>
                <a:lnTo>
                  <a:pt x="674" y="66"/>
                </a:lnTo>
                <a:lnTo>
                  <a:pt x="661" y="68"/>
                </a:lnTo>
                <a:lnTo>
                  <a:pt x="652" y="87"/>
                </a:lnTo>
                <a:lnTo>
                  <a:pt x="646" y="84"/>
                </a:lnTo>
                <a:lnTo>
                  <a:pt x="642" y="96"/>
                </a:lnTo>
                <a:lnTo>
                  <a:pt x="636" y="82"/>
                </a:lnTo>
                <a:lnTo>
                  <a:pt x="647" y="82"/>
                </a:lnTo>
                <a:lnTo>
                  <a:pt x="644" y="73"/>
                </a:lnTo>
                <a:lnTo>
                  <a:pt x="636" y="78"/>
                </a:lnTo>
                <a:lnTo>
                  <a:pt x="635" y="71"/>
                </a:lnTo>
                <a:lnTo>
                  <a:pt x="625" y="68"/>
                </a:lnTo>
                <a:lnTo>
                  <a:pt x="568" y="73"/>
                </a:lnTo>
                <a:lnTo>
                  <a:pt x="548" y="69"/>
                </a:lnTo>
                <a:lnTo>
                  <a:pt x="570" y="62"/>
                </a:lnTo>
                <a:lnTo>
                  <a:pt x="579" y="61"/>
                </a:lnTo>
                <a:lnTo>
                  <a:pt x="563" y="50"/>
                </a:lnTo>
                <a:lnTo>
                  <a:pt x="553" y="53"/>
                </a:lnTo>
                <a:lnTo>
                  <a:pt x="515" y="44"/>
                </a:lnTo>
                <a:lnTo>
                  <a:pt x="477" y="35"/>
                </a:lnTo>
                <a:lnTo>
                  <a:pt x="456" y="44"/>
                </a:lnTo>
                <a:lnTo>
                  <a:pt x="449" y="42"/>
                </a:lnTo>
                <a:lnTo>
                  <a:pt x="455" y="38"/>
                </a:lnTo>
                <a:lnTo>
                  <a:pt x="459" y="31"/>
                </a:lnTo>
                <a:lnTo>
                  <a:pt x="454" y="33"/>
                </a:lnTo>
                <a:lnTo>
                  <a:pt x="446" y="37"/>
                </a:lnTo>
                <a:lnTo>
                  <a:pt x="438" y="41"/>
                </a:lnTo>
                <a:lnTo>
                  <a:pt x="430" y="45"/>
                </a:lnTo>
                <a:lnTo>
                  <a:pt x="424" y="33"/>
                </a:lnTo>
                <a:lnTo>
                  <a:pt x="418" y="24"/>
                </a:lnTo>
                <a:lnTo>
                  <a:pt x="419" y="30"/>
                </a:lnTo>
                <a:lnTo>
                  <a:pt x="388" y="37"/>
                </a:lnTo>
                <a:lnTo>
                  <a:pt x="389" y="35"/>
                </a:lnTo>
                <a:lnTo>
                  <a:pt x="356" y="41"/>
                </a:lnTo>
                <a:lnTo>
                  <a:pt x="389" y="30"/>
                </a:lnTo>
                <a:lnTo>
                  <a:pt x="366" y="33"/>
                </a:lnTo>
                <a:lnTo>
                  <a:pt x="329" y="41"/>
                </a:lnTo>
                <a:lnTo>
                  <a:pt x="291" y="49"/>
                </a:lnTo>
                <a:lnTo>
                  <a:pt x="286" y="55"/>
                </a:lnTo>
                <a:lnTo>
                  <a:pt x="274" y="53"/>
                </a:lnTo>
                <a:lnTo>
                  <a:pt x="271" y="56"/>
                </a:lnTo>
                <a:lnTo>
                  <a:pt x="242" y="47"/>
                </a:lnTo>
                <a:lnTo>
                  <a:pt x="212" y="38"/>
                </a:lnTo>
                <a:lnTo>
                  <a:pt x="185" y="59"/>
                </a:lnTo>
                <a:lnTo>
                  <a:pt x="157" y="80"/>
                </a:lnTo>
                <a:lnTo>
                  <a:pt x="130" y="99"/>
                </a:lnTo>
                <a:lnTo>
                  <a:pt x="103" y="120"/>
                </a:lnTo>
                <a:lnTo>
                  <a:pt x="78" y="141"/>
                </a:lnTo>
                <a:lnTo>
                  <a:pt x="52" y="163"/>
                </a:lnTo>
                <a:lnTo>
                  <a:pt x="26" y="183"/>
                </a:lnTo>
                <a:lnTo>
                  <a:pt x="0" y="205"/>
                </a:lnTo>
                <a:lnTo>
                  <a:pt x="32" y="204"/>
                </a:lnTo>
                <a:lnTo>
                  <a:pt x="25" y="208"/>
                </a:lnTo>
                <a:lnTo>
                  <a:pt x="29" y="212"/>
                </a:lnTo>
                <a:lnTo>
                  <a:pt x="29" y="230"/>
                </a:lnTo>
                <a:lnTo>
                  <a:pt x="43" y="226"/>
                </a:lnTo>
                <a:lnTo>
                  <a:pt x="56" y="220"/>
                </a:lnTo>
                <a:lnTo>
                  <a:pt x="79" y="214"/>
                </a:lnTo>
                <a:lnTo>
                  <a:pt x="84" y="233"/>
                </a:lnTo>
                <a:lnTo>
                  <a:pt x="80" y="251"/>
                </a:lnTo>
                <a:lnTo>
                  <a:pt x="76" y="269"/>
                </a:lnTo>
                <a:lnTo>
                  <a:pt x="85" y="278"/>
                </a:lnTo>
                <a:lnTo>
                  <a:pt x="92" y="287"/>
                </a:lnTo>
                <a:lnTo>
                  <a:pt x="74" y="304"/>
                </a:lnTo>
                <a:lnTo>
                  <a:pt x="90" y="292"/>
                </a:lnTo>
                <a:lnTo>
                  <a:pt x="91" y="296"/>
                </a:lnTo>
                <a:lnTo>
                  <a:pt x="75" y="303"/>
                </a:lnTo>
                <a:lnTo>
                  <a:pt x="78" y="304"/>
                </a:lnTo>
                <a:lnTo>
                  <a:pt x="69" y="311"/>
                </a:lnTo>
                <a:lnTo>
                  <a:pt x="63" y="311"/>
                </a:lnTo>
                <a:lnTo>
                  <a:pt x="64" y="317"/>
                </a:lnTo>
                <a:lnTo>
                  <a:pt x="60" y="312"/>
                </a:lnTo>
                <a:lnTo>
                  <a:pt x="59" y="321"/>
                </a:lnTo>
                <a:lnTo>
                  <a:pt x="68" y="319"/>
                </a:lnTo>
                <a:lnTo>
                  <a:pt x="63" y="319"/>
                </a:lnTo>
                <a:lnTo>
                  <a:pt x="62" y="324"/>
                </a:lnTo>
                <a:lnTo>
                  <a:pt x="58" y="322"/>
                </a:lnTo>
                <a:lnTo>
                  <a:pt x="60" y="335"/>
                </a:lnTo>
                <a:lnTo>
                  <a:pt x="82" y="323"/>
                </a:lnTo>
                <a:lnTo>
                  <a:pt x="74" y="334"/>
                </a:lnTo>
                <a:lnTo>
                  <a:pt x="79" y="336"/>
                </a:lnTo>
                <a:lnTo>
                  <a:pt x="69" y="334"/>
                </a:lnTo>
                <a:lnTo>
                  <a:pt x="67" y="347"/>
                </a:lnTo>
                <a:lnTo>
                  <a:pt x="70" y="345"/>
                </a:lnTo>
                <a:lnTo>
                  <a:pt x="58" y="357"/>
                </a:lnTo>
                <a:lnTo>
                  <a:pt x="65" y="353"/>
                </a:lnTo>
                <a:lnTo>
                  <a:pt x="64" y="358"/>
                </a:lnTo>
                <a:lnTo>
                  <a:pt x="90" y="346"/>
                </a:lnTo>
                <a:lnTo>
                  <a:pt x="81" y="355"/>
                </a:lnTo>
                <a:lnTo>
                  <a:pt x="81" y="362"/>
                </a:lnTo>
                <a:lnTo>
                  <a:pt x="78" y="355"/>
                </a:lnTo>
                <a:lnTo>
                  <a:pt x="57" y="365"/>
                </a:lnTo>
                <a:lnTo>
                  <a:pt x="58" y="371"/>
                </a:lnTo>
                <a:lnTo>
                  <a:pt x="64" y="366"/>
                </a:lnTo>
                <a:lnTo>
                  <a:pt x="75" y="369"/>
                </a:lnTo>
                <a:lnTo>
                  <a:pt x="56" y="372"/>
                </a:lnTo>
                <a:lnTo>
                  <a:pt x="51" y="375"/>
                </a:lnTo>
                <a:lnTo>
                  <a:pt x="59" y="376"/>
                </a:lnTo>
                <a:lnTo>
                  <a:pt x="48" y="379"/>
                </a:lnTo>
                <a:lnTo>
                  <a:pt x="62" y="384"/>
                </a:lnTo>
                <a:lnTo>
                  <a:pt x="67" y="382"/>
                </a:lnTo>
                <a:lnTo>
                  <a:pt x="71" y="383"/>
                </a:lnTo>
                <a:lnTo>
                  <a:pt x="64" y="385"/>
                </a:lnTo>
                <a:lnTo>
                  <a:pt x="73" y="385"/>
                </a:lnTo>
                <a:lnTo>
                  <a:pt x="67" y="387"/>
                </a:lnTo>
                <a:lnTo>
                  <a:pt x="81" y="383"/>
                </a:lnTo>
                <a:lnTo>
                  <a:pt x="85" y="380"/>
                </a:lnTo>
                <a:lnTo>
                  <a:pt x="76" y="387"/>
                </a:lnTo>
                <a:lnTo>
                  <a:pt x="69" y="388"/>
                </a:lnTo>
                <a:lnTo>
                  <a:pt x="65" y="391"/>
                </a:lnTo>
                <a:lnTo>
                  <a:pt x="79" y="387"/>
                </a:lnTo>
                <a:lnTo>
                  <a:pt x="79" y="391"/>
                </a:lnTo>
                <a:lnTo>
                  <a:pt x="91" y="385"/>
                </a:lnTo>
                <a:lnTo>
                  <a:pt x="85" y="395"/>
                </a:lnTo>
                <a:lnTo>
                  <a:pt x="96" y="390"/>
                </a:lnTo>
                <a:lnTo>
                  <a:pt x="80" y="399"/>
                </a:lnTo>
                <a:lnTo>
                  <a:pt x="90" y="404"/>
                </a:lnTo>
                <a:lnTo>
                  <a:pt x="98" y="396"/>
                </a:lnTo>
                <a:lnTo>
                  <a:pt x="92" y="408"/>
                </a:lnTo>
                <a:lnTo>
                  <a:pt x="96" y="408"/>
                </a:lnTo>
                <a:lnTo>
                  <a:pt x="87" y="408"/>
                </a:lnTo>
                <a:lnTo>
                  <a:pt x="96" y="410"/>
                </a:lnTo>
                <a:lnTo>
                  <a:pt x="103" y="408"/>
                </a:lnTo>
                <a:lnTo>
                  <a:pt x="97" y="413"/>
                </a:lnTo>
                <a:lnTo>
                  <a:pt x="103" y="414"/>
                </a:lnTo>
                <a:lnTo>
                  <a:pt x="96" y="418"/>
                </a:lnTo>
                <a:lnTo>
                  <a:pt x="102" y="421"/>
                </a:lnTo>
                <a:lnTo>
                  <a:pt x="132" y="421"/>
                </a:lnTo>
                <a:lnTo>
                  <a:pt x="162" y="421"/>
                </a:lnTo>
                <a:lnTo>
                  <a:pt x="193" y="421"/>
                </a:lnTo>
                <a:lnTo>
                  <a:pt x="222" y="421"/>
                </a:lnTo>
                <a:lnTo>
                  <a:pt x="253" y="421"/>
                </a:lnTo>
                <a:lnTo>
                  <a:pt x="283" y="421"/>
                </a:lnTo>
                <a:lnTo>
                  <a:pt x="313" y="421"/>
                </a:lnTo>
                <a:lnTo>
                  <a:pt x="343" y="421"/>
                </a:lnTo>
                <a:lnTo>
                  <a:pt x="374" y="421"/>
                </a:lnTo>
                <a:lnTo>
                  <a:pt x="404" y="420"/>
                </a:lnTo>
                <a:lnTo>
                  <a:pt x="434" y="420"/>
                </a:lnTo>
                <a:lnTo>
                  <a:pt x="465" y="420"/>
                </a:lnTo>
                <a:lnTo>
                  <a:pt x="494" y="420"/>
                </a:lnTo>
                <a:lnTo>
                  <a:pt x="525" y="420"/>
                </a:lnTo>
                <a:lnTo>
                  <a:pt x="555" y="420"/>
                </a:lnTo>
                <a:lnTo>
                  <a:pt x="585" y="420"/>
                </a:lnTo>
                <a:lnTo>
                  <a:pt x="593" y="413"/>
                </a:lnTo>
                <a:lnTo>
                  <a:pt x="591" y="424"/>
                </a:lnTo>
                <a:lnTo>
                  <a:pt x="611" y="428"/>
                </a:lnTo>
                <a:lnTo>
                  <a:pt x="636" y="437"/>
                </a:lnTo>
                <a:lnTo>
                  <a:pt x="652" y="435"/>
                </a:lnTo>
                <a:lnTo>
                  <a:pt x="667" y="440"/>
                </a:lnTo>
                <a:lnTo>
                  <a:pt x="691" y="435"/>
                </a:lnTo>
                <a:lnTo>
                  <a:pt x="706" y="444"/>
                </a:lnTo>
                <a:lnTo>
                  <a:pt x="721" y="452"/>
                </a:lnTo>
                <a:lnTo>
                  <a:pt x="737" y="461"/>
                </a:lnTo>
                <a:lnTo>
                  <a:pt x="752" y="470"/>
                </a:lnTo>
                <a:lnTo>
                  <a:pt x="754" y="477"/>
                </a:lnTo>
                <a:lnTo>
                  <a:pt x="760" y="477"/>
                </a:lnTo>
                <a:lnTo>
                  <a:pt x="758" y="483"/>
                </a:lnTo>
                <a:lnTo>
                  <a:pt x="772" y="492"/>
                </a:lnTo>
                <a:lnTo>
                  <a:pt x="767" y="509"/>
                </a:lnTo>
                <a:lnTo>
                  <a:pt x="764" y="528"/>
                </a:lnTo>
                <a:lnTo>
                  <a:pt x="754" y="538"/>
                </a:lnTo>
                <a:lnTo>
                  <a:pt x="733" y="558"/>
                </a:lnTo>
                <a:lnTo>
                  <a:pt x="738" y="565"/>
                </a:lnTo>
                <a:lnTo>
                  <a:pt x="758" y="559"/>
                </a:lnTo>
                <a:lnTo>
                  <a:pt x="777" y="554"/>
                </a:lnTo>
                <a:lnTo>
                  <a:pt x="796" y="548"/>
                </a:lnTo>
                <a:lnTo>
                  <a:pt x="815" y="543"/>
                </a:lnTo>
                <a:lnTo>
                  <a:pt x="816" y="530"/>
                </a:lnTo>
                <a:lnTo>
                  <a:pt x="839" y="528"/>
                </a:lnTo>
                <a:lnTo>
                  <a:pt x="862" y="526"/>
                </a:lnTo>
                <a:lnTo>
                  <a:pt x="879" y="514"/>
                </a:lnTo>
                <a:lnTo>
                  <a:pt x="897" y="502"/>
                </a:lnTo>
                <a:lnTo>
                  <a:pt x="933" y="500"/>
                </a:lnTo>
                <a:lnTo>
                  <a:pt x="967" y="498"/>
                </a:lnTo>
                <a:lnTo>
                  <a:pt x="979" y="492"/>
                </a:lnTo>
                <a:lnTo>
                  <a:pt x="997" y="480"/>
                </a:lnTo>
                <a:lnTo>
                  <a:pt x="1012" y="465"/>
                </a:lnTo>
                <a:lnTo>
                  <a:pt x="1027" y="450"/>
                </a:lnTo>
                <a:lnTo>
                  <a:pt x="1030" y="455"/>
                </a:lnTo>
                <a:lnTo>
                  <a:pt x="1038" y="453"/>
                </a:lnTo>
                <a:lnTo>
                  <a:pt x="1049" y="458"/>
                </a:lnTo>
                <a:lnTo>
                  <a:pt x="1041" y="483"/>
                </a:lnTo>
                <a:lnTo>
                  <a:pt x="1046" y="495"/>
                </a:lnTo>
                <a:lnTo>
                  <a:pt x="1050" y="497"/>
                </a:lnTo>
                <a:lnTo>
                  <a:pt x="1068" y="492"/>
                </a:lnTo>
                <a:lnTo>
                  <a:pt x="1066" y="493"/>
                </a:lnTo>
                <a:lnTo>
                  <a:pt x="1092" y="486"/>
                </a:lnTo>
                <a:lnTo>
                  <a:pt x="1097" y="477"/>
                </a:lnTo>
                <a:lnTo>
                  <a:pt x="1098" y="482"/>
                </a:lnTo>
                <a:lnTo>
                  <a:pt x="1102" y="482"/>
                </a:lnTo>
                <a:lnTo>
                  <a:pt x="1088" y="491"/>
                </a:lnTo>
                <a:lnTo>
                  <a:pt x="1117" y="492"/>
                </a:lnTo>
                <a:lnTo>
                  <a:pt x="1099" y="497"/>
                </a:lnTo>
                <a:lnTo>
                  <a:pt x="1098" y="493"/>
                </a:lnTo>
                <a:lnTo>
                  <a:pt x="1070" y="505"/>
                </a:lnTo>
                <a:lnTo>
                  <a:pt x="1075" y="504"/>
                </a:lnTo>
                <a:lnTo>
                  <a:pt x="1059" y="510"/>
                </a:lnTo>
                <a:lnTo>
                  <a:pt x="1064" y="507"/>
                </a:lnTo>
                <a:lnTo>
                  <a:pt x="1057" y="517"/>
                </a:lnTo>
                <a:lnTo>
                  <a:pt x="1062" y="528"/>
                </a:lnTo>
                <a:lnTo>
                  <a:pt x="1073" y="524"/>
                </a:lnTo>
                <a:lnTo>
                  <a:pt x="1098" y="506"/>
                </a:lnTo>
                <a:lnTo>
                  <a:pt x="1102" y="509"/>
                </a:lnTo>
                <a:lnTo>
                  <a:pt x="1107" y="506"/>
                </a:lnTo>
                <a:lnTo>
                  <a:pt x="1109" y="507"/>
                </a:lnTo>
                <a:lnTo>
                  <a:pt x="1133" y="500"/>
                </a:lnTo>
                <a:lnTo>
                  <a:pt x="1156" y="494"/>
                </a:lnTo>
                <a:lnTo>
                  <a:pt x="1150" y="492"/>
                </a:lnTo>
                <a:lnTo>
                  <a:pt x="1155" y="491"/>
                </a:lnTo>
                <a:lnTo>
                  <a:pt x="1146" y="482"/>
                </a:lnTo>
                <a:lnTo>
                  <a:pt x="1139" y="485"/>
                </a:lnTo>
                <a:lnTo>
                  <a:pt x="1124" y="483"/>
                </a:lnTo>
                <a:lnTo>
                  <a:pt x="1112" y="479"/>
                </a:lnTo>
                <a:lnTo>
                  <a:pt x="1102" y="474"/>
                </a:lnTo>
                <a:lnTo>
                  <a:pt x="1102" y="460"/>
                </a:lnTo>
                <a:lnTo>
                  <a:pt x="1096" y="459"/>
                </a:lnTo>
                <a:lnTo>
                  <a:pt x="1108" y="446"/>
                </a:lnTo>
                <a:lnTo>
                  <a:pt x="1093" y="446"/>
                </a:lnTo>
                <a:lnTo>
                  <a:pt x="1092" y="443"/>
                </a:lnTo>
                <a:lnTo>
                  <a:pt x="1075" y="440"/>
                </a:lnTo>
                <a:lnTo>
                  <a:pt x="1080" y="439"/>
                </a:lnTo>
                <a:lnTo>
                  <a:pt x="1098" y="439"/>
                </a:lnTo>
                <a:lnTo>
                  <a:pt x="1122" y="432"/>
                </a:lnTo>
                <a:lnTo>
                  <a:pt x="1123" y="425"/>
                </a:lnTo>
                <a:lnTo>
                  <a:pt x="1126" y="425"/>
                </a:lnTo>
                <a:lnTo>
                  <a:pt x="1125" y="421"/>
                </a:lnTo>
                <a:lnTo>
                  <a:pt x="1106" y="415"/>
                </a:lnTo>
                <a:lnTo>
                  <a:pt x="1080" y="421"/>
                </a:lnTo>
                <a:lnTo>
                  <a:pt x="1054" y="427"/>
                </a:lnTo>
                <a:lnTo>
                  <a:pt x="1036" y="438"/>
                </a:lnTo>
                <a:lnTo>
                  <a:pt x="1016" y="449"/>
                </a:lnTo>
                <a:lnTo>
                  <a:pt x="988" y="462"/>
                </a:lnTo>
                <a:lnTo>
                  <a:pt x="1006" y="450"/>
                </a:lnTo>
                <a:lnTo>
                  <a:pt x="1024" y="437"/>
                </a:lnTo>
                <a:lnTo>
                  <a:pt x="1004" y="431"/>
                </a:lnTo>
                <a:lnTo>
                  <a:pt x="1022" y="437"/>
                </a:lnTo>
                <a:lnTo>
                  <a:pt x="1048" y="422"/>
                </a:lnTo>
                <a:lnTo>
                  <a:pt x="1075" y="413"/>
                </a:lnTo>
                <a:lnTo>
                  <a:pt x="1095" y="398"/>
                </a:lnTo>
                <a:lnTo>
                  <a:pt x="1133" y="397"/>
                </a:lnTo>
                <a:lnTo>
                  <a:pt x="1172" y="396"/>
                </a:lnTo>
                <a:lnTo>
                  <a:pt x="1205" y="396"/>
                </a:lnTo>
                <a:lnTo>
                  <a:pt x="1237" y="379"/>
                </a:lnTo>
                <a:lnTo>
                  <a:pt x="1267" y="373"/>
                </a:lnTo>
                <a:lnTo>
                  <a:pt x="1300" y="358"/>
                </a:lnTo>
                <a:lnTo>
                  <a:pt x="1292" y="353"/>
                </a:lnTo>
                <a:lnTo>
                  <a:pt x="1300" y="352"/>
                </a:lnTo>
                <a:lnTo>
                  <a:pt x="1288" y="350"/>
                </a:lnTo>
                <a:lnTo>
                  <a:pt x="1298" y="349"/>
                </a:lnTo>
                <a:lnTo>
                  <a:pt x="1298" y="347"/>
                </a:lnTo>
                <a:lnTo>
                  <a:pt x="1302" y="340"/>
                </a:lnTo>
                <a:lnTo>
                  <a:pt x="1304" y="335"/>
                </a:lnTo>
                <a:lnTo>
                  <a:pt x="1292" y="329"/>
                </a:lnTo>
                <a:lnTo>
                  <a:pt x="1294" y="328"/>
                </a:lnTo>
                <a:lnTo>
                  <a:pt x="1282" y="331"/>
                </a:lnTo>
                <a:lnTo>
                  <a:pt x="1285" y="319"/>
                </a:lnTo>
                <a:lnTo>
                  <a:pt x="1269" y="322"/>
                </a:lnTo>
                <a:lnTo>
                  <a:pt x="1277" y="322"/>
                </a:lnTo>
                <a:lnTo>
                  <a:pt x="1249" y="329"/>
                </a:lnTo>
                <a:lnTo>
                  <a:pt x="1227" y="336"/>
                </a:lnTo>
                <a:lnTo>
                  <a:pt x="1236" y="333"/>
                </a:lnTo>
                <a:lnTo>
                  <a:pt x="1226" y="328"/>
                </a:lnTo>
                <a:lnTo>
                  <a:pt x="1237" y="329"/>
                </a:lnTo>
                <a:lnTo>
                  <a:pt x="1269" y="318"/>
                </a:lnTo>
                <a:lnTo>
                  <a:pt x="1248" y="323"/>
                </a:lnTo>
                <a:lnTo>
                  <a:pt x="1288" y="312"/>
                </a:lnTo>
                <a:lnTo>
                  <a:pt x="1264" y="304"/>
                </a:lnTo>
                <a:lnTo>
                  <a:pt x="1258" y="304"/>
                </a:lnTo>
                <a:lnTo>
                  <a:pt x="1262" y="300"/>
                </a:lnTo>
                <a:lnTo>
                  <a:pt x="1249" y="306"/>
                </a:lnTo>
                <a:lnTo>
                  <a:pt x="1255" y="301"/>
                </a:lnTo>
                <a:lnTo>
                  <a:pt x="1254" y="300"/>
                </a:lnTo>
                <a:lnTo>
                  <a:pt x="1245" y="302"/>
                </a:lnTo>
                <a:lnTo>
                  <a:pt x="1248" y="299"/>
                </a:lnTo>
                <a:lnTo>
                  <a:pt x="1237" y="303"/>
                </a:lnTo>
                <a:lnTo>
                  <a:pt x="1242" y="300"/>
                </a:lnTo>
                <a:lnTo>
                  <a:pt x="1244" y="296"/>
                </a:lnTo>
                <a:lnTo>
                  <a:pt x="1247" y="289"/>
                </a:lnTo>
                <a:lnTo>
                  <a:pt x="1242" y="293"/>
                </a:lnTo>
                <a:lnTo>
                  <a:pt x="1242" y="290"/>
                </a:lnTo>
                <a:lnTo>
                  <a:pt x="1234" y="282"/>
                </a:lnTo>
                <a:lnTo>
                  <a:pt x="1224" y="280"/>
                </a:lnTo>
                <a:lnTo>
                  <a:pt x="1233" y="280"/>
                </a:lnTo>
                <a:lnTo>
                  <a:pt x="1227" y="276"/>
                </a:lnTo>
                <a:lnTo>
                  <a:pt x="1232" y="275"/>
                </a:lnTo>
                <a:lnTo>
                  <a:pt x="1224" y="274"/>
                </a:lnTo>
                <a:lnTo>
                  <a:pt x="1231" y="274"/>
                </a:lnTo>
                <a:lnTo>
                  <a:pt x="1223" y="269"/>
                </a:lnTo>
                <a:lnTo>
                  <a:pt x="1226" y="269"/>
                </a:lnTo>
                <a:lnTo>
                  <a:pt x="1232" y="272"/>
                </a:lnTo>
                <a:lnTo>
                  <a:pt x="1244" y="265"/>
                </a:lnTo>
                <a:lnTo>
                  <a:pt x="1237" y="260"/>
                </a:lnTo>
                <a:lnTo>
                  <a:pt x="1233" y="256"/>
                </a:lnTo>
                <a:lnTo>
                  <a:pt x="1239" y="252"/>
                </a:lnTo>
                <a:lnTo>
                  <a:pt x="1233" y="248"/>
                </a:lnTo>
                <a:lnTo>
                  <a:pt x="1231" y="244"/>
                </a:lnTo>
                <a:lnTo>
                  <a:pt x="1222" y="247"/>
                </a:lnTo>
                <a:lnTo>
                  <a:pt x="1234" y="242"/>
                </a:lnTo>
                <a:lnTo>
                  <a:pt x="1233" y="238"/>
                </a:lnTo>
                <a:lnTo>
                  <a:pt x="1218" y="242"/>
                </a:lnTo>
                <a:lnTo>
                  <a:pt x="1234" y="232"/>
                </a:lnTo>
                <a:lnTo>
                  <a:pt x="1229" y="228"/>
                </a:lnTo>
                <a:lnTo>
                  <a:pt x="1222" y="228"/>
                </a:lnTo>
                <a:lnTo>
                  <a:pt x="1229" y="223"/>
                </a:lnTo>
                <a:lnTo>
                  <a:pt x="1226" y="221"/>
                </a:lnTo>
                <a:lnTo>
                  <a:pt x="1221" y="212"/>
                </a:lnTo>
                <a:lnTo>
                  <a:pt x="1221" y="208"/>
                </a:lnTo>
                <a:lnTo>
                  <a:pt x="1215" y="211"/>
                </a:lnTo>
                <a:lnTo>
                  <a:pt x="1220" y="205"/>
                </a:lnTo>
                <a:lnTo>
                  <a:pt x="1210" y="209"/>
                </a:lnTo>
                <a:lnTo>
                  <a:pt x="1210" y="215"/>
                </a:lnTo>
                <a:lnTo>
                  <a:pt x="1200" y="215"/>
                </a:lnTo>
                <a:lnTo>
                  <a:pt x="1204" y="220"/>
                </a:lnTo>
                <a:lnTo>
                  <a:pt x="1199" y="223"/>
                </a:lnTo>
                <a:lnTo>
                  <a:pt x="1193" y="228"/>
                </a:lnTo>
                <a:lnTo>
                  <a:pt x="1184" y="235"/>
                </a:lnTo>
                <a:lnTo>
                  <a:pt x="1180" y="240"/>
                </a:lnTo>
                <a:lnTo>
                  <a:pt x="1177" y="232"/>
                </a:lnTo>
                <a:lnTo>
                  <a:pt x="1161" y="240"/>
                </a:lnTo>
                <a:lnTo>
                  <a:pt x="1147" y="249"/>
                </a:lnTo>
                <a:lnTo>
                  <a:pt x="1150" y="242"/>
                </a:lnTo>
                <a:lnTo>
                  <a:pt x="1144" y="245"/>
                </a:lnTo>
                <a:lnTo>
                  <a:pt x="1146" y="238"/>
                </a:lnTo>
                <a:lnTo>
                  <a:pt x="1137" y="247"/>
                </a:lnTo>
                <a:lnTo>
                  <a:pt x="1119" y="252"/>
                </a:lnTo>
                <a:lnTo>
                  <a:pt x="1142" y="241"/>
                </a:lnTo>
                <a:lnTo>
                  <a:pt x="1140" y="230"/>
                </a:lnTo>
                <a:lnTo>
                  <a:pt x="1119" y="235"/>
                </a:lnTo>
                <a:lnTo>
                  <a:pt x="1114" y="233"/>
                </a:lnTo>
                <a:lnTo>
                  <a:pt x="1123" y="230"/>
                </a:lnTo>
                <a:lnTo>
                  <a:pt x="1129" y="231"/>
                </a:lnTo>
                <a:lnTo>
                  <a:pt x="1134" y="223"/>
                </a:lnTo>
                <a:lnTo>
                  <a:pt x="1130" y="219"/>
                </a:lnTo>
                <a:lnTo>
                  <a:pt x="1135" y="211"/>
                </a:lnTo>
                <a:lnTo>
                  <a:pt x="1117" y="208"/>
                </a:lnTo>
                <a:lnTo>
                  <a:pt x="1140" y="206"/>
                </a:lnTo>
                <a:lnTo>
                  <a:pt x="1144" y="197"/>
                </a:lnTo>
                <a:lnTo>
                  <a:pt x="1147" y="193"/>
                </a:lnTo>
                <a:lnTo>
                  <a:pt x="1140" y="194"/>
                </a:lnTo>
                <a:lnTo>
                  <a:pt x="1118" y="186"/>
                </a:lnTo>
                <a:lnTo>
                  <a:pt x="1123" y="180"/>
                </a:lnTo>
                <a:lnTo>
                  <a:pt x="1117" y="181"/>
                </a:lnTo>
                <a:lnTo>
                  <a:pt x="1112" y="175"/>
                </a:lnTo>
                <a:lnTo>
                  <a:pt x="1113" y="171"/>
                </a:lnTo>
                <a:lnTo>
                  <a:pt x="1097" y="166"/>
                </a:lnTo>
                <a:lnTo>
                  <a:pt x="1080" y="171"/>
                </a:lnTo>
                <a:lnTo>
                  <a:pt x="1063" y="171"/>
                </a:lnTo>
                <a:lnTo>
                  <a:pt x="1068" y="169"/>
                </a:lnTo>
                <a:lnTo>
                  <a:pt x="1037" y="165"/>
                </a:lnTo>
                <a:lnTo>
                  <a:pt x="1024" y="179"/>
                </a:lnTo>
                <a:lnTo>
                  <a:pt x="1025" y="184"/>
                </a:lnTo>
                <a:lnTo>
                  <a:pt x="1014" y="196"/>
                </a:lnTo>
                <a:lnTo>
                  <a:pt x="1019" y="196"/>
                </a:lnTo>
                <a:lnTo>
                  <a:pt x="1015" y="209"/>
                </a:lnTo>
                <a:lnTo>
                  <a:pt x="1008" y="217"/>
                </a:lnTo>
                <a:lnTo>
                  <a:pt x="1004" y="217"/>
                </a:lnTo>
                <a:lnTo>
                  <a:pt x="978" y="236"/>
                </a:lnTo>
                <a:lnTo>
                  <a:pt x="997" y="254"/>
                </a:lnTo>
                <a:lnTo>
                  <a:pt x="987" y="270"/>
                </a:lnTo>
                <a:lnTo>
                  <a:pt x="976" y="287"/>
                </a:lnTo>
                <a:lnTo>
                  <a:pt x="952" y="297"/>
                </a:lnTo>
                <a:lnTo>
                  <a:pt x="928" y="306"/>
                </a:lnTo>
                <a:lnTo>
                  <a:pt x="916" y="312"/>
                </a:lnTo>
                <a:lnTo>
                  <a:pt x="918" y="325"/>
                </a:lnTo>
                <a:lnTo>
                  <a:pt x="911" y="351"/>
                </a:lnTo>
                <a:lnTo>
                  <a:pt x="902" y="362"/>
                </a:lnTo>
                <a:lnTo>
                  <a:pt x="896" y="371"/>
                </a:lnTo>
                <a:lnTo>
                  <a:pt x="892" y="376"/>
                </a:lnTo>
                <a:lnTo>
                  <a:pt x="889" y="369"/>
                </a:lnTo>
                <a:lnTo>
                  <a:pt x="876" y="380"/>
                </a:lnTo>
                <a:lnTo>
                  <a:pt x="879" y="386"/>
                </a:lnTo>
                <a:lnTo>
                  <a:pt x="867" y="375"/>
                </a:lnTo>
                <a:lnTo>
                  <a:pt x="853" y="380"/>
                </a:lnTo>
                <a:lnTo>
                  <a:pt x="867" y="371"/>
                </a:lnTo>
                <a:lnTo>
                  <a:pt x="854" y="358"/>
                </a:lnTo>
                <a:lnTo>
                  <a:pt x="857" y="352"/>
                </a:lnTo>
                <a:lnTo>
                  <a:pt x="856" y="338"/>
                </a:lnTo>
                <a:lnTo>
                  <a:pt x="863" y="319"/>
                </a:lnTo>
                <a:lnTo>
                  <a:pt x="872" y="301"/>
                </a:lnTo>
                <a:lnTo>
                  <a:pt x="851" y="300"/>
                </a:lnTo>
                <a:lnTo>
                  <a:pt x="829" y="299"/>
                </a:lnTo>
                <a:lnTo>
                  <a:pt x="824" y="302"/>
                </a:lnTo>
                <a:lnTo>
                  <a:pt x="831" y="298"/>
                </a:lnTo>
                <a:lnTo>
                  <a:pt x="815" y="290"/>
                </a:lnTo>
                <a:lnTo>
                  <a:pt x="799" y="284"/>
                </a:lnTo>
                <a:lnTo>
                  <a:pt x="781" y="268"/>
                </a:lnTo>
                <a:lnTo>
                  <a:pt x="759" y="262"/>
                </a:lnTo>
                <a:lnTo>
                  <a:pt x="729" y="267"/>
                </a:lnTo>
                <a:lnTo>
                  <a:pt x="732" y="266"/>
                </a:lnTo>
                <a:lnTo>
                  <a:pt x="726" y="267"/>
                </a:lnTo>
                <a:lnTo>
                  <a:pt x="740" y="244"/>
                </a:lnTo>
                <a:lnTo>
                  <a:pt x="739" y="235"/>
                </a:lnTo>
                <a:lnTo>
                  <a:pt x="723" y="237"/>
                </a:lnTo>
                <a:lnTo>
                  <a:pt x="716" y="243"/>
                </a:lnTo>
                <a:lnTo>
                  <a:pt x="722" y="235"/>
                </a:lnTo>
                <a:lnTo>
                  <a:pt x="721" y="227"/>
                </a:lnTo>
                <a:lnTo>
                  <a:pt x="745" y="201"/>
                </a:lnTo>
                <a:lnTo>
                  <a:pt x="780" y="179"/>
                </a:lnTo>
                <a:lnTo>
                  <a:pt x="781" y="175"/>
                </a:lnTo>
                <a:lnTo>
                  <a:pt x="798" y="169"/>
                </a:lnTo>
                <a:lnTo>
                  <a:pt x="794" y="167"/>
                </a:lnTo>
                <a:lnTo>
                  <a:pt x="802" y="169"/>
                </a:lnTo>
                <a:lnTo>
                  <a:pt x="808" y="164"/>
                </a:lnTo>
                <a:lnTo>
                  <a:pt x="818" y="162"/>
                </a:lnTo>
                <a:lnTo>
                  <a:pt x="818" y="159"/>
                </a:lnTo>
                <a:lnTo>
                  <a:pt x="845" y="154"/>
                </a:lnTo>
                <a:lnTo>
                  <a:pt x="847" y="148"/>
                </a:lnTo>
                <a:lnTo>
                  <a:pt x="827" y="144"/>
                </a:lnTo>
                <a:lnTo>
                  <a:pt x="830" y="143"/>
                </a:lnTo>
                <a:lnTo>
                  <a:pt x="813" y="140"/>
                </a:lnTo>
                <a:lnTo>
                  <a:pt x="813" y="135"/>
                </a:lnTo>
                <a:lnTo>
                  <a:pt x="836" y="140"/>
                </a:lnTo>
                <a:lnTo>
                  <a:pt x="859" y="144"/>
                </a:lnTo>
                <a:lnTo>
                  <a:pt x="867" y="138"/>
                </a:lnTo>
                <a:lnTo>
                  <a:pt x="872" y="135"/>
                </a:lnTo>
                <a:lnTo>
                  <a:pt x="880" y="138"/>
                </a:lnTo>
                <a:lnTo>
                  <a:pt x="880" y="134"/>
                </a:lnTo>
                <a:lnTo>
                  <a:pt x="890" y="136"/>
                </a:lnTo>
                <a:lnTo>
                  <a:pt x="926" y="120"/>
                </a:lnTo>
                <a:lnTo>
                  <a:pt x="929" y="116"/>
                </a:lnTo>
                <a:lnTo>
                  <a:pt x="897" y="110"/>
                </a:lnTo>
                <a:lnTo>
                  <a:pt x="879" y="103"/>
                </a:lnTo>
                <a:lnTo>
                  <a:pt x="914" y="108"/>
                </a:lnTo>
                <a:lnTo>
                  <a:pt x="926" y="114"/>
                </a:lnTo>
                <a:lnTo>
                  <a:pt x="960" y="9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6" name="Freeform 435"/>
          <p:cNvSpPr>
            <a:spLocks/>
          </p:cNvSpPr>
          <p:nvPr/>
        </p:nvSpPr>
        <p:spPr bwMode="auto">
          <a:xfrm>
            <a:off x="2805113" y="2076450"/>
            <a:ext cx="455612" cy="347663"/>
          </a:xfrm>
          <a:custGeom>
            <a:avLst/>
            <a:gdLst>
              <a:gd name="T0" fmla="*/ 2147483647 w 357"/>
              <a:gd name="T1" fmla="*/ 2147483647 h 205"/>
              <a:gd name="T2" fmla="*/ 2147483647 w 357"/>
              <a:gd name="T3" fmla="*/ 2147483647 h 205"/>
              <a:gd name="T4" fmla="*/ 2147483647 w 357"/>
              <a:gd name="T5" fmla="*/ 2147483647 h 205"/>
              <a:gd name="T6" fmla="*/ 2147483647 w 357"/>
              <a:gd name="T7" fmla="*/ 2147483647 h 205"/>
              <a:gd name="T8" fmla="*/ 2147483647 w 357"/>
              <a:gd name="T9" fmla="*/ 2147483647 h 205"/>
              <a:gd name="T10" fmla="*/ 2147483647 w 357"/>
              <a:gd name="T11" fmla="*/ 2147483647 h 205"/>
              <a:gd name="T12" fmla="*/ 2147483647 w 357"/>
              <a:gd name="T13" fmla="*/ 2147483647 h 205"/>
              <a:gd name="T14" fmla="*/ 2147483647 w 357"/>
              <a:gd name="T15" fmla="*/ 2147483647 h 205"/>
              <a:gd name="T16" fmla="*/ 2147483647 w 357"/>
              <a:gd name="T17" fmla="*/ 2147483647 h 205"/>
              <a:gd name="T18" fmla="*/ 2147483647 w 357"/>
              <a:gd name="T19" fmla="*/ 2147483647 h 205"/>
              <a:gd name="T20" fmla="*/ 2147483647 w 357"/>
              <a:gd name="T21" fmla="*/ 2147483647 h 205"/>
              <a:gd name="T22" fmla="*/ 2147483647 w 357"/>
              <a:gd name="T23" fmla="*/ 2147483647 h 205"/>
              <a:gd name="T24" fmla="*/ 2147483647 w 357"/>
              <a:gd name="T25" fmla="*/ 2147483647 h 205"/>
              <a:gd name="T26" fmla="*/ 2147483647 w 357"/>
              <a:gd name="T27" fmla="*/ 2147483647 h 205"/>
              <a:gd name="T28" fmla="*/ 2147483647 w 357"/>
              <a:gd name="T29" fmla="*/ 2147483647 h 205"/>
              <a:gd name="T30" fmla="*/ 2147483647 w 357"/>
              <a:gd name="T31" fmla="*/ 2147483647 h 205"/>
              <a:gd name="T32" fmla="*/ 2147483647 w 357"/>
              <a:gd name="T33" fmla="*/ 2147483647 h 205"/>
              <a:gd name="T34" fmla="*/ 2147483647 w 357"/>
              <a:gd name="T35" fmla="*/ 2147483647 h 205"/>
              <a:gd name="T36" fmla="*/ 2147483647 w 357"/>
              <a:gd name="T37" fmla="*/ 2147483647 h 205"/>
              <a:gd name="T38" fmla="*/ 2147483647 w 357"/>
              <a:gd name="T39" fmla="*/ 2147483647 h 205"/>
              <a:gd name="T40" fmla="*/ 2147483647 w 357"/>
              <a:gd name="T41" fmla="*/ 2147483647 h 205"/>
              <a:gd name="T42" fmla="*/ 2147483647 w 357"/>
              <a:gd name="T43" fmla="*/ 2147483647 h 205"/>
              <a:gd name="T44" fmla="*/ 2147483647 w 357"/>
              <a:gd name="T45" fmla="*/ 2147483647 h 205"/>
              <a:gd name="T46" fmla="*/ 2147483647 w 357"/>
              <a:gd name="T47" fmla="*/ 2147483647 h 205"/>
              <a:gd name="T48" fmla="*/ 2147483647 w 357"/>
              <a:gd name="T49" fmla="*/ 2147483647 h 205"/>
              <a:gd name="T50" fmla="*/ 2147483647 w 357"/>
              <a:gd name="T51" fmla="*/ 2147483647 h 205"/>
              <a:gd name="T52" fmla="*/ 2147483647 w 357"/>
              <a:gd name="T53" fmla="*/ 2147483647 h 205"/>
              <a:gd name="T54" fmla="*/ 2147483647 w 357"/>
              <a:gd name="T55" fmla="*/ 2147483647 h 205"/>
              <a:gd name="T56" fmla="*/ 2147483647 w 357"/>
              <a:gd name="T57" fmla="*/ 2147483647 h 205"/>
              <a:gd name="T58" fmla="*/ 2147483647 w 357"/>
              <a:gd name="T59" fmla="*/ 2147483647 h 205"/>
              <a:gd name="T60" fmla="*/ 2147483647 w 357"/>
              <a:gd name="T61" fmla="*/ 2147483647 h 205"/>
              <a:gd name="T62" fmla="*/ 2147483647 w 357"/>
              <a:gd name="T63" fmla="*/ 2147483647 h 205"/>
              <a:gd name="T64" fmla="*/ 2147483647 w 357"/>
              <a:gd name="T65" fmla="*/ 2147483647 h 205"/>
              <a:gd name="T66" fmla="*/ 2147483647 w 357"/>
              <a:gd name="T67" fmla="*/ 2147483647 h 205"/>
              <a:gd name="T68" fmla="*/ 2147483647 w 357"/>
              <a:gd name="T69" fmla="*/ 2147483647 h 205"/>
              <a:gd name="T70" fmla="*/ 2147483647 w 357"/>
              <a:gd name="T71" fmla="*/ 2147483647 h 205"/>
              <a:gd name="T72" fmla="*/ 2147483647 w 357"/>
              <a:gd name="T73" fmla="*/ 2147483647 h 205"/>
              <a:gd name="T74" fmla="*/ 2147483647 w 357"/>
              <a:gd name="T75" fmla="*/ 2147483647 h 205"/>
              <a:gd name="T76" fmla="*/ 2147483647 w 357"/>
              <a:gd name="T77" fmla="*/ 2147483647 h 205"/>
              <a:gd name="T78" fmla="*/ 2147483647 w 357"/>
              <a:gd name="T79" fmla="*/ 2147483647 h 205"/>
              <a:gd name="T80" fmla="*/ 2147483647 w 357"/>
              <a:gd name="T81" fmla="*/ 2147483647 h 205"/>
              <a:gd name="T82" fmla="*/ 2147483647 w 357"/>
              <a:gd name="T83" fmla="*/ 2147483647 h 205"/>
              <a:gd name="T84" fmla="*/ 2147483647 w 357"/>
              <a:gd name="T85" fmla="*/ 2147483647 h 205"/>
              <a:gd name="T86" fmla="*/ 2147483647 w 357"/>
              <a:gd name="T87" fmla="*/ 2147483647 h 205"/>
              <a:gd name="T88" fmla="*/ 2147483647 w 357"/>
              <a:gd name="T89" fmla="*/ 2147483647 h 205"/>
              <a:gd name="T90" fmla="*/ 2147483647 w 357"/>
              <a:gd name="T91" fmla="*/ 2147483647 h 205"/>
              <a:gd name="T92" fmla="*/ 2147483647 w 357"/>
              <a:gd name="T93" fmla="*/ 2147483647 h 205"/>
              <a:gd name="T94" fmla="*/ 2147483647 w 357"/>
              <a:gd name="T95" fmla="*/ 2147483647 h 205"/>
              <a:gd name="T96" fmla="*/ 2147483647 w 357"/>
              <a:gd name="T97" fmla="*/ 2147483647 h 205"/>
              <a:gd name="T98" fmla="*/ 2147483647 w 357"/>
              <a:gd name="T99" fmla="*/ 2147483647 h 205"/>
              <a:gd name="T100" fmla="*/ 2147483647 w 357"/>
              <a:gd name="T101" fmla="*/ 2147483647 h 205"/>
              <a:gd name="T102" fmla="*/ 2147483647 w 357"/>
              <a:gd name="T103" fmla="*/ 2147483647 h 205"/>
              <a:gd name="T104" fmla="*/ 2147483647 w 357"/>
              <a:gd name="T105" fmla="*/ 2147483647 h 205"/>
              <a:gd name="T106" fmla="*/ 2147483647 w 357"/>
              <a:gd name="T107" fmla="*/ 2147483647 h 205"/>
              <a:gd name="T108" fmla="*/ 2147483647 w 357"/>
              <a:gd name="T109" fmla="*/ 2147483647 h 205"/>
              <a:gd name="T110" fmla="*/ 2147483647 w 357"/>
              <a:gd name="T111" fmla="*/ 2147483647 h 205"/>
              <a:gd name="T112" fmla="*/ 2147483647 w 357"/>
              <a:gd name="T113" fmla="*/ 2147483647 h 205"/>
              <a:gd name="T114" fmla="*/ 2147483647 w 357"/>
              <a:gd name="T115" fmla="*/ 2147483647 h 205"/>
              <a:gd name="T116" fmla="*/ 2147483647 w 357"/>
              <a:gd name="T117" fmla="*/ 2147483647 h 205"/>
              <a:gd name="T118" fmla="*/ 2147483647 w 357"/>
              <a:gd name="T119" fmla="*/ 2147483647 h 205"/>
              <a:gd name="T120" fmla="*/ 2147483647 w 357"/>
              <a:gd name="T121" fmla="*/ 2147483647 h 205"/>
              <a:gd name="T122" fmla="*/ 2147483647 w 357"/>
              <a:gd name="T123" fmla="*/ 2147483647 h 2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57" h="205">
                <a:moveTo>
                  <a:pt x="249" y="53"/>
                </a:moveTo>
                <a:lnTo>
                  <a:pt x="245" y="54"/>
                </a:lnTo>
                <a:lnTo>
                  <a:pt x="269" y="47"/>
                </a:lnTo>
                <a:lnTo>
                  <a:pt x="260" y="46"/>
                </a:lnTo>
                <a:lnTo>
                  <a:pt x="241" y="50"/>
                </a:lnTo>
                <a:lnTo>
                  <a:pt x="252" y="43"/>
                </a:lnTo>
                <a:lnTo>
                  <a:pt x="265" y="41"/>
                </a:lnTo>
                <a:lnTo>
                  <a:pt x="247" y="37"/>
                </a:lnTo>
                <a:lnTo>
                  <a:pt x="232" y="43"/>
                </a:lnTo>
                <a:lnTo>
                  <a:pt x="233" y="40"/>
                </a:lnTo>
                <a:lnTo>
                  <a:pt x="226" y="43"/>
                </a:lnTo>
                <a:lnTo>
                  <a:pt x="232" y="36"/>
                </a:lnTo>
                <a:lnTo>
                  <a:pt x="223" y="40"/>
                </a:lnTo>
                <a:lnTo>
                  <a:pt x="231" y="33"/>
                </a:lnTo>
                <a:lnTo>
                  <a:pt x="227" y="35"/>
                </a:lnTo>
                <a:lnTo>
                  <a:pt x="207" y="42"/>
                </a:lnTo>
                <a:lnTo>
                  <a:pt x="216" y="37"/>
                </a:lnTo>
                <a:lnTo>
                  <a:pt x="211" y="36"/>
                </a:lnTo>
                <a:lnTo>
                  <a:pt x="232" y="30"/>
                </a:lnTo>
                <a:lnTo>
                  <a:pt x="212" y="29"/>
                </a:lnTo>
                <a:lnTo>
                  <a:pt x="205" y="34"/>
                </a:lnTo>
                <a:lnTo>
                  <a:pt x="214" y="27"/>
                </a:lnTo>
                <a:lnTo>
                  <a:pt x="199" y="32"/>
                </a:lnTo>
                <a:lnTo>
                  <a:pt x="225" y="25"/>
                </a:lnTo>
                <a:lnTo>
                  <a:pt x="214" y="20"/>
                </a:lnTo>
                <a:lnTo>
                  <a:pt x="179" y="20"/>
                </a:lnTo>
                <a:lnTo>
                  <a:pt x="190" y="26"/>
                </a:lnTo>
                <a:lnTo>
                  <a:pt x="168" y="25"/>
                </a:lnTo>
                <a:lnTo>
                  <a:pt x="176" y="32"/>
                </a:lnTo>
                <a:lnTo>
                  <a:pt x="165" y="29"/>
                </a:lnTo>
                <a:lnTo>
                  <a:pt x="167" y="30"/>
                </a:lnTo>
                <a:lnTo>
                  <a:pt x="165" y="28"/>
                </a:lnTo>
                <a:lnTo>
                  <a:pt x="165" y="23"/>
                </a:lnTo>
                <a:lnTo>
                  <a:pt x="160" y="24"/>
                </a:lnTo>
                <a:lnTo>
                  <a:pt x="152" y="24"/>
                </a:lnTo>
                <a:lnTo>
                  <a:pt x="152" y="26"/>
                </a:lnTo>
                <a:lnTo>
                  <a:pt x="145" y="26"/>
                </a:lnTo>
                <a:lnTo>
                  <a:pt x="139" y="28"/>
                </a:lnTo>
                <a:lnTo>
                  <a:pt x="144" y="22"/>
                </a:lnTo>
                <a:lnTo>
                  <a:pt x="138" y="24"/>
                </a:lnTo>
                <a:lnTo>
                  <a:pt x="157" y="16"/>
                </a:lnTo>
                <a:lnTo>
                  <a:pt x="154" y="1"/>
                </a:lnTo>
                <a:lnTo>
                  <a:pt x="117" y="4"/>
                </a:lnTo>
                <a:lnTo>
                  <a:pt x="118" y="6"/>
                </a:lnTo>
                <a:lnTo>
                  <a:pt x="106" y="8"/>
                </a:lnTo>
                <a:lnTo>
                  <a:pt x="96" y="10"/>
                </a:lnTo>
                <a:lnTo>
                  <a:pt x="111" y="12"/>
                </a:lnTo>
                <a:lnTo>
                  <a:pt x="94" y="13"/>
                </a:lnTo>
                <a:lnTo>
                  <a:pt x="106" y="17"/>
                </a:lnTo>
                <a:lnTo>
                  <a:pt x="84" y="14"/>
                </a:lnTo>
                <a:lnTo>
                  <a:pt x="83" y="24"/>
                </a:lnTo>
                <a:lnTo>
                  <a:pt x="87" y="24"/>
                </a:lnTo>
                <a:lnTo>
                  <a:pt x="90" y="29"/>
                </a:lnTo>
                <a:lnTo>
                  <a:pt x="74" y="27"/>
                </a:lnTo>
                <a:lnTo>
                  <a:pt x="70" y="30"/>
                </a:lnTo>
                <a:lnTo>
                  <a:pt x="78" y="38"/>
                </a:lnTo>
                <a:lnTo>
                  <a:pt x="65" y="45"/>
                </a:lnTo>
                <a:lnTo>
                  <a:pt x="45" y="45"/>
                </a:lnTo>
                <a:lnTo>
                  <a:pt x="71" y="39"/>
                </a:lnTo>
                <a:lnTo>
                  <a:pt x="59" y="29"/>
                </a:lnTo>
                <a:lnTo>
                  <a:pt x="84" y="9"/>
                </a:lnTo>
                <a:lnTo>
                  <a:pt x="106" y="0"/>
                </a:lnTo>
                <a:lnTo>
                  <a:pt x="58" y="3"/>
                </a:lnTo>
                <a:lnTo>
                  <a:pt x="31" y="15"/>
                </a:lnTo>
                <a:lnTo>
                  <a:pt x="0" y="39"/>
                </a:lnTo>
                <a:lnTo>
                  <a:pt x="32" y="46"/>
                </a:lnTo>
                <a:lnTo>
                  <a:pt x="4" y="46"/>
                </a:lnTo>
                <a:lnTo>
                  <a:pt x="7" y="54"/>
                </a:lnTo>
                <a:lnTo>
                  <a:pt x="25" y="58"/>
                </a:lnTo>
                <a:lnTo>
                  <a:pt x="27" y="57"/>
                </a:lnTo>
                <a:lnTo>
                  <a:pt x="33" y="55"/>
                </a:lnTo>
                <a:lnTo>
                  <a:pt x="41" y="62"/>
                </a:lnTo>
                <a:lnTo>
                  <a:pt x="95" y="63"/>
                </a:lnTo>
                <a:lnTo>
                  <a:pt x="81" y="57"/>
                </a:lnTo>
                <a:lnTo>
                  <a:pt x="106" y="66"/>
                </a:lnTo>
                <a:lnTo>
                  <a:pt x="97" y="60"/>
                </a:lnTo>
                <a:lnTo>
                  <a:pt x="139" y="63"/>
                </a:lnTo>
                <a:lnTo>
                  <a:pt x="135" y="55"/>
                </a:lnTo>
                <a:lnTo>
                  <a:pt x="146" y="51"/>
                </a:lnTo>
                <a:lnTo>
                  <a:pt x="146" y="57"/>
                </a:lnTo>
                <a:lnTo>
                  <a:pt x="156" y="59"/>
                </a:lnTo>
                <a:lnTo>
                  <a:pt x="152" y="65"/>
                </a:lnTo>
                <a:lnTo>
                  <a:pt x="163" y="66"/>
                </a:lnTo>
                <a:lnTo>
                  <a:pt x="161" y="69"/>
                </a:lnTo>
                <a:lnTo>
                  <a:pt x="167" y="67"/>
                </a:lnTo>
                <a:lnTo>
                  <a:pt x="170" y="77"/>
                </a:lnTo>
                <a:lnTo>
                  <a:pt x="156" y="82"/>
                </a:lnTo>
                <a:lnTo>
                  <a:pt x="156" y="85"/>
                </a:lnTo>
                <a:lnTo>
                  <a:pt x="174" y="78"/>
                </a:lnTo>
                <a:lnTo>
                  <a:pt x="182" y="81"/>
                </a:lnTo>
                <a:lnTo>
                  <a:pt x="188" y="88"/>
                </a:lnTo>
                <a:lnTo>
                  <a:pt x="193" y="84"/>
                </a:lnTo>
                <a:lnTo>
                  <a:pt x="192" y="91"/>
                </a:lnTo>
                <a:lnTo>
                  <a:pt x="200" y="93"/>
                </a:lnTo>
                <a:lnTo>
                  <a:pt x="196" y="112"/>
                </a:lnTo>
                <a:lnTo>
                  <a:pt x="183" y="118"/>
                </a:lnTo>
                <a:lnTo>
                  <a:pt x="205" y="120"/>
                </a:lnTo>
                <a:lnTo>
                  <a:pt x="216" y="113"/>
                </a:lnTo>
                <a:lnTo>
                  <a:pt x="232" y="123"/>
                </a:lnTo>
                <a:lnTo>
                  <a:pt x="225" y="127"/>
                </a:lnTo>
                <a:lnTo>
                  <a:pt x="207" y="127"/>
                </a:lnTo>
                <a:lnTo>
                  <a:pt x="200" y="130"/>
                </a:lnTo>
                <a:lnTo>
                  <a:pt x="205" y="122"/>
                </a:lnTo>
                <a:lnTo>
                  <a:pt x="173" y="122"/>
                </a:lnTo>
                <a:lnTo>
                  <a:pt x="152" y="128"/>
                </a:lnTo>
                <a:lnTo>
                  <a:pt x="156" y="139"/>
                </a:lnTo>
                <a:lnTo>
                  <a:pt x="122" y="145"/>
                </a:lnTo>
                <a:lnTo>
                  <a:pt x="124" y="149"/>
                </a:lnTo>
                <a:lnTo>
                  <a:pt x="122" y="151"/>
                </a:lnTo>
                <a:lnTo>
                  <a:pt x="122" y="145"/>
                </a:lnTo>
                <a:lnTo>
                  <a:pt x="96" y="143"/>
                </a:lnTo>
                <a:lnTo>
                  <a:pt x="78" y="156"/>
                </a:lnTo>
                <a:lnTo>
                  <a:pt x="96" y="161"/>
                </a:lnTo>
                <a:lnTo>
                  <a:pt x="114" y="158"/>
                </a:lnTo>
                <a:lnTo>
                  <a:pt x="117" y="156"/>
                </a:lnTo>
                <a:lnTo>
                  <a:pt x="130" y="157"/>
                </a:lnTo>
                <a:lnTo>
                  <a:pt x="135" y="150"/>
                </a:lnTo>
                <a:lnTo>
                  <a:pt x="139" y="155"/>
                </a:lnTo>
                <a:lnTo>
                  <a:pt x="139" y="160"/>
                </a:lnTo>
                <a:lnTo>
                  <a:pt x="147" y="156"/>
                </a:lnTo>
                <a:lnTo>
                  <a:pt x="154" y="156"/>
                </a:lnTo>
                <a:lnTo>
                  <a:pt x="151" y="163"/>
                </a:lnTo>
                <a:lnTo>
                  <a:pt x="160" y="169"/>
                </a:lnTo>
                <a:lnTo>
                  <a:pt x="161" y="172"/>
                </a:lnTo>
                <a:lnTo>
                  <a:pt x="172" y="174"/>
                </a:lnTo>
                <a:lnTo>
                  <a:pt x="161" y="177"/>
                </a:lnTo>
                <a:lnTo>
                  <a:pt x="170" y="183"/>
                </a:lnTo>
                <a:lnTo>
                  <a:pt x="188" y="191"/>
                </a:lnTo>
                <a:lnTo>
                  <a:pt x="212" y="198"/>
                </a:lnTo>
                <a:lnTo>
                  <a:pt x="237" y="205"/>
                </a:lnTo>
                <a:lnTo>
                  <a:pt x="236" y="196"/>
                </a:lnTo>
                <a:lnTo>
                  <a:pt x="222" y="184"/>
                </a:lnTo>
                <a:lnTo>
                  <a:pt x="209" y="171"/>
                </a:lnTo>
                <a:lnTo>
                  <a:pt x="225" y="177"/>
                </a:lnTo>
                <a:lnTo>
                  <a:pt x="228" y="173"/>
                </a:lnTo>
                <a:lnTo>
                  <a:pt x="238" y="183"/>
                </a:lnTo>
                <a:lnTo>
                  <a:pt x="241" y="181"/>
                </a:lnTo>
                <a:lnTo>
                  <a:pt x="245" y="185"/>
                </a:lnTo>
                <a:lnTo>
                  <a:pt x="257" y="188"/>
                </a:lnTo>
                <a:lnTo>
                  <a:pt x="260" y="192"/>
                </a:lnTo>
                <a:lnTo>
                  <a:pt x="261" y="186"/>
                </a:lnTo>
                <a:lnTo>
                  <a:pt x="266" y="185"/>
                </a:lnTo>
                <a:lnTo>
                  <a:pt x="269" y="172"/>
                </a:lnTo>
                <a:lnTo>
                  <a:pt x="272" y="177"/>
                </a:lnTo>
                <a:lnTo>
                  <a:pt x="275" y="171"/>
                </a:lnTo>
                <a:lnTo>
                  <a:pt x="277" y="167"/>
                </a:lnTo>
                <a:lnTo>
                  <a:pt x="272" y="164"/>
                </a:lnTo>
                <a:lnTo>
                  <a:pt x="271" y="161"/>
                </a:lnTo>
                <a:lnTo>
                  <a:pt x="272" y="158"/>
                </a:lnTo>
                <a:lnTo>
                  <a:pt x="270" y="155"/>
                </a:lnTo>
                <a:lnTo>
                  <a:pt x="266" y="154"/>
                </a:lnTo>
                <a:lnTo>
                  <a:pt x="263" y="152"/>
                </a:lnTo>
                <a:lnTo>
                  <a:pt x="258" y="148"/>
                </a:lnTo>
                <a:lnTo>
                  <a:pt x="255" y="150"/>
                </a:lnTo>
                <a:lnTo>
                  <a:pt x="259" y="145"/>
                </a:lnTo>
                <a:lnTo>
                  <a:pt x="254" y="147"/>
                </a:lnTo>
                <a:lnTo>
                  <a:pt x="255" y="142"/>
                </a:lnTo>
                <a:lnTo>
                  <a:pt x="255" y="137"/>
                </a:lnTo>
                <a:lnTo>
                  <a:pt x="245" y="137"/>
                </a:lnTo>
                <a:lnTo>
                  <a:pt x="248" y="135"/>
                </a:lnTo>
                <a:lnTo>
                  <a:pt x="247" y="132"/>
                </a:lnTo>
                <a:lnTo>
                  <a:pt x="244" y="126"/>
                </a:lnTo>
                <a:lnTo>
                  <a:pt x="255" y="133"/>
                </a:lnTo>
                <a:lnTo>
                  <a:pt x="260" y="130"/>
                </a:lnTo>
                <a:lnTo>
                  <a:pt x="259" y="124"/>
                </a:lnTo>
                <a:lnTo>
                  <a:pt x="266" y="123"/>
                </a:lnTo>
                <a:lnTo>
                  <a:pt x="265" y="121"/>
                </a:lnTo>
                <a:lnTo>
                  <a:pt x="272" y="123"/>
                </a:lnTo>
                <a:lnTo>
                  <a:pt x="285" y="127"/>
                </a:lnTo>
                <a:lnTo>
                  <a:pt x="290" y="125"/>
                </a:lnTo>
                <a:lnTo>
                  <a:pt x="280" y="132"/>
                </a:lnTo>
                <a:lnTo>
                  <a:pt x="307" y="125"/>
                </a:lnTo>
                <a:lnTo>
                  <a:pt x="294" y="131"/>
                </a:lnTo>
                <a:lnTo>
                  <a:pt x="283" y="137"/>
                </a:lnTo>
                <a:lnTo>
                  <a:pt x="288" y="137"/>
                </a:lnTo>
                <a:lnTo>
                  <a:pt x="286" y="142"/>
                </a:lnTo>
                <a:lnTo>
                  <a:pt x="294" y="140"/>
                </a:lnTo>
                <a:lnTo>
                  <a:pt x="291" y="147"/>
                </a:lnTo>
                <a:lnTo>
                  <a:pt x="296" y="144"/>
                </a:lnTo>
                <a:lnTo>
                  <a:pt x="301" y="147"/>
                </a:lnTo>
                <a:lnTo>
                  <a:pt x="308" y="148"/>
                </a:lnTo>
                <a:lnTo>
                  <a:pt x="308" y="140"/>
                </a:lnTo>
                <a:lnTo>
                  <a:pt x="309" y="139"/>
                </a:lnTo>
                <a:lnTo>
                  <a:pt x="315" y="132"/>
                </a:lnTo>
                <a:lnTo>
                  <a:pt x="321" y="137"/>
                </a:lnTo>
                <a:lnTo>
                  <a:pt x="325" y="134"/>
                </a:lnTo>
                <a:lnTo>
                  <a:pt x="332" y="132"/>
                </a:lnTo>
                <a:lnTo>
                  <a:pt x="328" y="131"/>
                </a:lnTo>
                <a:lnTo>
                  <a:pt x="339" y="128"/>
                </a:lnTo>
                <a:lnTo>
                  <a:pt x="331" y="127"/>
                </a:lnTo>
                <a:lnTo>
                  <a:pt x="340" y="124"/>
                </a:lnTo>
                <a:lnTo>
                  <a:pt x="350" y="124"/>
                </a:lnTo>
                <a:lnTo>
                  <a:pt x="350" y="123"/>
                </a:lnTo>
                <a:lnTo>
                  <a:pt x="347" y="120"/>
                </a:lnTo>
                <a:lnTo>
                  <a:pt x="357" y="120"/>
                </a:lnTo>
                <a:lnTo>
                  <a:pt x="345" y="114"/>
                </a:lnTo>
                <a:lnTo>
                  <a:pt x="341" y="118"/>
                </a:lnTo>
                <a:lnTo>
                  <a:pt x="336" y="118"/>
                </a:lnTo>
                <a:lnTo>
                  <a:pt x="336" y="114"/>
                </a:lnTo>
                <a:lnTo>
                  <a:pt x="325" y="119"/>
                </a:lnTo>
                <a:lnTo>
                  <a:pt x="324" y="116"/>
                </a:lnTo>
                <a:lnTo>
                  <a:pt x="332" y="109"/>
                </a:lnTo>
                <a:lnTo>
                  <a:pt x="328" y="112"/>
                </a:lnTo>
                <a:lnTo>
                  <a:pt x="312" y="111"/>
                </a:lnTo>
                <a:lnTo>
                  <a:pt x="323" y="109"/>
                </a:lnTo>
                <a:lnTo>
                  <a:pt x="310" y="110"/>
                </a:lnTo>
                <a:lnTo>
                  <a:pt x="319" y="109"/>
                </a:lnTo>
                <a:lnTo>
                  <a:pt x="312" y="108"/>
                </a:lnTo>
                <a:lnTo>
                  <a:pt x="324" y="106"/>
                </a:lnTo>
                <a:lnTo>
                  <a:pt x="324" y="104"/>
                </a:lnTo>
                <a:lnTo>
                  <a:pt x="315" y="101"/>
                </a:lnTo>
                <a:lnTo>
                  <a:pt x="312" y="101"/>
                </a:lnTo>
                <a:lnTo>
                  <a:pt x="315" y="96"/>
                </a:lnTo>
                <a:lnTo>
                  <a:pt x="307" y="101"/>
                </a:lnTo>
                <a:lnTo>
                  <a:pt x="303" y="97"/>
                </a:lnTo>
                <a:lnTo>
                  <a:pt x="298" y="100"/>
                </a:lnTo>
                <a:lnTo>
                  <a:pt x="302" y="96"/>
                </a:lnTo>
                <a:lnTo>
                  <a:pt x="292" y="99"/>
                </a:lnTo>
                <a:lnTo>
                  <a:pt x="297" y="94"/>
                </a:lnTo>
                <a:lnTo>
                  <a:pt x="290" y="94"/>
                </a:lnTo>
                <a:lnTo>
                  <a:pt x="283" y="93"/>
                </a:lnTo>
                <a:lnTo>
                  <a:pt x="276" y="91"/>
                </a:lnTo>
                <a:lnTo>
                  <a:pt x="288" y="89"/>
                </a:lnTo>
                <a:lnTo>
                  <a:pt x="266" y="86"/>
                </a:lnTo>
                <a:lnTo>
                  <a:pt x="279" y="85"/>
                </a:lnTo>
                <a:lnTo>
                  <a:pt x="266" y="83"/>
                </a:lnTo>
                <a:lnTo>
                  <a:pt x="283" y="83"/>
                </a:lnTo>
                <a:lnTo>
                  <a:pt x="277" y="81"/>
                </a:lnTo>
                <a:lnTo>
                  <a:pt x="287" y="78"/>
                </a:lnTo>
                <a:lnTo>
                  <a:pt x="270" y="77"/>
                </a:lnTo>
                <a:lnTo>
                  <a:pt x="277" y="76"/>
                </a:lnTo>
                <a:lnTo>
                  <a:pt x="270" y="75"/>
                </a:lnTo>
                <a:lnTo>
                  <a:pt x="282" y="74"/>
                </a:lnTo>
                <a:lnTo>
                  <a:pt x="272" y="73"/>
                </a:lnTo>
                <a:lnTo>
                  <a:pt x="304" y="76"/>
                </a:lnTo>
                <a:lnTo>
                  <a:pt x="279" y="69"/>
                </a:lnTo>
                <a:lnTo>
                  <a:pt x="263" y="70"/>
                </a:lnTo>
                <a:lnTo>
                  <a:pt x="303" y="66"/>
                </a:lnTo>
                <a:lnTo>
                  <a:pt x="296" y="57"/>
                </a:lnTo>
                <a:lnTo>
                  <a:pt x="271" y="65"/>
                </a:lnTo>
                <a:lnTo>
                  <a:pt x="260" y="67"/>
                </a:lnTo>
                <a:lnTo>
                  <a:pt x="286" y="59"/>
                </a:lnTo>
                <a:lnTo>
                  <a:pt x="261" y="62"/>
                </a:lnTo>
                <a:lnTo>
                  <a:pt x="296" y="53"/>
                </a:lnTo>
                <a:lnTo>
                  <a:pt x="276" y="50"/>
                </a:lnTo>
                <a:lnTo>
                  <a:pt x="269" y="51"/>
                </a:lnTo>
                <a:lnTo>
                  <a:pt x="277" y="48"/>
                </a:lnTo>
                <a:lnTo>
                  <a:pt x="257" y="53"/>
                </a:lnTo>
                <a:lnTo>
                  <a:pt x="243" y="62"/>
                </a:lnTo>
                <a:lnTo>
                  <a:pt x="249" y="5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7" name="Freeform 436"/>
          <p:cNvSpPr>
            <a:spLocks/>
          </p:cNvSpPr>
          <p:nvPr/>
        </p:nvSpPr>
        <p:spPr bwMode="auto">
          <a:xfrm>
            <a:off x="2941638" y="1855788"/>
            <a:ext cx="552450" cy="150812"/>
          </a:xfrm>
          <a:custGeom>
            <a:avLst/>
            <a:gdLst>
              <a:gd name="T0" fmla="*/ 2147483647 w 435"/>
              <a:gd name="T1" fmla="*/ 2147483647 h 89"/>
              <a:gd name="T2" fmla="*/ 2147483647 w 435"/>
              <a:gd name="T3" fmla="*/ 2147483647 h 89"/>
              <a:gd name="T4" fmla="*/ 2147483647 w 435"/>
              <a:gd name="T5" fmla="*/ 2147483647 h 89"/>
              <a:gd name="T6" fmla="*/ 2147483647 w 435"/>
              <a:gd name="T7" fmla="*/ 2147483647 h 89"/>
              <a:gd name="T8" fmla="*/ 2147483647 w 435"/>
              <a:gd name="T9" fmla="*/ 2147483647 h 89"/>
              <a:gd name="T10" fmla="*/ 2147483647 w 435"/>
              <a:gd name="T11" fmla="*/ 2147483647 h 89"/>
              <a:gd name="T12" fmla="*/ 2147483647 w 435"/>
              <a:gd name="T13" fmla="*/ 2147483647 h 89"/>
              <a:gd name="T14" fmla="*/ 2147483647 w 435"/>
              <a:gd name="T15" fmla="*/ 2147483647 h 89"/>
              <a:gd name="T16" fmla="*/ 2147483647 w 435"/>
              <a:gd name="T17" fmla="*/ 2147483647 h 89"/>
              <a:gd name="T18" fmla="*/ 2147483647 w 435"/>
              <a:gd name="T19" fmla="*/ 2147483647 h 89"/>
              <a:gd name="T20" fmla="*/ 2147483647 w 435"/>
              <a:gd name="T21" fmla="*/ 2147483647 h 89"/>
              <a:gd name="T22" fmla="*/ 2147483647 w 435"/>
              <a:gd name="T23" fmla="*/ 2147483647 h 89"/>
              <a:gd name="T24" fmla="*/ 2147483647 w 435"/>
              <a:gd name="T25" fmla="*/ 2147483647 h 89"/>
              <a:gd name="T26" fmla="*/ 2147483647 w 435"/>
              <a:gd name="T27" fmla="*/ 2147483647 h 89"/>
              <a:gd name="T28" fmla="*/ 2147483647 w 435"/>
              <a:gd name="T29" fmla="*/ 2147483647 h 89"/>
              <a:gd name="T30" fmla="*/ 2147483647 w 435"/>
              <a:gd name="T31" fmla="*/ 2147483647 h 89"/>
              <a:gd name="T32" fmla="*/ 2147483647 w 435"/>
              <a:gd name="T33" fmla="*/ 2147483647 h 89"/>
              <a:gd name="T34" fmla="*/ 2147483647 w 435"/>
              <a:gd name="T35" fmla="*/ 2147483647 h 89"/>
              <a:gd name="T36" fmla="*/ 2147483647 w 435"/>
              <a:gd name="T37" fmla="*/ 2147483647 h 89"/>
              <a:gd name="T38" fmla="*/ 2147483647 w 435"/>
              <a:gd name="T39" fmla="*/ 2147483647 h 89"/>
              <a:gd name="T40" fmla="*/ 2147483647 w 435"/>
              <a:gd name="T41" fmla="*/ 2147483647 h 89"/>
              <a:gd name="T42" fmla="*/ 2147483647 w 435"/>
              <a:gd name="T43" fmla="*/ 2147483647 h 89"/>
              <a:gd name="T44" fmla="*/ 2147483647 w 435"/>
              <a:gd name="T45" fmla="*/ 2147483647 h 89"/>
              <a:gd name="T46" fmla="*/ 2147483647 w 435"/>
              <a:gd name="T47" fmla="*/ 2147483647 h 89"/>
              <a:gd name="T48" fmla="*/ 2147483647 w 435"/>
              <a:gd name="T49" fmla="*/ 2147483647 h 89"/>
              <a:gd name="T50" fmla="*/ 2147483647 w 435"/>
              <a:gd name="T51" fmla="*/ 0 h 89"/>
              <a:gd name="T52" fmla="*/ 2147483647 w 435"/>
              <a:gd name="T53" fmla="*/ 2147483647 h 89"/>
              <a:gd name="T54" fmla="*/ 2147483647 w 435"/>
              <a:gd name="T55" fmla="*/ 2147483647 h 89"/>
              <a:gd name="T56" fmla="*/ 2147483647 w 435"/>
              <a:gd name="T57" fmla="*/ 2147483647 h 89"/>
              <a:gd name="T58" fmla="*/ 2147483647 w 435"/>
              <a:gd name="T59" fmla="*/ 2147483647 h 89"/>
              <a:gd name="T60" fmla="*/ 2147483647 w 435"/>
              <a:gd name="T61" fmla="*/ 2147483647 h 89"/>
              <a:gd name="T62" fmla="*/ 2147483647 w 435"/>
              <a:gd name="T63" fmla="*/ 2147483647 h 89"/>
              <a:gd name="T64" fmla="*/ 2147483647 w 435"/>
              <a:gd name="T65" fmla="*/ 2147483647 h 89"/>
              <a:gd name="T66" fmla="*/ 2147483647 w 435"/>
              <a:gd name="T67" fmla="*/ 2147483647 h 89"/>
              <a:gd name="T68" fmla="*/ 2147483647 w 435"/>
              <a:gd name="T69" fmla="*/ 2147483647 h 89"/>
              <a:gd name="T70" fmla="*/ 2147483647 w 435"/>
              <a:gd name="T71" fmla="*/ 2147483647 h 89"/>
              <a:gd name="T72" fmla="*/ 2147483647 w 435"/>
              <a:gd name="T73" fmla="*/ 2147483647 h 89"/>
              <a:gd name="T74" fmla="*/ 2147483647 w 435"/>
              <a:gd name="T75" fmla="*/ 2147483647 h 89"/>
              <a:gd name="T76" fmla="*/ 2147483647 w 435"/>
              <a:gd name="T77" fmla="*/ 2147483647 h 89"/>
              <a:gd name="T78" fmla="*/ 2147483647 w 435"/>
              <a:gd name="T79" fmla="*/ 2147483647 h 89"/>
              <a:gd name="T80" fmla="*/ 2147483647 w 435"/>
              <a:gd name="T81" fmla="*/ 2147483647 h 89"/>
              <a:gd name="T82" fmla="*/ 2147483647 w 435"/>
              <a:gd name="T83" fmla="*/ 2147483647 h 89"/>
              <a:gd name="T84" fmla="*/ 2147483647 w 435"/>
              <a:gd name="T85" fmla="*/ 2147483647 h 89"/>
              <a:gd name="T86" fmla="*/ 0 w 435"/>
              <a:gd name="T87" fmla="*/ 2147483647 h 89"/>
              <a:gd name="T88" fmla="*/ 2147483647 w 435"/>
              <a:gd name="T89" fmla="*/ 2147483647 h 89"/>
              <a:gd name="T90" fmla="*/ 2147483647 w 435"/>
              <a:gd name="T91" fmla="*/ 2147483647 h 89"/>
              <a:gd name="T92" fmla="*/ 2147483647 w 435"/>
              <a:gd name="T93" fmla="*/ 2147483647 h 89"/>
              <a:gd name="T94" fmla="*/ 2147483647 w 435"/>
              <a:gd name="T95" fmla="*/ 2147483647 h 8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35" h="89">
                <a:moveTo>
                  <a:pt x="108" y="65"/>
                </a:moveTo>
                <a:lnTo>
                  <a:pt x="79" y="73"/>
                </a:lnTo>
                <a:lnTo>
                  <a:pt x="65" y="66"/>
                </a:lnTo>
                <a:lnTo>
                  <a:pt x="78" y="62"/>
                </a:lnTo>
                <a:lnTo>
                  <a:pt x="51" y="58"/>
                </a:lnTo>
                <a:lnTo>
                  <a:pt x="119" y="53"/>
                </a:lnTo>
                <a:lnTo>
                  <a:pt x="89" y="34"/>
                </a:lnTo>
                <a:lnTo>
                  <a:pt x="130" y="33"/>
                </a:lnTo>
                <a:lnTo>
                  <a:pt x="147" y="40"/>
                </a:lnTo>
                <a:lnTo>
                  <a:pt x="136" y="32"/>
                </a:lnTo>
                <a:lnTo>
                  <a:pt x="198" y="25"/>
                </a:lnTo>
                <a:lnTo>
                  <a:pt x="230" y="19"/>
                </a:lnTo>
                <a:lnTo>
                  <a:pt x="165" y="23"/>
                </a:lnTo>
                <a:lnTo>
                  <a:pt x="99" y="28"/>
                </a:lnTo>
                <a:lnTo>
                  <a:pt x="155" y="22"/>
                </a:lnTo>
                <a:lnTo>
                  <a:pt x="88" y="29"/>
                </a:lnTo>
                <a:lnTo>
                  <a:pt x="68" y="25"/>
                </a:lnTo>
                <a:lnTo>
                  <a:pt x="131" y="20"/>
                </a:lnTo>
                <a:lnTo>
                  <a:pt x="65" y="21"/>
                </a:lnTo>
                <a:lnTo>
                  <a:pt x="105" y="18"/>
                </a:lnTo>
                <a:lnTo>
                  <a:pt x="54" y="16"/>
                </a:lnTo>
                <a:lnTo>
                  <a:pt x="122" y="10"/>
                </a:lnTo>
                <a:lnTo>
                  <a:pt x="207" y="13"/>
                </a:lnTo>
                <a:lnTo>
                  <a:pt x="197" y="2"/>
                </a:lnTo>
                <a:lnTo>
                  <a:pt x="264" y="5"/>
                </a:lnTo>
                <a:lnTo>
                  <a:pt x="250" y="0"/>
                </a:lnTo>
                <a:lnTo>
                  <a:pt x="342" y="4"/>
                </a:lnTo>
                <a:lnTo>
                  <a:pt x="435" y="8"/>
                </a:lnTo>
                <a:lnTo>
                  <a:pt x="372" y="16"/>
                </a:lnTo>
                <a:lnTo>
                  <a:pt x="310" y="22"/>
                </a:lnTo>
                <a:lnTo>
                  <a:pt x="383" y="18"/>
                </a:lnTo>
                <a:lnTo>
                  <a:pt x="317" y="29"/>
                </a:lnTo>
                <a:lnTo>
                  <a:pt x="249" y="40"/>
                </a:lnTo>
                <a:lnTo>
                  <a:pt x="187" y="45"/>
                </a:lnTo>
                <a:lnTo>
                  <a:pt x="223" y="50"/>
                </a:lnTo>
                <a:lnTo>
                  <a:pt x="174" y="54"/>
                </a:lnTo>
                <a:lnTo>
                  <a:pt x="214" y="56"/>
                </a:lnTo>
                <a:lnTo>
                  <a:pt x="158" y="67"/>
                </a:lnTo>
                <a:lnTo>
                  <a:pt x="154" y="73"/>
                </a:lnTo>
                <a:lnTo>
                  <a:pt x="109" y="75"/>
                </a:lnTo>
                <a:lnTo>
                  <a:pt x="144" y="85"/>
                </a:lnTo>
                <a:lnTo>
                  <a:pt x="99" y="89"/>
                </a:lnTo>
                <a:lnTo>
                  <a:pt x="49" y="87"/>
                </a:lnTo>
                <a:lnTo>
                  <a:pt x="0" y="86"/>
                </a:lnTo>
                <a:lnTo>
                  <a:pt x="34" y="77"/>
                </a:lnTo>
                <a:lnTo>
                  <a:pt x="27" y="70"/>
                </a:lnTo>
                <a:lnTo>
                  <a:pt x="79" y="74"/>
                </a:lnTo>
                <a:lnTo>
                  <a:pt x="108" y="6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8" name="Freeform 437"/>
          <p:cNvSpPr>
            <a:spLocks/>
          </p:cNvSpPr>
          <p:nvPr/>
        </p:nvSpPr>
        <p:spPr bwMode="auto">
          <a:xfrm>
            <a:off x="2271713" y="2085975"/>
            <a:ext cx="307975" cy="139700"/>
          </a:xfrm>
          <a:custGeom>
            <a:avLst/>
            <a:gdLst>
              <a:gd name="T0" fmla="*/ 2147483647 w 242"/>
              <a:gd name="T1" fmla="*/ 2147483647 h 82"/>
              <a:gd name="T2" fmla="*/ 2147483647 w 242"/>
              <a:gd name="T3" fmla="*/ 2147483647 h 82"/>
              <a:gd name="T4" fmla="*/ 2147483647 w 242"/>
              <a:gd name="T5" fmla="*/ 2147483647 h 82"/>
              <a:gd name="T6" fmla="*/ 2147483647 w 242"/>
              <a:gd name="T7" fmla="*/ 2147483647 h 82"/>
              <a:gd name="T8" fmla="*/ 2147483647 w 242"/>
              <a:gd name="T9" fmla="*/ 2147483647 h 82"/>
              <a:gd name="T10" fmla="*/ 2147483647 w 242"/>
              <a:gd name="T11" fmla="*/ 2147483647 h 82"/>
              <a:gd name="T12" fmla="*/ 2147483647 w 242"/>
              <a:gd name="T13" fmla="*/ 2147483647 h 82"/>
              <a:gd name="T14" fmla="*/ 0 w 242"/>
              <a:gd name="T15" fmla="*/ 2147483647 h 82"/>
              <a:gd name="T16" fmla="*/ 2147483647 w 242"/>
              <a:gd name="T17" fmla="*/ 2147483647 h 82"/>
              <a:gd name="T18" fmla="*/ 2147483647 w 242"/>
              <a:gd name="T19" fmla="*/ 2147483647 h 82"/>
              <a:gd name="T20" fmla="*/ 2147483647 w 242"/>
              <a:gd name="T21" fmla="*/ 2147483647 h 82"/>
              <a:gd name="T22" fmla="*/ 2147483647 w 242"/>
              <a:gd name="T23" fmla="*/ 2147483647 h 82"/>
              <a:gd name="T24" fmla="*/ 2147483647 w 242"/>
              <a:gd name="T25" fmla="*/ 2147483647 h 82"/>
              <a:gd name="T26" fmla="*/ 2147483647 w 242"/>
              <a:gd name="T27" fmla="*/ 2147483647 h 82"/>
              <a:gd name="T28" fmla="*/ 2147483647 w 242"/>
              <a:gd name="T29" fmla="*/ 2147483647 h 82"/>
              <a:gd name="T30" fmla="*/ 2147483647 w 242"/>
              <a:gd name="T31" fmla="*/ 2147483647 h 82"/>
              <a:gd name="T32" fmla="*/ 2147483647 w 242"/>
              <a:gd name="T33" fmla="*/ 2147483647 h 82"/>
              <a:gd name="T34" fmla="*/ 2147483647 w 242"/>
              <a:gd name="T35" fmla="*/ 2147483647 h 82"/>
              <a:gd name="T36" fmla="*/ 2147483647 w 242"/>
              <a:gd name="T37" fmla="*/ 2147483647 h 82"/>
              <a:gd name="T38" fmla="*/ 2147483647 w 242"/>
              <a:gd name="T39" fmla="*/ 2147483647 h 82"/>
              <a:gd name="T40" fmla="*/ 2147483647 w 242"/>
              <a:gd name="T41" fmla="*/ 2147483647 h 82"/>
              <a:gd name="T42" fmla="*/ 2147483647 w 242"/>
              <a:gd name="T43" fmla="*/ 0 h 82"/>
              <a:gd name="T44" fmla="*/ 2147483647 w 242"/>
              <a:gd name="T45" fmla="*/ 2147483647 h 82"/>
              <a:gd name="T46" fmla="*/ 2147483647 w 242"/>
              <a:gd name="T47" fmla="*/ 2147483647 h 82"/>
              <a:gd name="T48" fmla="*/ 2147483647 w 242"/>
              <a:gd name="T49" fmla="*/ 2147483647 h 82"/>
              <a:gd name="T50" fmla="*/ 2147483647 w 242"/>
              <a:gd name="T51" fmla="*/ 2147483647 h 82"/>
              <a:gd name="T52" fmla="*/ 2147483647 w 242"/>
              <a:gd name="T53" fmla="*/ 2147483647 h 82"/>
              <a:gd name="T54" fmla="*/ 2147483647 w 242"/>
              <a:gd name="T55" fmla="*/ 2147483647 h 82"/>
              <a:gd name="T56" fmla="*/ 2147483647 w 242"/>
              <a:gd name="T57" fmla="*/ 2147483647 h 82"/>
              <a:gd name="T58" fmla="*/ 2147483647 w 242"/>
              <a:gd name="T59" fmla="*/ 2147483647 h 82"/>
              <a:gd name="T60" fmla="*/ 2147483647 w 242"/>
              <a:gd name="T61" fmla="*/ 2147483647 h 82"/>
              <a:gd name="T62" fmla="*/ 2147483647 w 242"/>
              <a:gd name="T63" fmla="*/ 2147483647 h 82"/>
              <a:gd name="T64" fmla="*/ 2147483647 w 242"/>
              <a:gd name="T65" fmla="*/ 2147483647 h 82"/>
              <a:gd name="T66" fmla="*/ 2147483647 w 242"/>
              <a:gd name="T67" fmla="*/ 2147483647 h 82"/>
              <a:gd name="T68" fmla="*/ 2147483647 w 242"/>
              <a:gd name="T69" fmla="*/ 2147483647 h 82"/>
              <a:gd name="T70" fmla="*/ 2147483647 w 242"/>
              <a:gd name="T71" fmla="*/ 2147483647 h 82"/>
              <a:gd name="T72" fmla="*/ 2147483647 w 242"/>
              <a:gd name="T73" fmla="*/ 2147483647 h 82"/>
              <a:gd name="T74" fmla="*/ 2147483647 w 242"/>
              <a:gd name="T75" fmla="*/ 2147483647 h 82"/>
              <a:gd name="T76" fmla="*/ 2147483647 w 242"/>
              <a:gd name="T77" fmla="*/ 2147483647 h 82"/>
              <a:gd name="T78" fmla="*/ 2147483647 w 242"/>
              <a:gd name="T79" fmla="*/ 2147483647 h 82"/>
              <a:gd name="T80" fmla="*/ 2147483647 w 242"/>
              <a:gd name="T81" fmla="*/ 2147483647 h 82"/>
              <a:gd name="T82" fmla="*/ 2147483647 w 242"/>
              <a:gd name="T83" fmla="*/ 2147483647 h 82"/>
              <a:gd name="T84" fmla="*/ 2147483647 w 242"/>
              <a:gd name="T85" fmla="*/ 2147483647 h 82"/>
              <a:gd name="T86" fmla="*/ 2147483647 w 242"/>
              <a:gd name="T87" fmla="*/ 2147483647 h 82"/>
              <a:gd name="T88" fmla="*/ 2147483647 w 242"/>
              <a:gd name="T89" fmla="*/ 2147483647 h 82"/>
              <a:gd name="T90" fmla="*/ 2147483647 w 242"/>
              <a:gd name="T91" fmla="*/ 2147483647 h 82"/>
              <a:gd name="T92" fmla="*/ 2147483647 w 242"/>
              <a:gd name="T93" fmla="*/ 2147483647 h 82"/>
              <a:gd name="T94" fmla="*/ 2147483647 w 242"/>
              <a:gd name="T95" fmla="*/ 2147483647 h 82"/>
              <a:gd name="T96" fmla="*/ 2147483647 w 242"/>
              <a:gd name="T97" fmla="*/ 2147483647 h 82"/>
              <a:gd name="T98" fmla="*/ 2147483647 w 242"/>
              <a:gd name="T99" fmla="*/ 2147483647 h 82"/>
              <a:gd name="T100" fmla="*/ 2147483647 w 242"/>
              <a:gd name="T101" fmla="*/ 2147483647 h 82"/>
              <a:gd name="T102" fmla="*/ 2147483647 w 242"/>
              <a:gd name="T103" fmla="*/ 2147483647 h 82"/>
              <a:gd name="T104" fmla="*/ 2147483647 w 242"/>
              <a:gd name="T105" fmla="*/ 2147483647 h 82"/>
              <a:gd name="T106" fmla="*/ 2147483647 w 242"/>
              <a:gd name="T107" fmla="*/ 2147483647 h 8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42" h="82">
                <a:moveTo>
                  <a:pt x="158" y="75"/>
                </a:moveTo>
                <a:lnTo>
                  <a:pt x="150" y="68"/>
                </a:lnTo>
                <a:lnTo>
                  <a:pt x="143" y="67"/>
                </a:lnTo>
                <a:lnTo>
                  <a:pt x="119" y="75"/>
                </a:lnTo>
                <a:lnTo>
                  <a:pt x="77" y="78"/>
                </a:lnTo>
                <a:lnTo>
                  <a:pt x="37" y="82"/>
                </a:lnTo>
                <a:lnTo>
                  <a:pt x="38" y="72"/>
                </a:lnTo>
                <a:lnTo>
                  <a:pt x="0" y="63"/>
                </a:lnTo>
                <a:lnTo>
                  <a:pt x="9" y="54"/>
                </a:lnTo>
                <a:lnTo>
                  <a:pt x="52" y="52"/>
                </a:lnTo>
                <a:lnTo>
                  <a:pt x="93" y="51"/>
                </a:lnTo>
                <a:lnTo>
                  <a:pt x="54" y="46"/>
                </a:lnTo>
                <a:lnTo>
                  <a:pt x="12" y="44"/>
                </a:lnTo>
                <a:lnTo>
                  <a:pt x="9" y="40"/>
                </a:lnTo>
                <a:lnTo>
                  <a:pt x="61" y="31"/>
                </a:lnTo>
                <a:lnTo>
                  <a:pt x="21" y="31"/>
                </a:lnTo>
                <a:lnTo>
                  <a:pt x="33" y="29"/>
                </a:lnTo>
                <a:lnTo>
                  <a:pt x="14" y="29"/>
                </a:lnTo>
                <a:lnTo>
                  <a:pt x="41" y="18"/>
                </a:lnTo>
                <a:lnTo>
                  <a:pt x="39" y="15"/>
                </a:lnTo>
                <a:lnTo>
                  <a:pt x="76" y="8"/>
                </a:lnTo>
                <a:lnTo>
                  <a:pt x="113" y="0"/>
                </a:lnTo>
                <a:lnTo>
                  <a:pt x="117" y="5"/>
                </a:lnTo>
                <a:lnTo>
                  <a:pt x="98" y="14"/>
                </a:lnTo>
                <a:lnTo>
                  <a:pt x="113" y="11"/>
                </a:lnTo>
                <a:lnTo>
                  <a:pt x="126" y="7"/>
                </a:lnTo>
                <a:lnTo>
                  <a:pt x="141" y="14"/>
                </a:lnTo>
                <a:lnTo>
                  <a:pt x="131" y="18"/>
                </a:lnTo>
                <a:lnTo>
                  <a:pt x="139" y="17"/>
                </a:lnTo>
                <a:lnTo>
                  <a:pt x="158" y="16"/>
                </a:lnTo>
                <a:lnTo>
                  <a:pt x="161" y="11"/>
                </a:lnTo>
                <a:lnTo>
                  <a:pt x="163" y="7"/>
                </a:lnTo>
                <a:lnTo>
                  <a:pt x="178" y="14"/>
                </a:lnTo>
                <a:lnTo>
                  <a:pt x="169" y="29"/>
                </a:lnTo>
                <a:lnTo>
                  <a:pt x="184" y="23"/>
                </a:lnTo>
                <a:lnTo>
                  <a:pt x="197" y="4"/>
                </a:lnTo>
                <a:lnTo>
                  <a:pt x="221" y="4"/>
                </a:lnTo>
                <a:lnTo>
                  <a:pt x="226" y="15"/>
                </a:lnTo>
                <a:lnTo>
                  <a:pt x="211" y="36"/>
                </a:lnTo>
                <a:lnTo>
                  <a:pt x="212" y="46"/>
                </a:lnTo>
                <a:lnTo>
                  <a:pt x="218" y="46"/>
                </a:lnTo>
                <a:lnTo>
                  <a:pt x="242" y="54"/>
                </a:lnTo>
                <a:lnTo>
                  <a:pt x="238" y="57"/>
                </a:lnTo>
                <a:lnTo>
                  <a:pt x="228" y="61"/>
                </a:lnTo>
                <a:lnTo>
                  <a:pt x="230" y="57"/>
                </a:lnTo>
                <a:lnTo>
                  <a:pt x="219" y="60"/>
                </a:lnTo>
                <a:lnTo>
                  <a:pt x="213" y="60"/>
                </a:lnTo>
                <a:lnTo>
                  <a:pt x="204" y="64"/>
                </a:lnTo>
                <a:lnTo>
                  <a:pt x="199" y="64"/>
                </a:lnTo>
                <a:lnTo>
                  <a:pt x="191" y="71"/>
                </a:lnTo>
                <a:lnTo>
                  <a:pt x="215" y="65"/>
                </a:lnTo>
                <a:lnTo>
                  <a:pt x="212" y="68"/>
                </a:lnTo>
                <a:lnTo>
                  <a:pt x="204" y="75"/>
                </a:lnTo>
                <a:lnTo>
                  <a:pt x="158" y="7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9" name="Freeform 438"/>
          <p:cNvSpPr>
            <a:spLocks/>
          </p:cNvSpPr>
          <p:nvPr/>
        </p:nvSpPr>
        <p:spPr bwMode="auto">
          <a:xfrm>
            <a:off x="2182813" y="2058988"/>
            <a:ext cx="220662" cy="93662"/>
          </a:xfrm>
          <a:custGeom>
            <a:avLst/>
            <a:gdLst>
              <a:gd name="T0" fmla="*/ 2147483647 w 174"/>
              <a:gd name="T1" fmla="*/ 2147483647 h 55"/>
              <a:gd name="T2" fmla="*/ 2147483647 w 174"/>
              <a:gd name="T3" fmla="*/ 2147483647 h 55"/>
              <a:gd name="T4" fmla="*/ 2147483647 w 174"/>
              <a:gd name="T5" fmla="*/ 2147483647 h 55"/>
              <a:gd name="T6" fmla="*/ 2147483647 w 174"/>
              <a:gd name="T7" fmla="*/ 2147483647 h 55"/>
              <a:gd name="T8" fmla="*/ 0 w 174"/>
              <a:gd name="T9" fmla="*/ 2147483647 h 55"/>
              <a:gd name="T10" fmla="*/ 2147483647 w 174"/>
              <a:gd name="T11" fmla="*/ 2147483647 h 55"/>
              <a:gd name="T12" fmla="*/ 2147483647 w 174"/>
              <a:gd name="T13" fmla="*/ 2147483647 h 55"/>
              <a:gd name="T14" fmla="*/ 2147483647 w 174"/>
              <a:gd name="T15" fmla="*/ 2147483647 h 55"/>
              <a:gd name="T16" fmla="*/ 2147483647 w 174"/>
              <a:gd name="T17" fmla="*/ 2147483647 h 55"/>
              <a:gd name="T18" fmla="*/ 2147483647 w 174"/>
              <a:gd name="T19" fmla="*/ 0 h 55"/>
              <a:gd name="T20" fmla="*/ 2147483647 w 174"/>
              <a:gd name="T21" fmla="*/ 2147483647 h 55"/>
              <a:gd name="T22" fmla="*/ 2147483647 w 174"/>
              <a:gd name="T23" fmla="*/ 2147483647 h 55"/>
              <a:gd name="T24" fmla="*/ 2147483647 w 174"/>
              <a:gd name="T25" fmla="*/ 2147483647 h 55"/>
              <a:gd name="T26" fmla="*/ 2147483647 w 174"/>
              <a:gd name="T27" fmla="*/ 2147483647 h 55"/>
              <a:gd name="T28" fmla="*/ 2147483647 w 174"/>
              <a:gd name="T29" fmla="*/ 2147483647 h 55"/>
              <a:gd name="T30" fmla="*/ 2147483647 w 174"/>
              <a:gd name="T31" fmla="*/ 2147483647 h 55"/>
              <a:gd name="T32" fmla="*/ 2147483647 w 174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74" h="55">
                <a:moveTo>
                  <a:pt x="79" y="37"/>
                </a:moveTo>
                <a:lnTo>
                  <a:pt x="53" y="48"/>
                </a:lnTo>
                <a:lnTo>
                  <a:pt x="13" y="55"/>
                </a:lnTo>
                <a:lnTo>
                  <a:pt x="8" y="43"/>
                </a:lnTo>
                <a:lnTo>
                  <a:pt x="0" y="37"/>
                </a:lnTo>
                <a:lnTo>
                  <a:pt x="25" y="27"/>
                </a:lnTo>
                <a:lnTo>
                  <a:pt x="33" y="22"/>
                </a:lnTo>
                <a:lnTo>
                  <a:pt x="64" y="10"/>
                </a:lnTo>
                <a:lnTo>
                  <a:pt x="63" y="1"/>
                </a:lnTo>
                <a:lnTo>
                  <a:pt x="118" y="0"/>
                </a:lnTo>
                <a:lnTo>
                  <a:pt x="130" y="3"/>
                </a:lnTo>
                <a:lnTo>
                  <a:pt x="135" y="6"/>
                </a:lnTo>
                <a:lnTo>
                  <a:pt x="162" y="3"/>
                </a:lnTo>
                <a:lnTo>
                  <a:pt x="174" y="15"/>
                </a:lnTo>
                <a:lnTo>
                  <a:pt x="136" y="24"/>
                </a:lnTo>
                <a:lnTo>
                  <a:pt x="97" y="32"/>
                </a:lnTo>
                <a:lnTo>
                  <a:pt x="79" y="3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0" name="Freeform 439"/>
          <p:cNvSpPr>
            <a:spLocks/>
          </p:cNvSpPr>
          <p:nvPr/>
        </p:nvSpPr>
        <p:spPr bwMode="auto">
          <a:xfrm>
            <a:off x="3094038" y="2755900"/>
            <a:ext cx="147637" cy="161925"/>
          </a:xfrm>
          <a:custGeom>
            <a:avLst/>
            <a:gdLst>
              <a:gd name="T0" fmla="*/ 2147483647 w 116"/>
              <a:gd name="T1" fmla="*/ 2147483647 h 95"/>
              <a:gd name="T2" fmla="*/ 2147483647 w 116"/>
              <a:gd name="T3" fmla="*/ 2147483647 h 95"/>
              <a:gd name="T4" fmla="*/ 2147483647 w 116"/>
              <a:gd name="T5" fmla="*/ 2147483647 h 95"/>
              <a:gd name="T6" fmla="*/ 0 w 116"/>
              <a:gd name="T7" fmla="*/ 2147483647 h 95"/>
              <a:gd name="T8" fmla="*/ 2147483647 w 116"/>
              <a:gd name="T9" fmla="*/ 2147483647 h 95"/>
              <a:gd name="T10" fmla="*/ 2147483647 w 116"/>
              <a:gd name="T11" fmla="*/ 2147483647 h 95"/>
              <a:gd name="T12" fmla="*/ 2147483647 w 116"/>
              <a:gd name="T13" fmla="*/ 2147483647 h 95"/>
              <a:gd name="T14" fmla="*/ 2147483647 w 116"/>
              <a:gd name="T15" fmla="*/ 2147483647 h 95"/>
              <a:gd name="T16" fmla="*/ 2147483647 w 116"/>
              <a:gd name="T17" fmla="*/ 2147483647 h 95"/>
              <a:gd name="T18" fmla="*/ 2147483647 w 116"/>
              <a:gd name="T19" fmla="*/ 2147483647 h 95"/>
              <a:gd name="T20" fmla="*/ 2147483647 w 116"/>
              <a:gd name="T21" fmla="*/ 2147483647 h 95"/>
              <a:gd name="T22" fmla="*/ 2147483647 w 116"/>
              <a:gd name="T23" fmla="*/ 2147483647 h 95"/>
              <a:gd name="T24" fmla="*/ 2147483647 w 116"/>
              <a:gd name="T25" fmla="*/ 2147483647 h 95"/>
              <a:gd name="T26" fmla="*/ 2147483647 w 116"/>
              <a:gd name="T27" fmla="*/ 2147483647 h 95"/>
              <a:gd name="T28" fmla="*/ 2147483647 w 116"/>
              <a:gd name="T29" fmla="*/ 2147483647 h 95"/>
              <a:gd name="T30" fmla="*/ 2147483647 w 116"/>
              <a:gd name="T31" fmla="*/ 0 h 95"/>
              <a:gd name="T32" fmla="*/ 2147483647 w 116"/>
              <a:gd name="T33" fmla="*/ 0 h 95"/>
              <a:gd name="T34" fmla="*/ 2147483647 w 116"/>
              <a:gd name="T35" fmla="*/ 2147483647 h 95"/>
              <a:gd name="T36" fmla="*/ 2147483647 w 116"/>
              <a:gd name="T37" fmla="*/ 2147483647 h 95"/>
              <a:gd name="T38" fmla="*/ 2147483647 w 116"/>
              <a:gd name="T39" fmla="*/ 2147483647 h 95"/>
              <a:gd name="T40" fmla="*/ 2147483647 w 116"/>
              <a:gd name="T41" fmla="*/ 2147483647 h 95"/>
              <a:gd name="T42" fmla="*/ 2147483647 w 116"/>
              <a:gd name="T43" fmla="*/ 2147483647 h 95"/>
              <a:gd name="T44" fmla="*/ 2147483647 w 116"/>
              <a:gd name="T45" fmla="*/ 2147483647 h 95"/>
              <a:gd name="T46" fmla="*/ 2147483647 w 116"/>
              <a:gd name="T47" fmla="*/ 2147483647 h 95"/>
              <a:gd name="T48" fmla="*/ 2147483647 w 116"/>
              <a:gd name="T49" fmla="*/ 2147483647 h 95"/>
              <a:gd name="T50" fmla="*/ 2147483647 w 116"/>
              <a:gd name="T51" fmla="*/ 2147483647 h 95"/>
              <a:gd name="T52" fmla="*/ 2147483647 w 116"/>
              <a:gd name="T53" fmla="*/ 2147483647 h 95"/>
              <a:gd name="T54" fmla="*/ 2147483647 w 116"/>
              <a:gd name="T55" fmla="*/ 2147483647 h 95"/>
              <a:gd name="T56" fmla="*/ 2147483647 w 116"/>
              <a:gd name="T57" fmla="*/ 2147483647 h 95"/>
              <a:gd name="T58" fmla="*/ 2147483647 w 116"/>
              <a:gd name="T59" fmla="*/ 2147483647 h 95"/>
              <a:gd name="T60" fmla="*/ 2147483647 w 116"/>
              <a:gd name="T61" fmla="*/ 2147483647 h 95"/>
              <a:gd name="T62" fmla="*/ 2147483647 w 116"/>
              <a:gd name="T63" fmla="*/ 2147483647 h 95"/>
              <a:gd name="T64" fmla="*/ 2147483647 w 116"/>
              <a:gd name="T65" fmla="*/ 2147483647 h 95"/>
              <a:gd name="T66" fmla="*/ 2147483647 w 116"/>
              <a:gd name="T67" fmla="*/ 2147483647 h 95"/>
              <a:gd name="T68" fmla="*/ 2147483647 w 116"/>
              <a:gd name="T69" fmla="*/ 2147483647 h 95"/>
              <a:gd name="T70" fmla="*/ 2147483647 w 116"/>
              <a:gd name="T71" fmla="*/ 2147483647 h 95"/>
              <a:gd name="T72" fmla="*/ 2147483647 w 116"/>
              <a:gd name="T73" fmla="*/ 2147483647 h 95"/>
              <a:gd name="T74" fmla="*/ 2147483647 w 116"/>
              <a:gd name="T75" fmla="*/ 2147483647 h 95"/>
              <a:gd name="T76" fmla="*/ 2147483647 w 116"/>
              <a:gd name="T77" fmla="*/ 2147483647 h 95"/>
              <a:gd name="T78" fmla="*/ 2147483647 w 116"/>
              <a:gd name="T79" fmla="*/ 2147483647 h 95"/>
              <a:gd name="T80" fmla="*/ 2147483647 w 116"/>
              <a:gd name="T81" fmla="*/ 2147483647 h 95"/>
              <a:gd name="T82" fmla="*/ 2147483647 w 116"/>
              <a:gd name="T83" fmla="*/ 2147483647 h 95"/>
              <a:gd name="T84" fmla="*/ 2147483647 w 116"/>
              <a:gd name="T85" fmla="*/ 2147483647 h 95"/>
              <a:gd name="T86" fmla="*/ 2147483647 w 116"/>
              <a:gd name="T87" fmla="*/ 2147483647 h 95"/>
              <a:gd name="T88" fmla="*/ 2147483647 w 116"/>
              <a:gd name="T89" fmla="*/ 2147483647 h 95"/>
              <a:gd name="T90" fmla="*/ 2147483647 w 116"/>
              <a:gd name="T91" fmla="*/ 2147483647 h 95"/>
              <a:gd name="T92" fmla="*/ 2147483647 w 116"/>
              <a:gd name="T93" fmla="*/ 2147483647 h 95"/>
              <a:gd name="T94" fmla="*/ 2147483647 w 116"/>
              <a:gd name="T95" fmla="*/ 2147483647 h 95"/>
              <a:gd name="T96" fmla="*/ 2147483647 w 116"/>
              <a:gd name="T97" fmla="*/ 2147483647 h 95"/>
              <a:gd name="T98" fmla="*/ 2147483647 w 116"/>
              <a:gd name="T99" fmla="*/ 2147483647 h 95"/>
              <a:gd name="T100" fmla="*/ 2147483647 w 116"/>
              <a:gd name="T101" fmla="*/ 2147483647 h 95"/>
              <a:gd name="T102" fmla="*/ 2147483647 w 116"/>
              <a:gd name="T103" fmla="*/ 2147483647 h 95"/>
              <a:gd name="T104" fmla="*/ 2147483647 w 116"/>
              <a:gd name="T105" fmla="*/ 2147483647 h 95"/>
              <a:gd name="T106" fmla="*/ 2147483647 w 116"/>
              <a:gd name="T107" fmla="*/ 2147483647 h 95"/>
              <a:gd name="T108" fmla="*/ 2147483647 w 116"/>
              <a:gd name="T109" fmla="*/ 2147483647 h 95"/>
              <a:gd name="T110" fmla="*/ 2147483647 w 116"/>
              <a:gd name="T111" fmla="*/ 2147483647 h 95"/>
              <a:gd name="T112" fmla="*/ 2147483647 w 116"/>
              <a:gd name="T113" fmla="*/ 2147483647 h 95"/>
              <a:gd name="T114" fmla="*/ 2147483647 w 116"/>
              <a:gd name="T115" fmla="*/ 2147483647 h 95"/>
              <a:gd name="T116" fmla="*/ 2147483647 w 116"/>
              <a:gd name="T117" fmla="*/ 2147483647 h 95"/>
              <a:gd name="T118" fmla="*/ 2147483647 w 116"/>
              <a:gd name="T119" fmla="*/ 2147483647 h 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6" h="95">
                <a:moveTo>
                  <a:pt x="60" y="75"/>
                </a:moveTo>
                <a:lnTo>
                  <a:pt x="61" y="72"/>
                </a:lnTo>
                <a:lnTo>
                  <a:pt x="28" y="76"/>
                </a:lnTo>
                <a:lnTo>
                  <a:pt x="0" y="74"/>
                </a:lnTo>
                <a:lnTo>
                  <a:pt x="7" y="66"/>
                </a:lnTo>
                <a:lnTo>
                  <a:pt x="21" y="58"/>
                </a:lnTo>
                <a:lnTo>
                  <a:pt x="6" y="58"/>
                </a:lnTo>
                <a:lnTo>
                  <a:pt x="12" y="55"/>
                </a:lnTo>
                <a:lnTo>
                  <a:pt x="29" y="47"/>
                </a:lnTo>
                <a:lnTo>
                  <a:pt x="31" y="49"/>
                </a:lnTo>
                <a:lnTo>
                  <a:pt x="34" y="43"/>
                </a:lnTo>
                <a:lnTo>
                  <a:pt x="31" y="40"/>
                </a:lnTo>
                <a:lnTo>
                  <a:pt x="38" y="38"/>
                </a:lnTo>
                <a:lnTo>
                  <a:pt x="56" y="16"/>
                </a:lnTo>
                <a:lnTo>
                  <a:pt x="76" y="1"/>
                </a:lnTo>
                <a:lnTo>
                  <a:pt x="86" y="0"/>
                </a:lnTo>
                <a:lnTo>
                  <a:pt x="93" y="0"/>
                </a:lnTo>
                <a:lnTo>
                  <a:pt x="81" y="4"/>
                </a:lnTo>
                <a:lnTo>
                  <a:pt x="84" y="7"/>
                </a:lnTo>
                <a:lnTo>
                  <a:pt x="77" y="14"/>
                </a:lnTo>
                <a:lnTo>
                  <a:pt x="55" y="37"/>
                </a:lnTo>
                <a:lnTo>
                  <a:pt x="72" y="27"/>
                </a:lnTo>
                <a:lnTo>
                  <a:pt x="68" y="30"/>
                </a:lnTo>
                <a:lnTo>
                  <a:pt x="82" y="29"/>
                </a:lnTo>
                <a:lnTo>
                  <a:pt x="70" y="35"/>
                </a:lnTo>
                <a:lnTo>
                  <a:pt x="70" y="38"/>
                </a:lnTo>
                <a:lnTo>
                  <a:pt x="82" y="40"/>
                </a:lnTo>
                <a:lnTo>
                  <a:pt x="80" y="44"/>
                </a:lnTo>
                <a:lnTo>
                  <a:pt x="97" y="39"/>
                </a:lnTo>
                <a:lnTo>
                  <a:pt x="95" y="42"/>
                </a:lnTo>
                <a:lnTo>
                  <a:pt x="110" y="41"/>
                </a:lnTo>
                <a:lnTo>
                  <a:pt x="99" y="51"/>
                </a:lnTo>
                <a:lnTo>
                  <a:pt x="103" y="55"/>
                </a:lnTo>
                <a:lnTo>
                  <a:pt x="97" y="60"/>
                </a:lnTo>
                <a:lnTo>
                  <a:pt x="116" y="56"/>
                </a:lnTo>
                <a:lnTo>
                  <a:pt x="97" y="66"/>
                </a:lnTo>
                <a:lnTo>
                  <a:pt x="100" y="69"/>
                </a:lnTo>
                <a:lnTo>
                  <a:pt x="98" y="69"/>
                </a:lnTo>
                <a:lnTo>
                  <a:pt x="98" y="76"/>
                </a:lnTo>
                <a:lnTo>
                  <a:pt x="115" y="64"/>
                </a:lnTo>
                <a:lnTo>
                  <a:pt x="108" y="76"/>
                </a:lnTo>
                <a:lnTo>
                  <a:pt x="115" y="72"/>
                </a:lnTo>
                <a:lnTo>
                  <a:pt x="116" y="77"/>
                </a:lnTo>
                <a:lnTo>
                  <a:pt x="102" y="95"/>
                </a:lnTo>
                <a:lnTo>
                  <a:pt x="95" y="91"/>
                </a:lnTo>
                <a:lnTo>
                  <a:pt x="95" y="86"/>
                </a:lnTo>
                <a:lnTo>
                  <a:pt x="84" y="90"/>
                </a:lnTo>
                <a:lnTo>
                  <a:pt x="94" y="76"/>
                </a:lnTo>
                <a:lnTo>
                  <a:pt x="91" y="71"/>
                </a:lnTo>
                <a:lnTo>
                  <a:pt x="81" y="80"/>
                </a:lnTo>
                <a:lnTo>
                  <a:pt x="86" y="76"/>
                </a:lnTo>
                <a:lnTo>
                  <a:pt x="57" y="90"/>
                </a:lnTo>
                <a:lnTo>
                  <a:pt x="56" y="86"/>
                </a:lnTo>
                <a:lnTo>
                  <a:pt x="80" y="74"/>
                </a:lnTo>
                <a:lnTo>
                  <a:pt x="73" y="76"/>
                </a:lnTo>
                <a:lnTo>
                  <a:pt x="77" y="72"/>
                </a:lnTo>
                <a:lnTo>
                  <a:pt x="68" y="75"/>
                </a:lnTo>
                <a:lnTo>
                  <a:pt x="61" y="78"/>
                </a:lnTo>
                <a:lnTo>
                  <a:pt x="54" y="77"/>
                </a:lnTo>
                <a:lnTo>
                  <a:pt x="60" y="7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1" name="Freeform 440"/>
          <p:cNvSpPr>
            <a:spLocks/>
          </p:cNvSpPr>
          <p:nvPr/>
        </p:nvSpPr>
        <p:spPr bwMode="auto">
          <a:xfrm>
            <a:off x="2805113" y="1997075"/>
            <a:ext cx="261937" cy="53975"/>
          </a:xfrm>
          <a:custGeom>
            <a:avLst/>
            <a:gdLst>
              <a:gd name="T0" fmla="*/ 2147483647 w 206"/>
              <a:gd name="T1" fmla="*/ 2147483647 h 32"/>
              <a:gd name="T2" fmla="*/ 2147483647 w 206"/>
              <a:gd name="T3" fmla="*/ 2147483647 h 32"/>
              <a:gd name="T4" fmla="*/ 2147483647 w 206"/>
              <a:gd name="T5" fmla="*/ 2147483647 h 32"/>
              <a:gd name="T6" fmla="*/ 2147483647 w 206"/>
              <a:gd name="T7" fmla="*/ 2147483647 h 32"/>
              <a:gd name="T8" fmla="*/ 2147483647 w 206"/>
              <a:gd name="T9" fmla="*/ 0 h 32"/>
              <a:gd name="T10" fmla="*/ 0 w 206"/>
              <a:gd name="T11" fmla="*/ 2147483647 h 32"/>
              <a:gd name="T12" fmla="*/ 2147483647 w 206"/>
              <a:gd name="T13" fmla="*/ 2147483647 h 32"/>
              <a:gd name="T14" fmla="*/ 2147483647 w 206"/>
              <a:gd name="T15" fmla="*/ 2147483647 h 32"/>
              <a:gd name="T16" fmla="*/ 2147483647 w 206"/>
              <a:gd name="T17" fmla="*/ 2147483647 h 32"/>
              <a:gd name="T18" fmla="*/ 2147483647 w 206"/>
              <a:gd name="T19" fmla="*/ 2147483647 h 32"/>
              <a:gd name="T20" fmla="*/ 2147483647 w 206"/>
              <a:gd name="T21" fmla="*/ 2147483647 h 32"/>
              <a:gd name="T22" fmla="*/ 2147483647 w 206"/>
              <a:gd name="T23" fmla="*/ 2147483647 h 32"/>
              <a:gd name="T24" fmla="*/ 2147483647 w 206"/>
              <a:gd name="T25" fmla="*/ 2147483647 h 32"/>
              <a:gd name="T26" fmla="*/ 2147483647 w 206"/>
              <a:gd name="T27" fmla="*/ 2147483647 h 32"/>
              <a:gd name="T28" fmla="*/ 2147483647 w 206"/>
              <a:gd name="T29" fmla="*/ 2147483647 h 32"/>
              <a:gd name="T30" fmla="*/ 2147483647 w 206"/>
              <a:gd name="T31" fmla="*/ 2147483647 h 32"/>
              <a:gd name="T32" fmla="*/ 2147483647 w 206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06" h="32">
                <a:moveTo>
                  <a:pt x="84" y="16"/>
                </a:moveTo>
                <a:lnTo>
                  <a:pt x="62" y="9"/>
                </a:lnTo>
                <a:lnTo>
                  <a:pt x="91" y="9"/>
                </a:lnTo>
                <a:lnTo>
                  <a:pt x="37" y="7"/>
                </a:lnTo>
                <a:lnTo>
                  <a:pt x="47" y="0"/>
                </a:lnTo>
                <a:lnTo>
                  <a:pt x="0" y="1"/>
                </a:lnTo>
                <a:lnTo>
                  <a:pt x="43" y="7"/>
                </a:lnTo>
                <a:lnTo>
                  <a:pt x="35" y="20"/>
                </a:lnTo>
                <a:lnTo>
                  <a:pt x="29" y="32"/>
                </a:lnTo>
                <a:lnTo>
                  <a:pt x="71" y="32"/>
                </a:lnTo>
                <a:lnTo>
                  <a:pt x="114" y="31"/>
                </a:lnTo>
                <a:lnTo>
                  <a:pt x="157" y="29"/>
                </a:lnTo>
                <a:lnTo>
                  <a:pt x="201" y="29"/>
                </a:lnTo>
                <a:lnTo>
                  <a:pt x="206" y="22"/>
                </a:lnTo>
                <a:lnTo>
                  <a:pt x="173" y="15"/>
                </a:lnTo>
                <a:lnTo>
                  <a:pt x="128" y="15"/>
                </a:lnTo>
                <a:lnTo>
                  <a:pt x="84" y="1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2" name="Freeform 441"/>
          <p:cNvSpPr>
            <a:spLocks/>
          </p:cNvSpPr>
          <p:nvPr/>
        </p:nvSpPr>
        <p:spPr bwMode="auto">
          <a:xfrm>
            <a:off x="2895600" y="1892300"/>
            <a:ext cx="169863" cy="69850"/>
          </a:xfrm>
          <a:custGeom>
            <a:avLst/>
            <a:gdLst>
              <a:gd name="T0" fmla="*/ 2147483647 w 132"/>
              <a:gd name="T1" fmla="*/ 2147483647 h 41"/>
              <a:gd name="T2" fmla="*/ 2147483647 w 132"/>
              <a:gd name="T3" fmla="*/ 2147483647 h 41"/>
              <a:gd name="T4" fmla="*/ 2147483647 w 132"/>
              <a:gd name="T5" fmla="*/ 0 h 41"/>
              <a:gd name="T6" fmla="*/ 2147483647 w 132"/>
              <a:gd name="T7" fmla="*/ 2147483647 h 41"/>
              <a:gd name="T8" fmla="*/ 2147483647 w 132"/>
              <a:gd name="T9" fmla="*/ 2147483647 h 41"/>
              <a:gd name="T10" fmla="*/ 2147483647 w 132"/>
              <a:gd name="T11" fmla="*/ 2147483647 h 41"/>
              <a:gd name="T12" fmla="*/ 2147483647 w 132"/>
              <a:gd name="T13" fmla="*/ 2147483647 h 41"/>
              <a:gd name="T14" fmla="*/ 2147483647 w 132"/>
              <a:gd name="T15" fmla="*/ 2147483647 h 41"/>
              <a:gd name="T16" fmla="*/ 2147483647 w 132"/>
              <a:gd name="T17" fmla="*/ 2147483647 h 41"/>
              <a:gd name="T18" fmla="*/ 2147483647 w 132"/>
              <a:gd name="T19" fmla="*/ 2147483647 h 41"/>
              <a:gd name="T20" fmla="*/ 2147483647 w 132"/>
              <a:gd name="T21" fmla="*/ 2147483647 h 41"/>
              <a:gd name="T22" fmla="*/ 2147483647 w 132"/>
              <a:gd name="T23" fmla="*/ 2147483647 h 41"/>
              <a:gd name="T24" fmla="*/ 0 w 132"/>
              <a:gd name="T25" fmla="*/ 2147483647 h 41"/>
              <a:gd name="T26" fmla="*/ 2147483647 w 132"/>
              <a:gd name="T27" fmla="*/ 2147483647 h 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2" h="41">
                <a:moveTo>
                  <a:pt x="27" y="12"/>
                </a:moveTo>
                <a:lnTo>
                  <a:pt x="18" y="8"/>
                </a:lnTo>
                <a:lnTo>
                  <a:pt x="62" y="0"/>
                </a:lnTo>
                <a:lnTo>
                  <a:pt x="117" y="9"/>
                </a:lnTo>
                <a:lnTo>
                  <a:pt x="105" y="21"/>
                </a:lnTo>
                <a:lnTo>
                  <a:pt x="132" y="24"/>
                </a:lnTo>
                <a:lnTo>
                  <a:pt x="84" y="32"/>
                </a:lnTo>
                <a:lnTo>
                  <a:pt x="63" y="40"/>
                </a:lnTo>
                <a:lnTo>
                  <a:pt x="54" y="35"/>
                </a:lnTo>
                <a:lnTo>
                  <a:pt x="53" y="41"/>
                </a:lnTo>
                <a:lnTo>
                  <a:pt x="8" y="29"/>
                </a:lnTo>
                <a:lnTo>
                  <a:pt x="62" y="25"/>
                </a:lnTo>
                <a:lnTo>
                  <a:pt x="0" y="19"/>
                </a:lnTo>
                <a:lnTo>
                  <a:pt x="27" y="1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3" name="Freeform 442"/>
          <p:cNvSpPr>
            <a:spLocks/>
          </p:cNvSpPr>
          <p:nvPr/>
        </p:nvSpPr>
        <p:spPr bwMode="auto">
          <a:xfrm>
            <a:off x="2414588" y="1997075"/>
            <a:ext cx="223837" cy="61913"/>
          </a:xfrm>
          <a:custGeom>
            <a:avLst/>
            <a:gdLst>
              <a:gd name="T0" fmla="*/ 2147483647 w 176"/>
              <a:gd name="T1" fmla="*/ 2147483647 h 37"/>
              <a:gd name="T2" fmla="*/ 2147483647 w 176"/>
              <a:gd name="T3" fmla="*/ 2147483647 h 37"/>
              <a:gd name="T4" fmla="*/ 2147483647 w 176"/>
              <a:gd name="T5" fmla="*/ 2147483647 h 37"/>
              <a:gd name="T6" fmla="*/ 2147483647 w 176"/>
              <a:gd name="T7" fmla="*/ 2147483647 h 37"/>
              <a:gd name="T8" fmla="*/ 0 w 176"/>
              <a:gd name="T9" fmla="*/ 2147483647 h 37"/>
              <a:gd name="T10" fmla="*/ 2147483647 w 176"/>
              <a:gd name="T11" fmla="*/ 2147483647 h 37"/>
              <a:gd name="T12" fmla="*/ 2147483647 w 176"/>
              <a:gd name="T13" fmla="*/ 2147483647 h 37"/>
              <a:gd name="T14" fmla="*/ 2147483647 w 176"/>
              <a:gd name="T15" fmla="*/ 2147483647 h 37"/>
              <a:gd name="T16" fmla="*/ 2147483647 w 176"/>
              <a:gd name="T17" fmla="*/ 2147483647 h 37"/>
              <a:gd name="T18" fmla="*/ 2147483647 w 176"/>
              <a:gd name="T19" fmla="*/ 2147483647 h 37"/>
              <a:gd name="T20" fmla="*/ 2147483647 w 176"/>
              <a:gd name="T21" fmla="*/ 2147483647 h 37"/>
              <a:gd name="T22" fmla="*/ 2147483647 w 176"/>
              <a:gd name="T23" fmla="*/ 2147483647 h 37"/>
              <a:gd name="T24" fmla="*/ 2147483647 w 176"/>
              <a:gd name="T25" fmla="*/ 0 h 37"/>
              <a:gd name="T26" fmla="*/ 2147483647 w 176"/>
              <a:gd name="T27" fmla="*/ 2147483647 h 37"/>
              <a:gd name="T28" fmla="*/ 2147483647 w 176"/>
              <a:gd name="T29" fmla="*/ 2147483647 h 37"/>
              <a:gd name="T30" fmla="*/ 2147483647 w 176"/>
              <a:gd name="T31" fmla="*/ 2147483647 h 37"/>
              <a:gd name="T32" fmla="*/ 2147483647 w 176"/>
              <a:gd name="T33" fmla="*/ 2147483647 h 37"/>
              <a:gd name="T34" fmla="*/ 2147483647 w 176"/>
              <a:gd name="T35" fmla="*/ 2147483647 h 37"/>
              <a:gd name="T36" fmla="*/ 2147483647 w 176"/>
              <a:gd name="T37" fmla="*/ 2147483647 h 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76" h="37">
                <a:moveTo>
                  <a:pt x="47" y="37"/>
                </a:moveTo>
                <a:lnTo>
                  <a:pt x="30" y="33"/>
                </a:lnTo>
                <a:lnTo>
                  <a:pt x="87" y="23"/>
                </a:lnTo>
                <a:lnTo>
                  <a:pt x="44" y="23"/>
                </a:lnTo>
                <a:lnTo>
                  <a:pt x="0" y="23"/>
                </a:lnTo>
                <a:lnTo>
                  <a:pt x="41" y="18"/>
                </a:lnTo>
                <a:lnTo>
                  <a:pt x="23" y="15"/>
                </a:lnTo>
                <a:lnTo>
                  <a:pt x="51" y="14"/>
                </a:lnTo>
                <a:lnTo>
                  <a:pt x="38" y="10"/>
                </a:lnTo>
                <a:lnTo>
                  <a:pt x="88" y="12"/>
                </a:lnTo>
                <a:lnTo>
                  <a:pt x="122" y="20"/>
                </a:lnTo>
                <a:lnTo>
                  <a:pt x="123" y="6"/>
                </a:lnTo>
                <a:lnTo>
                  <a:pt x="154" y="0"/>
                </a:lnTo>
                <a:lnTo>
                  <a:pt x="143" y="15"/>
                </a:lnTo>
                <a:lnTo>
                  <a:pt x="176" y="14"/>
                </a:lnTo>
                <a:lnTo>
                  <a:pt x="149" y="26"/>
                </a:lnTo>
                <a:lnTo>
                  <a:pt x="128" y="26"/>
                </a:lnTo>
                <a:lnTo>
                  <a:pt x="88" y="32"/>
                </a:lnTo>
                <a:lnTo>
                  <a:pt x="47" y="3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4" name="Freeform 443"/>
          <p:cNvSpPr>
            <a:spLocks/>
          </p:cNvSpPr>
          <p:nvPr/>
        </p:nvSpPr>
        <p:spPr bwMode="auto">
          <a:xfrm>
            <a:off x="2713038" y="2303463"/>
            <a:ext cx="138112" cy="82550"/>
          </a:xfrm>
          <a:custGeom>
            <a:avLst/>
            <a:gdLst>
              <a:gd name="T0" fmla="*/ 2147483647 w 110"/>
              <a:gd name="T1" fmla="*/ 2147483647 h 49"/>
              <a:gd name="T2" fmla="*/ 2147483647 w 110"/>
              <a:gd name="T3" fmla="*/ 2147483647 h 49"/>
              <a:gd name="T4" fmla="*/ 2147483647 w 110"/>
              <a:gd name="T5" fmla="*/ 2147483647 h 49"/>
              <a:gd name="T6" fmla="*/ 2147483647 w 110"/>
              <a:gd name="T7" fmla="*/ 2147483647 h 49"/>
              <a:gd name="T8" fmla="*/ 2147483647 w 110"/>
              <a:gd name="T9" fmla="*/ 2147483647 h 49"/>
              <a:gd name="T10" fmla="*/ 2147483647 w 110"/>
              <a:gd name="T11" fmla="*/ 2147483647 h 49"/>
              <a:gd name="T12" fmla="*/ 0 w 110"/>
              <a:gd name="T13" fmla="*/ 2147483647 h 49"/>
              <a:gd name="T14" fmla="*/ 2147483647 w 110"/>
              <a:gd name="T15" fmla="*/ 2147483647 h 49"/>
              <a:gd name="T16" fmla="*/ 2147483647 w 110"/>
              <a:gd name="T17" fmla="*/ 2147483647 h 49"/>
              <a:gd name="T18" fmla="*/ 2147483647 w 110"/>
              <a:gd name="T19" fmla="*/ 0 h 49"/>
              <a:gd name="T20" fmla="*/ 2147483647 w 110"/>
              <a:gd name="T21" fmla="*/ 2147483647 h 49"/>
              <a:gd name="T22" fmla="*/ 2147483647 w 110"/>
              <a:gd name="T23" fmla="*/ 2147483647 h 49"/>
              <a:gd name="T24" fmla="*/ 2147483647 w 110"/>
              <a:gd name="T25" fmla="*/ 2147483647 h 49"/>
              <a:gd name="T26" fmla="*/ 2147483647 w 110"/>
              <a:gd name="T27" fmla="*/ 2147483647 h 49"/>
              <a:gd name="T28" fmla="*/ 2147483647 w 110"/>
              <a:gd name="T29" fmla="*/ 2147483647 h 49"/>
              <a:gd name="T30" fmla="*/ 2147483647 w 110"/>
              <a:gd name="T31" fmla="*/ 2147483647 h 49"/>
              <a:gd name="T32" fmla="*/ 2147483647 w 110"/>
              <a:gd name="T33" fmla="*/ 2147483647 h 49"/>
              <a:gd name="T34" fmla="*/ 2147483647 w 110"/>
              <a:gd name="T35" fmla="*/ 2147483647 h 49"/>
              <a:gd name="T36" fmla="*/ 2147483647 w 110"/>
              <a:gd name="T37" fmla="*/ 2147483647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0" h="49">
                <a:moveTo>
                  <a:pt x="77" y="36"/>
                </a:moveTo>
                <a:lnTo>
                  <a:pt x="67" y="33"/>
                </a:lnTo>
                <a:lnTo>
                  <a:pt x="68" y="30"/>
                </a:lnTo>
                <a:lnTo>
                  <a:pt x="60" y="34"/>
                </a:lnTo>
                <a:lnTo>
                  <a:pt x="24" y="49"/>
                </a:lnTo>
                <a:lnTo>
                  <a:pt x="23" y="38"/>
                </a:lnTo>
                <a:lnTo>
                  <a:pt x="0" y="39"/>
                </a:lnTo>
                <a:lnTo>
                  <a:pt x="23" y="29"/>
                </a:lnTo>
                <a:lnTo>
                  <a:pt x="38" y="14"/>
                </a:lnTo>
                <a:lnTo>
                  <a:pt x="52" y="0"/>
                </a:lnTo>
                <a:lnTo>
                  <a:pt x="60" y="3"/>
                </a:lnTo>
                <a:lnTo>
                  <a:pt x="58" y="11"/>
                </a:lnTo>
                <a:lnTo>
                  <a:pt x="67" y="8"/>
                </a:lnTo>
                <a:lnTo>
                  <a:pt x="95" y="24"/>
                </a:lnTo>
                <a:lnTo>
                  <a:pt x="85" y="33"/>
                </a:lnTo>
                <a:lnTo>
                  <a:pt x="107" y="33"/>
                </a:lnTo>
                <a:lnTo>
                  <a:pt x="110" y="37"/>
                </a:lnTo>
                <a:lnTo>
                  <a:pt x="92" y="42"/>
                </a:lnTo>
                <a:lnTo>
                  <a:pt x="77" y="3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5" name="Freeform 444"/>
          <p:cNvSpPr>
            <a:spLocks/>
          </p:cNvSpPr>
          <p:nvPr/>
        </p:nvSpPr>
        <p:spPr bwMode="auto">
          <a:xfrm>
            <a:off x="2609850" y="2078038"/>
            <a:ext cx="122238" cy="61912"/>
          </a:xfrm>
          <a:custGeom>
            <a:avLst/>
            <a:gdLst>
              <a:gd name="T0" fmla="*/ 2147483647 w 97"/>
              <a:gd name="T1" fmla="*/ 0 h 37"/>
              <a:gd name="T2" fmla="*/ 2147483647 w 97"/>
              <a:gd name="T3" fmla="*/ 0 h 37"/>
              <a:gd name="T4" fmla="*/ 2147483647 w 97"/>
              <a:gd name="T5" fmla="*/ 2147483647 h 37"/>
              <a:gd name="T6" fmla="*/ 2147483647 w 97"/>
              <a:gd name="T7" fmla="*/ 2147483647 h 37"/>
              <a:gd name="T8" fmla="*/ 0 w 97"/>
              <a:gd name="T9" fmla="*/ 2147483647 h 37"/>
              <a:gd name="T10" fmla="*/ 2147483647 w 97"/>
              <a:gd name="T11" fmla="*/ 2147483647 h 37"/>
              <a:gd name="T12" fmla="*/ 2147483647 w 97"/>
              <a:gd name="T13" fmla="*/ 2147483647 h 37"/>
              <a:gd name="T14" fmla="*/ 2147483647 w 97"/>
              <a:gd name="T15" fmla="*/ 2147483647 h 37"/>
              <a:gd name="T16" fmla="*/ 2147483647 w 97"/>
              <a:gd name="T17" fmla="*/ 2147483647 h 37"/>
              <a:gd name="T18" fmla="*/ 2147483647 w 97"/>
              <a:gd name="T19" fmla="*/ 2147483647 h 37"/>
              <a:gd name="T20" fmla="*/ 2147483647 w 97"/>
              <a:gd name="T21" fmla="*/ 0 h 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7" h="37">
                <a:moveTo>
                  <a:pt x="97" y="0"/>
                </a:moveTo>
                <a:lnTo>
                  <a:pt x="40" y="0"/>
                </a:lnTo>
                <a:lnTo>
                  <a:pt x="46" y="9"/>
                </a:lnTo>
                <a:lnTo>
                  <a:pt x="34" y="14"/>
                </a:lnTo>
                <a:lnTo>
                  <a:pt x="0" y="15"/>
                </a:lnTo>
                <a:lnTo>
                  <a:pt x="19" y="26"/>
                </a:lnTo>
                <a:lnTo>
                  <a:pt x="40" y="37"/>
                </a:lnTo>
                <a:lnTo>
                  <a:pt x="44" y="31"/>
                </a:lnTo>
                <a:lnTo>
                  <a:pt x="70" y="31"/>
                </a:lnTo>
                <a:lnTo>
                  <a:pt x="83" y="15"/>
                </a:lnTo>
                <a:lnTo>
                  <a:pt x="97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6" name="Freeform 445"/>
          <p:cNvSpPr>
            <a:spLocks/>
          </p:cNvSpPr>
          <p:nvPr/>
        </p:nvSpPr>
        <p:spPr bwMode="auto">
          <a:xfrm>
            <a:off x="2724150" y="2065338"/>
            <a:ext cx="128588" cy="60325"/>
          </a:xfrm>
          <a:custGeom>
            <a:avLst/>
            <a:gdLst>
              <a:gd name="T0" fmla="*/ 2147483647 w 102"/>
              <a:gd name="T1" fmla="*/ 2147483647 h 35"/>
              <a:gd name="T2" fmla="*/ 2147483647 w 102"/>
              <a:gd name="T3" fmla="*/ 2147483647 h 35"/>
              <a:gd name="T4" fmla="*/ 2147483647 w 102"/>
              <a:gd name="T5" fmla="*/ 2147483647 h 35"/>
              <a:gd name="T6" fmla="*/ 2147483647 w 102"/>
              <a:gd name="T7" fmla="*/ 2147483647 h 35"/>
              <a:gd name="T8" fmla="*/ 0 w 102"/>
              <a:gd name="T9" fmla="*/ 2147483647 h 35"/>
              <a:gd name="T10" fmla="*/ 2147483647 w 102"/>
              <a:gd name="T11" fmla="*/ 2147483647 h 35"/>
              <a:gd name="T12" fmla="*/ 2147483647 w 102"/>
              <a:gd name="T13" fmla="*/ 2147483647 h 35"/>
              <a:gd name="T14" fmla="*/ 2147483647 w 102"/>
              <a:gd name="T15" fmla="*/ 2147483647 h 35"/>
              <a:gd name="T16" fmla="*/ 2147483647 w 102"/>
              <a:gd name="T17" fmla="*/ 2147483647 h 35"/>
              <a:gd name="T18" fmla="*/ 2147483647 w 102"/>
              <a:gd name="T19" fmla="*/ 0 h 35"/>
              <a:gd name="T20" fmla="*/ 2147483647 w 102"/>
              <a:gd name="T21" fmla="*/ 2147483647 h 35"/>
              <a:gd name="T22" fmla="*/ 2147483647 w 102"/>
              <a:gd name="T23" fmla="*/ 2147483647 h 35"/>
              <a:gd name="T24" fmla="*/ 2147483647 w 102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35">
                <a:moveTo>
                  <a:pt x="63" y="21"/>
                </a:moveTo>
                <a:lnTo>
                  <a:pt x="30" y="22"/>
                </a:lnTo>
                <a:lnTo>
                  <a:pt x="34" y="26"/>
                </a:lnTo>
                <a:lnTo>
                  <a:pt x="18" y="34"/>
                </a:lnTo>
                <a:lnTo>
                  <a:pt x="0" y="35"/>
                </a:lnTo>
                <a:lnTo>
                  <a:pt x="4" y="33"/>
                </a:lnTo>
                <a:lnTo>
                  <a:pt x="23" y="9"/>
                </a:lnTo>
                <a:lnTo>
                  <a:pt x="34" y="8"/>
                </a:lnTo>
                <a:lnTo>
                  <a:pt x="32" y="5"/>
                </a:lnTo>
                <a:lnTo>
                  <a:pt x="43" y="0"/>
                </a:lnTo>
                <a:lnTo>
                  <a:pt x="102" y="4"/>
                </a:lnTo>
                <a:lnTo>
                  <a:pt x="87" y="10"/>
                </a:lnTo>
                <a:lnTo>
                  <a:pt x="63" y="2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7" name="Freeform 446"/>
          <p:cNvSpPr>
            <a:spLocks/>
          </p:cNvSpPr>
          <p:nvPr/>
        </p:nvSpPr>
        <p:spPr bwMode="auto">
          <a:xfrm>
            <a:off x="1598613" y="2781300"/>
            <a:ext cx="68262" cy="77788"/>
          </a:xfrm>
          <a:custGeom>
            <a:avLst/>
            <a:gdLst>
              <a:gd name="T0" fmla="*/ 2147483647 w 54"/>
              <a:gd name="T1" fmla="*/ 2147483647 h 46"/>
              <a:gd name="T2" fmla="*/ 2147483647 w 54"/>
              <a:gd name="T3" fmla="*/ 2147483647 h 46"/>
              <a:gd name="T4" fmla="*/ 2147483647 w 54"/>
              <a:gd name="T5" fmla="*/ 2147483647 h 46"/>
              <a:gd name="T6" fmla="*/ 2147483647 w 54"/>
              <a:gd name="T7" fmla="*/ 2147483647 h 46"/>
              <a:gd name="T8" fmla="*/ 2147483647 w 54"/>
              <a:gd name="T9" fmla="*/ 2147483647 h 46"/>
              <a:gd name="T10" fmla="*/ 2147483647 w 54"/>
              <a:gd name="T11" fmla="*/ 2147483647 h 46"/>
              <a:gd name="T12" fmla="*/ 2147483647 w 54"/>
              <a:gd name="T13" fmla="*/ 2147483647 h 46"/>
              <a:gd name="T14" fmla="*/ 2147483647 w 54"/>
              <a:gd name="T15" fmla="*/ 2147483647 h 46"/>
              <a:gd name="T16" fmla="*/ 2147483647 w 54"/>
              <a:gd name="T17" fmla="*/ 2147483647 h 46"/>
              <a:gd name="T18" fmla="*/ 2147483647 w 54"/>
              <a:gd name="T19" fmla="*/ 2147483647 h 46"/>
              <a:gd name="T20" fmla="*/ 2147483647 w 54"/>
              <a:gd name="T21" fmla="*/ 2147483647 h 46"/>
              <a:gd name="T22" fmla="*/ 2147483647 w 54"/>
              <a:gd name="T23" fmla="*/ 2147483647 h 46"/>
              <a:gd name="T24" fmla="*/ 2147483647 w 54"/>
              <a:gd name="T25" fmla="*/ 2147483647 h 46"/>
              <a:gd name="T26" fmla="*/ 0 w 54"/>
              <a:gd name="T27" fmla="*/ 0 h 46"/>
              <a:gd name="T28" fmla="*/ 2147483647 w 54"/>
              <a:gd name="T29" fmla="*/ 2147483647 h 46"/>
              <a:gd name="T30" fmla="*/ 2147483647 w 54"/>
              <a:gd name="T31" fmla="*/ 2147483647 h 46"/>
              <a:gd name="T32" fmla="*/ 2147483647 w 54"/>
              <a:gd name="T33" fmla="*/ 2147483647 h 46"/>
              <a:gd name="T34" fmla="*/ 2147483647 w 54"/>
              <a:gd name="T35" fmla="*/ 2147483647 h 46"/>
              <a:gd name="T36" fmla="*/ 2147483647 w 54"/>
              <a:gd name="T37" fmla="*/ 2147483647 h 46"/>
              <a:gd name="T38" fmla="*/ 2147483647 w 54"/>
              <a:gd name="T39" fmla="*/ 2147483647 h 46"/>
              <a:gd name="T40" fmla="*/ 2147483647 w 54"/>
              <a:gd name="T41" fmla="*/ 2147483647 h 46"/>
              <a:gd name="T42" fmla="*/ 2147483647 w 54"/>
              <a:gd name="T43" fmla="*/ 2147483647 h 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4" h="46">
                <a:moveTo>
                  <a:pt x="38" y="32"/>
                </a:moveTo>
                <a:lnTo>
                  <a:pt x="34" y="34"/>
                </a:lnTo>
                <a:lnTo>
                  <a:pt x="21" y="33"/>
                </a:lnTo>
                <a:lnTo>
                  <a:pt x="24" y="29"/>
                </a:lnTo>
                <a:lnTo>
                  <a:pt x="18" y="28"/>
                </a:lnTo>
                <a:lnTo>
                  <a:pt x="11" y="26"/>
                </a:lnTo>
                <a:lnTo>
                  <a:pt x="23" y="22"/>
                </a:lnTo>
                <a:lnTo>
                  <a:pt x="11" y="17"/>
                </a:lnTo>
                <a:lnTo>
                  <a:pt x="10" y="13"/>
                </a:lnTo>
                <a:lnTo>
                  <a:pt x="3" y="12"/>
                </a:lnTo>
                <a:lnTo>
                  <a:pt x="2" y="9"/>
                </a:lnTo>
                <a:lnTo>
                  <a:pt x="11" y="4"/>
                </a:lnTo>
                <a:lnTo>
                  <a:pt x="6" y="5"/>
                </a:lnTo>
                <a:lnTo>
                  <a:pt x="0" y="0"/>
                </a:lnTo>
                <a:lnTo>
                  <a:pt x="19" y="3"/>
                </a:lnTo>
                <a:lnTo>
                  <a:pt x="38" y="8"/>
                </a:lnTo>
                <a:lnTo>
                  <a:pt x="43" y="16"/>
                </a:lnTo>
                <a:lnTo>
                  <a:pt x="51" y="28"/>
                </a:lnTo>
                <a:lnTo>
                  <a:pt x="54" y="42"/>
                </a:lnTo>
                <a:lnTo>
                  <a:pt x="54" y="46"/>
                </a:lnTo>
                <a:lnTo>
                  <a:pt x="27" y="39"/>
                </a:lnTo>
                <a:lnTo>
                  <a:pt x="38" y="3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8" name="Freeform 447"/>
          <p:cNvSpPr>
            <a:spLocks/>
          </p:cNvSpPr>
          <p:nvPr/>
        </p:nvSpPr>
        <p:spPr bwMode="auto">
          <a:xfrm>
            <a:off x="2352675" y="1978025"/>
            <a:ext cx="161925" cy="42863"/>
          </a:xfrm>
          <a:custGeom>
            <a:avLst/>
            <a:gdLst>
              <a:gd name="T0" fmla="*/ 2147483647 w 127"/>
              <a:gd name="T1" fmla="*/ 2147483647 h 24"/>
              <a:gd name="T2" fmla="*/ 2147483647 w 127"/>
              <a:gd name="T3" fmla="*/ 2147483647 h 24"/>
              <a:gd name="T4" fmla="*/ 2147483647 w 127"/>
              <a:gd name="T5" fmla="*/ 2147483647 h 24"/>
              <a:gd name="T6" fmla="*/ 2147483647 w 127"/>
              <a:gd name="T7" fmla="*/ 2147483647 h 24"/>
              <a:gd name="T8" fmla="*/ 2147483647 w 127"/>
              <a:gd name="T9" fmla="*/ 2147483647 h 24"/>
              <a:gd name="T10" fmla="*/ 2147483647 w 127"/>
              <a:gd name="T11" fmla="*/ 2147483647 h 24"/>
              <a:gd name="T12" fmla="*/ 2147483647 w 127"/>
              <a:gd name="T13" fmla="*/ 2147483647 h 24"/>
              <a:gd name="T14" fmla="*/ 2147483647 w 127"/>
              <a:gd name="T15" fmla="*/ 2147483647 h 24"/>
              <a:gd name="T16" fmla="*/ 2147483647 w 127"/>
              <a:gd name="T17" fmla="*/ 2147483647 h 24"/>
              <a:gd name="T18" fmla="*/ 0 w 127"/>
              <a:gd name="T19" fmla="*/ 2147483647 h 24"/>
              <a:gd name="T20" fmla="*/ 2147483647 w 127"/>
              <a:gd name="T21" fmla="*/ 2147483647 h 24"/>
              <a:gd name="T22" fmla="*/ 2147483647 w 127"/>
              <a:gd name="T23" fmla="*/ 2147483647 h 24"/>
              <a:gd name="T24" fmla="*/ 2147483647 w 127"/>
              <a:gd name="T25" fmla="*/ 2147483647 h 24"/>
              <a:gd name="T26" fmla="*/ 2147483647 w 127"/>
              <a:gd name="T27" fmla="*/ 0 h 24"/>
              <a:gd name="T28" fmla="*/ 2147483647 w 127"/>
              <a:gd name="T29" fmla="*/ 2147483647 h 24"/>
              <a:gd name="T30" fmla="*/ 2147483647 w 127"/>
              <a:gd name="T31" fmla="*/ 2147483647 h 24"/>
              <a:gd name="T32" fmla="*/ 2147483647 w 127"/>
              <a:gd name="T33" fmla="*/ 2147483647 h 24"/>
              <a:gd name="T34" fmla="*/ 2147483647 w 127"/>
              <a:gd name="T35" fmla="*/ 2147483647 h 24"/>
              <a:gd name="T36" fmla="*/ 2147483647 w 127"/>
              <a:gd name="T37" fmla="*/ 2147483647 h 24"/>
              <a:gd name="T38" fmla="*/ 2147483647 w 127"/>
              <a:gd name="T39" fmla="*/ 2147483647 h 24"/>
              <a:gd name="T40" fmla="*/ 2147483647 w 127"/>
              <a:gd name="T41" fmla="*/ 2147483647 h 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7" h="24">
                <a:moveTo>
                  <a:pt x="77" y="13"/>
                </a:moveTo>
                <a:lnTo>
                  <a:pt x="78" y="11"/>
                </a:lnTo>
                <a:lnTo>
                  <a:pt x="62" y="16"/>
                </a:lnTo>
                <a:lnTo>
                  <a:pt x="48" y="20"/>
                </a:lnTo>
                <a:lnTo>
                  <a:pt x="46" y="18"/>
                </a:lnTo>
                <a:lnTo>
                  <a:pt x="37" y="23"/>
                </a:lnTo>
                <a:lnTo>
                  <a:pt x="24" y="24"/>
                </a:lnTo>
                <a:lnTo>
                  <a:pt x="24" y="20"/>
                </a:lnTo>
                <a:lnTo>
                  <a:pt x="13" y="23"/>
                </a:lnTo>
                <a:lnTo>
                  <a:pt x="0" y="22"/>
                </a:lnTo>
                <a:lnTo>
                  <a:pt x="8" y="17"/>
                </a:lnTo>
                <a:lnTo>
                  <a:pt x="55" y="9"/>
                </a:lnTo>
                <a:lnTo>
                  <a:pt x="86" y="2"/>
                </a:lnTo>
                <a:lnTo>
                  <a:pt x="108" y="0"/>
                </a:lnTo>
                <a:lnTo>
                  <a:pt x="127" y="2"/>
                </a:lnTo>
                <a:lnTo>
                  <a:pt x="109" y="7"/>
                </a:lnTo>
                <a:lnTo>
                  <a:pt x="113" y="9"/>
                </a:lnTo>
                <a:lnTo>
                  <a:pt x="108" y="10"/>
                </a:lnTo>
                <a:lnTo>
                  <a:pt x="87" y="14"/>
                </a:lnTo>
                <a:lnTo>
                  <a:pt x="76" y="19"/>
                </a:lnTo>
                <a:lnTo>
                  <a:pt x="77" y="1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9" name="Freeform 448"/>
          <p:cNvSpPr>
            <a:spLocks/>
          </p:cNvSpPr>
          <p:nvPr/>
        </p:nvSpPr>
        <p:spPr bwMode="auto">
          <a:xfrm>
            <a:off x="2679700" y="2000250"/>
            <a:ext cx="101600" cy="41275"/>
          </a:xfrm>
          <a:custGeom>
            <a:avLst/>
            <a:gdLst>
              <a:gd name="T0" fmla="*/ 2147483647 w 79"/>
              <a:gd name="T1" fmla="*/ 2147483647 h 24"/>
              <a:gd name="T2" fmla="*/ 2147483647 w 79"/>
              <a:gd name="T3" fmla="*/ 2147483647 h 24"/>
              <a:gd name="T4" fmla="*/ 2147483647 w 79"/>
              <a:gd name="T5" fmla="*/ 2147483647 h 24"/>
              <a:gd name="T6" fmla="*/ 2147483647 w 79"/>
              <a:gd name="T7" fmla="*/ 2147483647 h 24"/>
              <a:gd name="T8" fmla="*/ 2147483647 w 79"/>
              <a:gd name="T9" fmla="*/ 2147483647 h 24"/>
              <a:gd name="T10" fmla="*/ 2147483647 w 79"/>
              <a:gd name="T11" fmla="*/ 2147483647 h 24"/>
              <a:gd name="T12" fmla="*/ 0 w 79"/>
              <a:gd name="T13" fmla="*/ 2147483647 h 24"/>
              <a:gd name="T14" fmla="*/ 2147483647 w 79"/>
              <a:gd name="T15" fmla="*/ 2147483647 h 24"/>
              <a:gd name="T16" fmla="*/ 2147483647 w 79"/>
              <a:gd name="T17" fmla="*/ 2147483647 h 24"/>
              <a:gd name="T18" fmla="*/ 2147483647 w 79"/>
              <a:gd name="T19" fmla="*/ 2147483647 h 24"/>
              <a:gd name="T20" fmla="*/ 2147483647 w 79"/>
              <a:gd name="T21" fmla="*/ 2147483647 h 24"/>
              <a:gd name="T22" fmla="*/ 2147483647 w 79"/>
              <a:gd name="T23" fmla="*/ 2147483647 h 24"/>
              <a:gd name="T24" fmla="*/ 2147483647 w 79"/>
              <a:gd name="T25" fmla="*/ 2147483647 h 24"/>
              <a:gd name="T26" fmla="*/ 2147483647 w 79"/>
              <a:gd name="T27" fmla="*/ 2147483647 h 24"/>
              <a:gd name="T28" fmla="*/ 2147483647 w 79"/>
              <a:gd name="T29" fmla="*/ 2147483647 h 24"/>
              <a:gd name="T30" fmla="*/ 2147483647 w 79"/>
              <a:gd name="T31" fmla="*/ 2147483647 h 24"/>
              <a:gd name="T32" fmla="*/ 2147483647 w 79"/>
              <a:gd name="T33" fmla="*/ 2147483647 h 24"/>
              <a:gd name="T34" fmla="*/ 2147483647 w 79"/>
              <a:gd name="T35" fmla="*/ 0 h 24"/>
              <a:gd name="T36" fmla="*/ 2147483647 w 79"/>
              <a:gd name="T37" fmla="*/ 2147483647 h 24"/>
              <a:gd name="T38" fmla="*/ 2147483647 w 79"/>
              <a:gd name="T39" fmla="*/ 2147483647 h 24"/>
              <a:gd name="T40" fmla="*/ 2147483647 w 79"/>
              <a:gd name="T41" fmla="*/ 2147483647 h 24"/>
              <a:gd name="T42" fmla="*/ 2147483647 w 79"/>
              <a:gd name="T43" fmla="*/ 2147483647 h 24"/>
              <a:gd name="T44" fmla="*/ 2147483647 w 79"/>
              <a:gd name="T45" fmla="*/ 2147483647 h 2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24">
                <a:moveTo>
                  <a:pt x="37" y="7"/>
                </a:moveTo>
                <a:lnTo>
                  <a:pt x="25" y="4"/>
                </a:lnTo>
                <a:lnTo>
                  <a:pt x="30" y="6"/>
                </a:lnTo>
                <a:lnTo>
                  <a:pt x="21" y="8"/>
                </a:lnTo>
                <a:lnTo>
                  <a:pt x="20" y="10"/>
                </a:lnTo>
                <a:lnTo>
                  <a:pt x="20" y="12"/>
                </a:lnTo>
                <a:lnTo>
                  <a:pt x="0" y="15"/>
                </a:lnTo>
                <a:lnTo>
                  <a:pt x="52" y="13"/>
                </a:lnTo>
                <a:lnTo>
                  <a:pt x="20" y="19"/>
                </a:lnTo>
                <a:lnTo>
                  <a:pt x="19" y="21"/>
                </a:lnTo>
                <a:lnTo>
                  <a:pt x="50" y="24"/>
                </a:lnTo>
                <a:lnTo>
                  <a:pt x="53" y="21"/>
                </a:lnTo>
                <a:lnTo>
                  <a:pt x="57" y="18"/>
                </a:lnTo>
                <a:lnTo>
                  <a:pt x="68" y="18"/>
                </a:lnTo>
                <a:lnTo>
                  <a:pt x="71" y="15"/>
                </a:lnTo>
                <a:lnTo>
                  <a:pt x="65" y="13"/>
                </a:lnTo>
                <a:lnTo>
                  <a:pt x="79" y="5"/>
                </a:lnTo>
                <a:lnTo>
                  <a:pt x="76" y="0"/>
                </a:lnTo>
                <a:lnTo>
                  <a:pt x="63" y="3"/>
                </a:lnTo>
                <a:lnTo>
                  <a:pt x="41" y="1"/>
                </a:lnTo>
                <a:lnTo>
                  <a:pt x="50" y="7"/>
                </a:lnTo>
                <a:lnTo>
                  <a:pt x="43" y="9"/>
                </a:lnTo>
                <a:lnTo>
                  <a:pt x="37" y="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0" name="Freeform 449"/>
          <p:cNvSpPr>
            <a:spLocks/>
          </p:cNvSpPr>
          <p:nvPr/>
        </p:nvSpPr>
        <p:spPr bwMode="auto">
          <a:xfrm>
            <a:off x="2719388" y="1935163"/>
            <a:ext cx="85725" cy="36512"/>
          </a:xfrm>
          <a:custGeom>
            <a:avLst/>
            <a:gdLst>
              <a:gd name="T0" fmla="*/ 2147483647 w 68"/>
              <a:gd name="T1" fmla="*/ 2147483647 h 22"/>
              <a:gd name="T2" fmla="*/ 2147483647 w 68"/>
              <a:gd name="T3" fmla="*/ 2147483647 h 22"/>
              <a:gd name="T4" fmla="*/ 2147483647 w 68"/>
              <a:gd name="T5" fmla="*/ 2147483647 h 22"/>
              <a:gd name="T6" fmla="*/ 2147483647 w 68"/>
              <a:gd name="T7" fmla="*/ 2147483647 h 22"/>
              <a:gd name="T8" fmla="*/ 2147483647 w 68"/>
              <a:gd name="T9" fmla="*/ 2147483647 h 22"/>
              <a:gd name="T10" fmla="*/ 2147483647 w 68"/>
              <a:gd name="T11" fmla="*/ 2147483647 h 22"/>
              <a:gd name="T12" fmla="*/ 2147483647 w 68"/>
              <a:gd name="T13" fmla="*/ 2147483647 h 22"/>
              <a:gd name="T14" fmla="*/ 2147483647 w 68"/>
              <a:gd name="T15" fmla="*/ 2147483647 h 22"/>
              <a:gd name="T16" fmla="*/ 0 w 68"/>
              <a:gd name="T17" fmla="*/ 2147483647 h 22"/>
              <a:gd name="T18" fmla="*/ 2147483647 w 68"/>
              <a:gd name="T19" fmla="*/ 2147483647 h 22"/>
              <a:gd name="T20" fmla="*/ 2147483647 w 68"/>
              <a:gd name="T21" fmla="*/ 2147483647 h 22"/>
              <a:gd name="T22" fmla="*/ 2147483647 w 68"/>
              <a:gd name="T23" fmla="*/ 2147483647 h 22"/>
              <a:gd name="T24" fmla="*/ 2147483647 w 68"/>
              <a:gd name="T25" fmla="*/ 2147483647 h 22"/>
              <a:gd name="T26" fmla="*/ 2147483647 w 68"/>
              <a:gd name="T27" fmla="*/ 2147483647 h 22"/>
              <a:gd name="T28" fmla="*/ 2147483647 w 68"/>
              <a:gd name="T29" fmla="*/ 0 h 22"/>
              <a:gd name="T30" fmla="*/ 2147483647 w 68"/>
              <a:gd name="T31" fmla="*/ 2147483647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8" h="22">
                <a:moveTo>
                  <a:pt x="43" y="4"/>
                </a:moveTo>
                <a:lnTo>
                  <a:pt x="44" y="3"/>
                </a:lnTo>
                <a:lnTo>
                  <a:pt x="61" y="4"/>
                </a:lnTo>
                <a:lnTo>
                  <a:pt x="67" y="7"/>
                </a:lnTo>
                <a:lnTo>
                  <a:pt x="65" y="12"/>
                </a:lnTo>
                <a:lnTo>
                  <a:pt x="68" y="18"/>
                </a:lnTo>
                <a:lnTo>
                  <a:pt x="50" y="22"/>
                </a:lnTo>
                <a:lnTo>
                  <a:pt x="33" y="14"/>
                </a:lnTo>
                <a:lnTo>
                  <a:pt x="0" y="13"/>
                </a:lnTo>
                <a:lnTo>
                  <a:pt x="6" y="10"/>
                </a:lnTo>
                <a:lnTo>
                  <a:pt x="23" y="9"/>
                </a:lnTo>
                <a:lnTo>
                  <a:pt x="22" y="4"/>
                </a:lnTo>
                <a:lnTo>
                  <a:pt x="11" y="6"/>
                </a:lnTo>
                <a:lnTo>
                  <a:pt x="7" y="1"/>
                </a:lnTo>
                <a:lnTo>
                  <a:pt x="43" y="0"/>
                </a:lnTo>
                <a:lnTo>
                  <a:pt x="43" y="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1" name="Freeform 450"/>
          <p:cNvSpPr>
            <a:spLocks/>
          </p:cNvSpPr>
          <p:nvPr/>
        </p:nvSpPr>
        <p:spPr bwMode="auto">
          <a:xfrm>
            <a:off x="2579688" y="2185988"/>
            <a:ext cx="77787" cy="39687"/>
          </a:xfrm>
          <a:custGeom>
            <a:avLst/>
            <a:gdLst>
              <a:gd name="T0" fmla="*/ 2147483647 w 61"/>
              <a:gd name="T1" fmla="*/ 2147483647 h 24"/>
              <a:gd name="T2" fmla="*/ 2147483647 w 61"/>
              <a:gd name="T3" fmla="*/ 2147483647 h 24"/>
              <a:gd name="T4" fmla="*/ 2147483647 w 61"/>
              <a:gd name="T5" fmla="*/ 0 h 24"/>
              <a:gd name="T6" fmla="*/ 2147483647 w 61"/>
              <a:gd name="T7" fmla="*/ 2147483647 h 24"/>
              <a:gd name="T8" fmla="*/ 2147483647 w 61"/>
              <a:gd name="T9" fmla="*/ 2147483647 h 24"/>
              <a:gd name="T10" fmla="*/ 2147483647 w 61"/>
              <a:gd name="T11" fmla="*/ 2147483647 h 24"/>
              <a:gd name="T12" fmla="*/ 0 w 61"/>
              <a:gd name="T13" fmla="*/ 2147483647 h 24"/>
              <a:gd name="T14" fmla="*/ 2147483647 w 61"/>
              <a:gd name="T15" fmla="*/ 2147483647 h 24"/>
              <a:gd name="T16" fmla="*/ 2147483647 w 61"/>
              <a:gd name="T17" fmla="*/ 2147483647 h 24"/>
              <a:gd name="T18" fmla="*/ 2147483647 w 61"/>
              <a:gd name="T19" fmla="*/ 2147483647 h 24"/>
              <a:gd name="T20" fmla="*/ 2147483647 w 61"/>
              <a:gd name="T21" fmla="*/ 2147483647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" h="24">
                <a:moveTo>
                  <a:pt x="52" y="12"/>
                </a:moveTo>
                <a:lnTo>
                  <a:pt x="53" y="10"/>
                </a:lnTo>
                <a:lnTo>
                  <a:pt x="38" y="0"/>
                </a:lnTo>
                <a:lnTo>
                  <a:pt x="29" y="7"/>
                </a:lnTo>
                <a:lnTo>
                  <a:pt x="26" y="6"/>
                </a:lnTo>
                <a:lnTo>
                  <a:pt x="22" y="10"/>
                </a:lnTo>
                <a:lnTo>
                  <a:pt x="0" y="14"/>
                </a:lnTo>
                <a:lnTo>
                  <a:pt x="35" y="24"/>
                </a:lnTo>
                <a:lnTo>
                  <a:pt x="61" y="18"/>
                </a:lnTo>
                <a:lnTo>
                  <a:pt x="55" y="18"/>
                </a:lnTo>
                <a:lnTo>
                  <a:pt x="52" y="1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2" name="Freeform 451"/>
          <p:cNvSpPr>
            <a:spLocks/>
          </p:cNvSpPr>
          <p:nvPr/>
        </p:nvSpPr>
        <p:spPr bwMode="auto">
          <a:xfrm>
            <a:off x="3006725" y="2078038"/>
            <a:ext cx="74613" cy="26987"/>
          </a:xfrm>
          <a:custGeom>
            <a:avLst/>
            <a:gdLst>
              <a:gd name="T0" fmla="*/ 2147483647 w 60"/>
              <a:gd name="T1" fmla="*/ 0 h 15"/>
              <a:gd name="T2" fmla="*/ 2147483647 w 60"/>
              <a:gd name="T3" fmla="*/ 2147483647 h 15"/>
              <a:gd name="T4" fmla="*/ 0 w 60"/>
              <a:gd name="T5" fmla="*/ 2147483647 h 15"/>
              <a:gd name="T6" fmla="*/ 2147483647 w 60"/>
              <a:gd name="T7" fmla="*/ 2147483647 h 15"/>
              <a:gd name="T8" fmla="*/ 2147483647 w 60"/>
              <a:gd name="T9" fmla="*/ 2147483647 h 15"/>
              <a:gd name="T10" fmla="*/ 2147483647 w 60"/>
              <a:gd name="T11" fmla="*/ 2147483647 h 15"/>
              <a:gd name="T12" fmla="*/ 2147483647 w 60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15">
                <a:moveTo>
                  <a:pt x="42" y="0"/>
                </a:moveTo>
                <a:lnTo>
                  <a:pt x="4" y="1"/>
                </a:lnTo>
                <a:lnTo>
                  <a:pt x="0" y="7"/>
                </a:lnTo>
                <a:lnTo>
                  <a:pt x="5" y="10"/>
                </a:lnTo>
                <a:lnTo>
                  <a:pt x="13" y="15"/>
                </a:lnTo>
                <a:lnTo>
                  <a:pt x="60" y="12"/>
                </a:lnTo>
                <a:lnTo>
                  <a:pt x="42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3" name="Freeform 452"/>
          <p:cNvSpPr>
            <a:spLocks/>
          </p:cNvSpPr>
          <p:nvPr/>
        </p:nvSpPr>
        <p:spPr bwMode="auto">
          <a:xfrm>
            <a:off x="2971800" y="2230438"/>
            <a:ext cx="47625" cy="33337"/>
          </a:xfrm>
          <a:custGeom>
            <a:avLst/>
            <a:gdLst>
              <a:gd name="T0" fmla="*/ 2147483647 w 37"/>
              <a:gd name="T1" fmla="*/ 2147483647 h 19"/>
              <a:gd name="T2" fmla="*/ 2147483647 w 37"/>
              <a:gd name="T3" fmla="*/ 2147483647 h 19"/>
              <a:gd name="T4" fmla="*/ 0 w 37"/>
              <a:gd name="T5" fmla="*/ 2147483647 h 19"/>
              <a:gd name="T6" fmla="*/ 2147483647 w 37"/>
              <a:gd name="T7" fmla="*/ 0 h 19"/>
              <a:gd name="T8" fmla="*/ 2147483647 w 37"/>
              <a:gd name="T9" fmla="*/ 2147483647 h 19"/>
              <a:gd name="T10" fmla="*/ 2147483647 w 37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" h="19">
                <a:moveTo>
                  <a:pt x="33" y="12"/>
                </a:moveTo>
                <a:lnTo>
                  <a:pt x="3" y="19"/>
                </a:lnTo>
                <a:lnTo>
                  <a:pt x="0" y="10"/>
                </a:lnTo>
                <a:lnTo>
                  <a:pt x="24" y="0"/>
                </a:lnTo>
                <a:lnTo>
                  <a:pt x="37" y="5"/>
                </a:lnTo>
                <a:lnTo>
                  <a:pt x="33" y="1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4" name="Freeform 453"/>
          <p:cNvSpPr>
            <a:spLocks/>
          </p:cNvSpPr>
          <p:nvPr/>
        </p:nvSpPr>
        <p:spPr bwMode="auto">
          <a:xfrm>
            <a:off x="2827338" y="1946275"/>
            <a:ext cx="53975" cy="25400"/>
          </a:xfrm>
          <a:custGeom>
            <a:avLst/>
            <a:gdLst>
              <a:gd name="T0" fmla="*/ 0 w 43"/>
              <a:gd name="T1" fmla="*/ 2147483647 h 15"/>
              <a:gd name="T2" fmla="*/ 2147483647 w 43"/>
              <a:gd name="T3" fmla="*/ 0 h 15"/>
              <a:gd name="T4" fmla="*/ 2147483647 w 43"/>
              <a:gd name="T5" fmla="*/ 2147483647 h 15"/>
              <a:gd name="T6" fmla="*/ 2147483647 w 43"/>
              <a:gd name="T7" fmla="*/ 2147483647 h 15"/>
              <a:gd name="T8" fmla="*/ 2147483647 w 43"/>
              <a:gd name="T9" fmla="*/ 2147483647 h 15"/>
              <a:gd name="T10" fmla="*/ 2147483647 w 43"/>
              <a:gd name="T11" fmla="*/ 2147483647 h 15"/>
              <a:gd name="T12" fmla="*/ 0 w 43"/>
              <a:gd name="T13" fmla="*/ 2147483647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15">
                <a:moveTo>
                  <a:pt x="0" y="7"/>
                </a:moveTo>
                <a:lnTo>
                  <a:pt x="6" y="0"/>
                </a:lnTo>
                <a:lnTo>
                  <a:pt x="43" y="6"/>
                </a:lnTo>
                <a:lnTo>
                  <a:pt x="38" y="9"/>
                </a:lnTo>
                <a:lnTo>
                  <a:pt x="5" y="15"/>
                </a:lnTo>
                <a:lnTo>
                  <a:pt x="2" y="11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5" name="Freeform 454"/>
          <p:cNvSpPr>
            <a:spLocks/>
          </p:cNvSpPr>
          <p:nvPr/>
        </p:nvSpPr>
        <p:spPr bwMode="auto">
          <a:xfrm>
            <a:off x="2767013" y="2027238"/>
            <a:ext cx="55562" cy="23812"/>
          </a:xfrm>
          <a:custGeom>
            <a:avLst/>
            <a:gdLst>
              <a:gd name="T0" fmla="*/ 2147483647 w 44"/>
              <a:gd name="T1" fmla="*/ 2147483647 h 13"/>
              <a:gd name="T2" fmla="*/ 0 w 44"/>
              <a:gd name="T3" fmla="*/ 2147483647 h 13"/>
              <a:gd name="T4" fmla="*/ 2147483647 w 44"/>
              <a:gd name="T5" fmla="*/ 0 h 13"/>
              <a:gd name="T6" fmla="*/ 2147483647 w 44"/>
              <a:gd name="T7" fmla="*/ 2147483647 h 13"/>
              <a:gd name="T8" fmla="*/ 2147483647 w 44"/>
              <a:gd name="T9" fmla="*/ 2147483647 h 13"/>
              <a:gd name="T10" fmla="*/ 2147483647 w 44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" h="13">
                <a:moveTo>
                  <a:pt x="12" y="12"/>
                </a:moveTo>
                <a:lnTo>
                  <a:pt x="0" y="8"/>
                </a:lnTo>
                <a:lnTo>
                  <a:pt x="34" y="0"/>
                </a:lnTo>
                <a:lnTo>
                  <a:pt x="44" y="7"/>
                </a:lnTo>
                <a:lnTo>
                  <a:pt x="39" y="13"/>
                </a:lnTo>
                <a:lnTo>
                  <a:pt x="12" y="1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6" name="Freeform 455"/>
          <p:cNvSpPr>
            <a:spLocks/>
          </p:cNvSpPr>
          <p:nvPr/>
        </p:nvSpPr>
        <p:spPr bwMode="auto">
          <a:xfrm>
            <a:off x="2549525" y="2078038"/>
            <a:ext cx="47625" cy="23812"/>
          </a:xfrm>
          <a:custGeom>
            <a:avLst/>
            <a:gdLst>
              <a:gd name="T0" fmla="*/ 2147483647 w 37"/>
              <a:gd name="T1" fmla="*/ 2147483647 h 14"/>
              <a:gd name="T2" fmla="*/ 0 w 37"/>
              <a:gd name="T3" fmla="*/ 2147483647 h 14"/>
              <a:gd name="T4" fmla="*/ 2147483647 w 37"/>
              <a:gd name="T5" fmla="*/ 0 h 14"/>
              <a:gd name="T6" fmla="*/ 2147483647 w 37"/>
              <a:gd name="T7" fmla="*/ 2147483647 h 14"/>
              <a:gd name="T8" fmla="*/ 2147483647 w 37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" h="14">
                <a:moveTo>
                  <a:pt x="11" y="14"/>
                </a:moveTo>
                <a:lnTo>
                  <a:pt x="0" y="4"/>
                </a:lnTo>
                <a:lnTo>
                  <a:pt x="32" y="0"/>
                </a:lnTo>
                <a:lnTo>
                  <a:pt x="37" y="3"/>
                </a:lnTo>
                <a:lnTo>
                  <a:pt x="11" y="1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7" name="Freeform 456"/>
          <p:cNvSpPr>
            <a:spLocks/>
          </p:cNvSpPr>
          <p:nvPr/>
        </p:nvSpPr>
        <p:spPr bwMode="auto">
          <a:xfrm>
            <a:off x="3240088" y="1844675"/>
            <a:ext cx="998537" cy="636588"/>
          </a:xfrm>
          <a:custGeom>
            <a:avLst/>
            <a:gdLst>
              <a:gd name="T0" fmla="*/ 2147483647 w 786"/>
              <a:gd name="T1" fmla="*/ 2147483647 h 374"/>
              <a:gd name="T2" fmla="*/ 2147483647 w 786"/>
              <a:gd name="T3" fmla="*/ 2147483647 h 374"/>
              <a:gd name="T4" fmla="*/ 2147483647 w 786"/>
              <a:gd name="T5" fmla="*/ 2147483647 h 374"/>
              <a:gd name="T6" fmla="*/ 2147483647 w 786"/>
              <a:gd name="T7" fmla="*/ 2147483647 h 374"/>
              <a:gd name="T8" fmla="*/ 2147483647 w 786"/>
              <a:gd name="T9" fmla="*/ 2147483647 h 374"/>
              <a:gd name="T10" fmla="*/ 2147483647 w 786"/>
              <a:gd name="T11" fmla="*/ 2147483647 h 374"/>
              <a:gd name="T12" fmla="*/ 2147483647 w 786"/>
              <a:gd name="T13" fmla="*/ 2147483647 h 374"/>
              <a:gd name="T14" fmla="*/ 2147483647 w 786"/>
              <a:gd name="T15" fmla="*/ 2147483647 h 374"/>
              <a:gd name="T16" fmla="*/ 2147483647 w 786"/>
              <a:gd name="T17" fmla="*/ 2147483647 h 374"/>
              <a:gd name="T18" fmla="*/ 2147483647 w 786"/>
              <a:gd name="T19" fmla="*/ 2147483647 h 374"/>
              <a:gd name="T20" fmla="*/ 2147483647 w 786"/>
              <a:gd name="T21" fmla="*/ 2147483647 h 374"/>
              <a:gd name="T22" fmla="*/ 2147483647 w 786"/>
              <a:gd name="T23" fmla="*/ 2147483647 h 374"/>
              <a:gd name="T24" fmla="*/ 2147483647 w 786"/>
              <a:gd name="T25" fmla="*/ 2147483647 h 374"/>
              <a:gd name="T26" fmla="*/ 2147483647 w 786"/>
              <a:gd name="T27" fmla="*/ 2147483647 h 374"/>
              <a:gd name="T28" fmla="*/ 2147483647 w 786"/>
              <a:gd name="T29" fmla="*/ 2147483647 h 374"/>
              <a:gd name="T30" fmla="*/ 2147483647 w 786"/>
              <a:gd name="T31" fmla="*/ 2147483647 h 374"/>
              <a:gd name="T32" fmla="*/ 2147483647 w 786"/>
              <a:gd name="T33" fmla="*/ 2147483647 h 374"/>
              <a:gd name="T34" fmla="*/ 2147483647 w 786"/>
              <a:gd name="T35" fmla="*/ 2147483647 h 374"/>
              <a:gd name="T36" fmla="*/ 2147483647 w 786"/>
              <a:gd name="T37" fmla="*/ 2147483647 h 374"/>
              <a:gd name="T38" fmla="*/ 2147483647 w 786"/>
              <a:gd name="T39" fmla="*/ 2147483647 h 374"/>
              <a:gd name="T40" fmla="*/ 2147483647 w 786"/>
              <a:gd name="T41" fmla="*/ 2147483647 h 374"/>
              <a:gd name="T42" fmla="*/ 2147483647 w 786"/>
              <a:gd name="T43" fmla="*/ 2147483647 h 374"/>
              <a:gd name="T44" fmla="*/ 2147483647 w 786"/>
              <a:gd name="T45" fmla="*/ 2147483647 h 374"/>
              <a:gd name="T46" fmla="*/ 2147483647 w 786"/>
              <a:gd name="T47" fmla="*/ 2147483647 h 374"/>
              <a:gd name="T48" fmla="*/ 2147483647 w 786"/>
              <a:gd name="T49" fmla="*/ 2147483647 h 374"/>
              <a:gd name="T50" fmla="*/ 2147483647 w 786"/>
              <a:gd name="T51" fmla="*/ 2147483647 h 374"/>
              <a:gd name="T52" fmla="*/ 2147483647 w 786"/>
              <a:gd name="T53" fmla="*/ 2147483647 h 374"/>
              <a:gd name="T54" fmla="*/ 2147483647 w 786"/>
              <a:gd name="T55" fmla="*/ 2147483647 h 374"/>
              <a:gd name="T56" fmla="*/ 2147483647 w 786"/>
              <a:gd name="T57" fmla="*/ 2147483647 h 374"/>
              <a:gd name="T58" fmla="*/ 2147483647 w 786"/>
              <a:gd name="T59" fmla="*/ 2147483647 h 374"/>
              <a:gd name="T60" fmla="*/ 2147483647 w 786"/>
              <a:gd name="T61" fmla="*/ 2147483647 h 374"/>
              <a:gd name="T62" fmla="*/ 2147483647 w 786"/>
              <a:gd name="T63" fmla="*/ 2147483647 h 374"/>
              <a:gd name="T64" fmla="*/ 2147483647 w 786"/>
              <a:gd name="T65" fmla="*/ 2147483647 h 374"/>
              <a:gd name="T66" fmla="*/ 2147483647 w 786"/>
              <a:gd name="T67" fmla="*/ 2147483647 h 374"/>
              <a:gd name="T68" fmla="*/ 2147483647 w 786"/>
              <a:gd name="T69" fmla="*/ 2147483647 h 374"/>
              <a:gd name="T70" fmla="*/ 2147483647 w 786"/>
              <a:gd name="T71" fmla="*/ 2147483647 h 374"/>
              <a:gd name="T72" fmla="*/ 2147483647 w 786"/>
              <a:gd name="T73" fmla="*/ 2147483647 h 374"/>
              <a:gd name="T74" fmla="*/ 2147483647 w 786"/>
              <a:gd name="T75" fmla="*/ 2147483647 h 374"/>
              <a:gd name="T76" fmla="*/ 2147483647 w 786"/>
              <a:gd name="T77" fmla="*/ 2147483647 h 374"/>
              <a:gd name="T78" fmla="*/ 2147483647 w 786"/>
              <a:gd name="T79" fmla="*/ 2147483647 h 374"/>
              <a:gd name="T80" fmla="*/ 2147483647 w 786"/>
              <a:gd name="T81" fmla="*/ 2147483647 h 374"/>
              <a:gd name="T82" fmla="*/ 2147483647 w 786"/>
              <a:gd name="T83" fmla="*/ 2147483647 h 374"/>
              <a:gd name="T84" fmla="*/ 0 w 786"/>
              <a:gd name="T85" fmla="*/ 2147483647 h 374"/>
              <a:gd name="T86" fmla="*/ 2147483647 w 786"/>
              <a:gd name="T87" fmla="*/ 2147483647 h 374"/>
              <a:gd name="T88" fmla="*/ 2147483647 w 786"/>
              <a:gd name="T89" fmla="*/ 2147483647 h 374"/>
              <a:gd name="T90" fmla="*/ 2147483647 w 786"/>
              <a:gd name="T91" fmla="*/ 2147483647 h 374"/>
              <a:gd name="T92" fmla="*/ 2147483647 w 786"/>
              <a:gd name="T93" fmla="*/ 2147483647 h 374"/>
              <a:gd name="T94" fmla="*/ 2147483647 w 786"/>
              <a:gd name="T95" fmla="*/ 2147483647 h 374"/>
              <a:gd name="T96" fmla="*/ 2147483647 w 786"/>
              <a:gd name="T97" fmla="*/ 2147483647 h 374"/>
              <a:gd name="T98" fmla="*/ 2147483647 w 786"/>
              <a:gd name="T99" fmla="*/ 2147483647 h 374"/>
              <a:gd name="T100" fmla="*/ 2147483647 w 786"/>
              <a:gd name="T101" fmla="*/ 2147483647 h 374"/>
              <a:gd name="T102" fmla="*/ 2147483647 w 786"/>
              <a:gd name="T103" fmla="*/ 2147483647 h 374"/>
              <a:gd name="T104" fmla="*/ 2147483647 w 786"/>
              <a:gd name="T105" fmla="*/ 2147483647 h 374"/>
              <a:gd name="T106" fmla="*/ 2147483647 w 786"/>
              <a:gd name="T107" fmla="*/ 2147483647 h 374"/>
              <a:gd name="T108" fmla="*/ 2147483647 w 786"/>
              <a:gd name="T109" fmla="*/ 2147483647 h 374"/>
              <a:gd name="T110" fmla="*/ 2147483647 w 786"/>
              <a:gd name="T111" fmla="*/ 2147483647 h 374"/>
              <a:gd name="T112" fmla="*/ 2147483647 w 786"/>
              <a:gd name="T113" fmla="*/ 2147483647 h 37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86" h="374">
                <a:moveTo>
                  <a:pt x="166" y="272"/>
                </a:moveTo>
                <a:lnTo>
                  <a:pt x="146" y="276"/>
                </a:lnTo>
                <a:lnTo>
                  <a:pt x="138" y="281"/>
                </a:lnTo>
                <a:lnTo>
                  <a:pt x="137" y="286"/>
                </a:lnTo>
                <a:lnTo>
                  <a:pt x="151" y="285"/>
                </a:lnTo>
                <a:lnTo>
                  <a:pt x="143" y="287"/>
                </a:lnTo>
                <a:lnTo>
                  <a:pt x="135" y="297"/>
                </a:lnTo>
                <a:lnTo>
                  <a:pt x="146" y="293"/>
                </a:lnTo>
                <a:lnTo>
                  <a:pt x="155" y="291"/>
                </a:lnTo>
                <a:lnTo>
                  <a:pt x="158" y="281"/>
                </a:lnTo>
                <a:lnTo>
                  <a:pt x="160" y="285"/>
                </a:lnTo>
                <a:lnTo>
                  <a:pt x="168" y="287"/>
                </a:lnTo>
                <a:lnTo>
                  <a:pt x="170" y="294"/>
                </a:lnTo>
                <a:lnTo>
                  <a:pt x="160" y="291"/>
                </a:lnTo>
                <a:lnTo>
                  <a:pt x="162" y="295"/>
                </a:lnTo>
                <a:lnTo>
                  <a:pt x="143" y="298"/>
                </a:lnTo>
                <a:lnTo>
                  <a:pt x="158" y="298"/>
                </a:lnTo>
                <a:lnTo>
                  <a:pt x="163" y="298"/>
                </a:lnTo>
                <a:lnTo>
                  <a:pt x="138" y="303"/>
                </a:lnTo>
                <a:lnTo>
                  <a:pt x="146" y="305"/>
                </a:lnTo>
                <a:lnTo>
                  <a:pt x="140" y="309"/>
                </a:lnTo>
                <a:lnTo>
                  <a:pt x="147" y="309"/>
                </a:lnTo>
                <a:lnTo>
                  <a:pt x="143" y="311"/>
                </a:lnTo>
                <a:lnTo>
                  <a:pt x="142" y="312"/>
                </a:lnTo>
                <a:lnTo>
                  <a:pt x="151" y="313"/>
                </a:lnTo>
                <a:lnTo>
                  <a:pt x="142" y="315"/>
                </a:lnTo>
                <a:lnTo>
                  <a:pt x="152" y="318"/>
                </a:lnTo>
                <a:lnTo>
                  <a:pt x="151" y="322"/>
                </a:lnTo>
                <a:lnTo>
                  <a:pt x="157" y="321"/>
                </a:lnTo>
                <a:lnTo>
                  <a:pt x="152" y="324"/>
                </a:lnTo>
                <a:lnTo>
                  <a:pt x="149" y="328"/>
                </a:lnTo>
                <a:lnTo>
                  <a:pt x="157" y="334"/>
                </a:lnTo>
                <a:lnTo>
                  <a:pt x="155" y="336"/>
                </a:lnTo>
                <a:lnTo>
                  <a:pt x="163" y="337"/>
                </a:lnTo>
                <a:lnTo>
                  <a:pt x="159" y="341"/>
                </a:lnTo>
                <a:lnTo>
                  <a:pt x="164" y="340"/>
                </a:lnTo>
                <a:lnTo>
                  <a:pt x="163" y="343"/>
                </a:lnTo>
                <a:lnTo>
                  <a:pt x="165" y="345"/>
                </a:lnTo>
                <a:lnTo>
                  <a:pt x="159" y="346"/>
                </a:lnTo>
                <a:lnTo>
                  <a:pt x="168" y="347"/>
                </a:lnTo>
                <a:lnTo>
                  <a:pt x="164" y="348"/>
                </a:lnTo>
                <a:lnTo>
                  <a:pt x="165" y="349"/>
                </a:lnTo>
                <a:lnTo>
                  <a:pt x="164" y="353"/>
                </a:lnTo>
                <a:lnTo>
                  <a:pt x="173" y="352"/>
                </a:lnTo>
                <a:lnTo>
                  <a:pt x="173" y="355"/>
                </a:lnTo>
                <a:lnTo>
                  <a:pt x="170" y="357"/>
                </a:lnTo>
                <a:lnTo>
                  <a:pt x="173" y="357"/>
                </a:lnTo>
                <a:lnTo>
                  <a:pt x="171" y="359"/>
                </a:lnTo>
                <a:lnTo>
                  <a:pt x="179" y="359"/>
                </a:lnTo>
                <a:lnTo>
                  <a:pt x="189" y="358"/>
                </a:lnTo>
                <a:lnTo>
                  <a:pt x="207" y="353"/>
                </a:lnTo>
                <a:lnTo>
                  <a:pt x="206" y="356"/>
                </a:lnTo>
                <a:lnTo>
                  <a:pt x="214" y="354"/>
                </a:lnTo>
                <a:lnTo>
                  <a:pt x="203" y="360"/>
                </a:lnTo>
                <a:lnTo>
                  <a:pt x="212" y="359"/>
                </a:lnTo>
                <a:lnTo>
                  <a:pt x="206" y="365"/>
                </a:lnTo>
                <a:lnTo>
                  <a:pt x="214" y="362"/>
                </a:lnTo>
                <a:lnTo>
                  <a:pt x="213" y="365"/>
                </a:lnTo>
                <a:lnTo>
                  <a:pt x="219" y="365"/>
                </a:lnTo>
                <a:lnTo>
                  <a:pt x="213" y="370"/>
                </a:lnTo>
                <a:lnTo>
                  <a:pt x="223" y="367"/>
                </a:lnTo>
                <a:lnTo>
                  <a:pt x="213" y="372"/>
                </a:lnTo>
                <a:lnTo>
                  <a:pt x="215" y="374"/>
                </a:lnTo>
                <a:lnTo>
                  <a:pt x="230" y="369"/>
                </a:lnTo>
                <a:lnTo>
                  <a:pt x="241" y="373"/>
                </a:lnTo>
                <a:lnTo>
                  <a:pt x="242" y="370"/>
                </a:lnTo>
                <a:lnTo>
                  <a:pt x="240" y="368"/>
                </a:lnTo>
                <a:lnTo>
                  <a:pt x="230" y="365"/>
                </a:lnTo>
                <a:lnTo>
                  <a:pt x="246" y="366"/>
                </a:lnTo>
                <a:lnTo>
                  <a:pt x="250" y="364"/>
                </a:lnTo>
                <a:lnTo>
                  <a:pt x="247" y="360"/>
                </a:lnTo>
                <a:lnTo>
                  <a:pt x="249" y="360"/>
                </a:lnTo>
                <a:lnTo>
                  <a:pt x="246" y="359"/>
                </a:lnTo>
                <a:lnTo>
                  <a:pt x="255" y="358"/>
                </a:lnTo>
                <a:lnTo>
                  <a:pt x="246" y="355"/>
                </a:lnTo>
                <a:lnTo>
                  <a:pt x="255" y="355"/>
                </a:lnTo>
                <a:lnTo>
                  <a:pt x="255" y="354"/>
                </a:lnTo>
                <a:lnTo>
                  <a:pt x="255" y="352"/>
                </a:lnTo>
                <a:lnTo>
                  <a:pt x="260" y="351"/>
                </a:lnTo>
                <a:lnTo>
                  <a:pt x="257" y="347"/>
                </a:lnTo>
                <a:lnTo>
                  <a:pt x="264" y="346"/>
                </a:lnTo>
                <a:lnTo>
                  <a:pt x="263" y="344"/>
                </a:lnTo>
                <a:lnTo>
                  <a:pt x="268" y="339"/>
                </a:lnTo>
                <a:lnTo>
                  <a:pt x="269" y="337"/>
                </a:lnTo>
                <a:lnTo>
                  <a:pt x="266" y="331"/>
                </a:lnTo>
                <a:lnTo>
                  <a:pt x="268" y="331"/>
                </a:lnTo>
                <a:lnTo>
                  <a:pt x="262" y="325"/>
                </a:lnTo>
                <a:lnTo>
                  <a:pt x="276" y="322"/>
                </a:lnTo>
                <a:lnTo>
                  <a:pt x="285" y="321"/>
                </a:lnTo>
                <a:lnTo>
                  <a:pt x="283" y="319"/>
                </a:lnTo>
                <a:lnTo>
                  <a:pt x="282" y="316"/>
                </a:lnTo>
                <a:lnTo>
                  <a:pt x="289" y="316"/>
                </a:lnTo>
                <a:lnTo>
                  <a:pt x="290" y="312"/>
                </a:lnTo>
                <a:lnTo>
                  <a:pt x="294" y="313"/>
                </a:lnTo>
                <a:lnTo>
                  <a:pt x="293" y="312"/>
                </a:lnTo>
                <a:lnTo>
                  <a:pt x="296" y="311"/>
                </a:lnTo>
                <a:lnTo>
                  <a:pt x="301" y="309"/>
                </a:lnTo>
                <a:lnTo>
                  <a:pt x="295" y="307"/>
                </a:lnTo>
                <a:lnTo>
                  <a:pt x="309" y="306"/>
                </a:lnTo>
                <a:lnTo>
                  <a:pt x="305" y="299"/>
                </a:lnTo>
                <a:lnTo>
                  <a:pt x="296" y="297"/>
                </a:lnTo>
                <a:lnTo>
                  <a:pt x="311" y="294"/>
                </a:lnTo>
                <a:lnTo>
                  <a:pt x="311" y="283"/>
                </a:lnTo>
                <a:lnTo>
                  <a:pt x="326" y="281"/>
                </a:lnTo>
                <a:lnTo>
                  <a:pt x="326" y="276"/>
                </a:lnTo>
                <a:lnTo>
                  <a:pt x="336" y="275"/>
                </a:lnTo>
                <a:lnTo>
                  <a:pt x="342" y="273"/>
                </a:lnTo>
                <a:lnTo>
                  <a:pt x="358" y="271"/>
                </a:lnTo>
                <a:lnTo>
                  <a:pt x="356" y="269"/>
                </a:lnTo>
                <a:lnTo>
                  <a:pt x="366" y="262"/>
                </a:lnTo>
                <a:lnTo>
                  <a:pt x="374" y="262"/>
                </a:lnTo>
                <a:lnTo>
                  <a:pt x="365" y="268"/>
                </a:lnTo>
                <a:lnTo>
                  <a:pt x="374" y="269"/>
                </a:lnTo>
                <a:lnTo>
                  <a:pt x="397" y="264"/>
                </a:lnTo>
                <a:lnTo>
                  <a:pt x="397" y="260"/>
                </a:lnTo>
                <a:lnTo>
                  <a:pt x="404" y="261"/>
                </a:lnTo>
                <a:lnTo>
                  <a:pt x="418" y="258"/>
                </a:lnTo>
                <a:lnTo>
                  <a:pt x="421" y="256"/>
                </a:lnTo>
                <a:lnTo>
                  <a:pt x="435" y="244"/>
                </a:lnTo>
                <a:lnTo>
                  <a:pt x="457" y="235"/>
                </a:lnTo>
                <a:lnTo>
                  <a:pt x="458" y="229"/>
                </a:lnTo>
                <a:lnTo>
                  <a:pt x="461" y="224"/>
                </a:lnTo>
                <a:lnTo>
                  <a:pt x="476" y="232"/>
                </a:lnTo>
                <a:lnTo>
                  <a:pt x="485" y="230"/>
                </a:lnTo>
                <a:lnTo>
                  <a:pt x="492" y="229"/>
                </a:lnTo>
                <a:lnTo>
                  <a:pt x="499" y="229"/>
                </a:lnTo>
                <a:lnTo>
                  <a:pt x="530" y="222"/>
                </a:lnTo>
                <a:lnTo>
                  <a:pt x="562" y="215"/>
                </a:lnTo>
                <a:lnTo>
                  <a:pt x="573" y="211"/>
                </a:lnTo>
                <a:lnTo>
                  <a:pt x="584" y="206"/>
                </a:lnTo>
                <a:lnTo>
                  <a:pt x="592" y="202"/>
                </a:lnTo>
                <a:lnTo>
                  <a:pt x="600" y="199"/>
                </a:lnTo>
                <a:lnTo>
                  <a:pt x="610" y="196"/>
                </a:lnTo>
                <a:lnTo>
                  <a:pt x="566" y="193"/>
                </a:lnTo>
                <a:lnTo>
                  <a:pt x="530" y="198"/>
                </a:lnTo>
                <a:lnTo>
                  <a:pt x="528" y="196"/>
                </a:lnTo>
                <a:lnTo>
                  <a:pt x="554" y="190"/>
                </a:lnTo>
                <a:lnTo>
                  <a:pt x="517" y="190"/>
                </a:lnTo>
                <a:lnTo>
                  <a:pt x="535" y="184"/>
                </a:lnTo>
                <a:lnTo>
                  <a:pt x="535" y="182"/>
                </a:lnTo>
                <a:lnTo>
                  <a:pt x="538" y="181"/>
                </a:lnTo>
                <a:lnTo>
                  <a:pt x="571" y="178"/>
                </a:lnTo>
                <a:lnTo>
                  <a:pt x="570" y="174"/>
                </a:lnTo>
                <a:lnTo>
                  <a:pt x="567" y="173"/>
                </a:lnTo>
                <a:lnTo>
                  <a:pt x="539" y="172"/>
                </a:lnTo>
                <a:lnTo>
                  <a:pt x="549" y="170"/>
                </a:lnTo>
                <a:lnTo>
                  <a:pt x="537" y="164"/>
                </a:lnTo>
                <a:lnTo>
                  <a:pt x="563" y="172"/>
                </a:lnTo>
                <a:lnTo>
                  <a:pt x="588" y="181"/>
                </a:lnTo>
                <a:lnTo>
                  <a:pt x="599" y="190"/>
                </a:lnTo>
                <a:lnTo>
                  <a:pt x="611" y="188"/>
                </a:lnTo>
                <a:lnTo>
                  <a:pt x="614" y="184"/>
                </a:lnTo>
                <a:lnTo>
                  <a:pt x="615" y="190"/>
                </a:lnTo>
                <a:lnTo>
                  <a:pt x="622" y="188"/>
                </a:lnTo>
                <a:lnTo>
                  <a:pt x="622" y="182"/>
                </a:lnTo>
                <a:lnTo>
                  <a:pt x="623" y="174"/>
                </a:lnTo>
                <a:lnTo>
                  <a:pt x="615" y="175"/>
                </a:lnTo>
                <a:lnTo>
                  <a:pt x="619" y="171"/>
                </a:lnTo>
                <a:lnTo>
                  <a:pt x="614" y="171"/>
                </a:lnTo>
                <a:lnTo>
                  <a:pt x="610" y="170"/>
                </a:lnTo>
                <a:lnTo>
                  <a:pt x="614" y="166"/>
                </a:lnTo>
                <a:lnTo>
                  <a:pt x="581" y="160"/>
                </a:lnTo>
                <a:lnTo>
                  <a:pt x="577" y="161"/>
                </a:lnTo>
                <a:lnTo>
                  <a:pt x="577" y="158"/>
                </a:lnTo>
                <a:lnTo>
                  <a:pt x="589" y="154"/>
                </a:lnTo>
                <a:lnTo>
                  <a:pt x="570" y="153"/>
                </a:lnTo>
                <a:lnTo>
                  <a:pt x="561" y="153"/>
                </a:lnTo>
                <a:lnTo>
                  <a:pt x="557" y="152"/>
                </a:lnTo>
                <a:lnTo>
                  <a:pt x="587" y="148"/>
                </a:lnTo>
                <a:lnTo>
                  <a:pt x="555" y="147"/>
                </a:lnTo>
                <a:lnTo>
                  <a:pt x="554" y="149"/>
                </a:lnTo>
                <a:lnTo>
                  <a:pt x="555" y="147"/>
                </a:lnTo>
                <a:lnTo>
                  <a:pt x="563" y="144"/>
                </a:lnTo>
                <a:lnTo>
                  <a:pt x="560" y="141"/>
                </a:lnTo>
                <a:lnTo>
                  <a:pt x="582" y="142"/>
                </a:lnTo>
                <a:lnTo>
                  <a:pt x="588" y="139"/>
                </a:lnTo>
                <a:lnTo>
                  <a:pt x="586" y="136"/>
                </a:lnTo>
                <a:lnTo>
                  <a:pt x="598" y="138"/>
                </a:lnTo>
                <a:lnTo>
                  <a:pt x="611" y="137"/>
                </a:lnTo>
                <a:lnTo>
                  <a:pt x="621" y="140"/>
                </a:lnTo>
                <a:lnTo>
                  <a:pt x="604" y="139"/>
                </a:lnTo>
                <a:lnTo>
                  <a:pt x="631" y="144"/>
                </a:lnTo>
                <a:lnTo>
                  <a:pt x="652" y="138"/>
                </a:lnTo>
                <a:lnTo>
                  <a:pt x="654" y="134"/>
                </a:lnTo>
                <a:lnTo>
                  <a:pt x="635" y="134"/>
                </a:lnTo>
                <a:lnTo>
                  <a:pt x="633" y="136"/>
                </a:lnTo>
                <a:lnTo>
                  <a:pt x="628" y="129"/>
                </a:lnTo>
                <a:lnTo>
                  <a:pt x="636" y="124"/>
                </a:lnTo>
                <a:lnTo>
                  <a:pt x="673" y="127"/>
                </a:lnTo>
                <a:lnTo>
                  <a:pt x="670" y="122"/>
                </a:lnTo>
                <a:lnTo>
                  <a:pt x="654" y="121"/>
                </a:lnTo>
                <a:lnTo>
                  <a:pt x="652" y="115"/>
                </a:lnTo>
                <a:lnTo>
                  <a:pt x="638" y="115"/>
                </a:lnTo>
                <a:lnTo>
                  <a:pt x="653" y="113"/>
                </a:lnTo>
                <a:lnTo>
                  <a:pt x="637" y="110"/>
                </a:lnTo>
                <a:lnTo>
                  <a:pt x="638" y="107"/>
                </a:lnTo>
                <a:lnTo>
                  <a:pt x="671" y="113"/>
                </a:lnTo>
                <a:lnTo>
                  <a:pt x="670" y="102"/>
                </a:lnTo>
                <a:lnTo>
                  <a:pt x="646" y="102"/>
                </a:lnTo>
                <a:lnTo>
                  <a:pt x="673" y="99"/>
                </a:lnTo>
                <a:lnTo>
                  <a:pt x="657" y="98"/>
                </a:lnTo>
                <a:lnTo>
                  <a:pt x="649" y="96"/>
                </a:lnTo>
                <a:lnTo>
                  <a:pt x="644" y="95"/>
                </a:lnTo>
                <a:lnTo>
                  <a:pt x="636" y="90"/>
                </a:lnTo>
                <a:lnTo>
                  <a:pt x="658" y="88"/>
                </a:lnTo>
                <a:lnTo>
                  <a:pt x="695" y="88"/>
                </a:lnTo>
                <a:lnTo>
                  <a:pt x="695" y="81"/>
                </a:lnTo>
                <a:lnTo>
                  <a:pt x="673" y="80"/>
                </a:lnTo>
                <a:lnTo>
                  <a:pt x="663" y="76"/>
                </a:lnTo>
                <a:lnTo>
                  <a:pt x="688" y="77"/>
                </a:lnTo>
                <a:lnTo>
                  <a:pt x="661" y="73"/>
                </a:lnTo>
                <a:lnTo>
                  <a:pt x="655" y="77"/>
                </a:lnTo>
                <a:lnTo>
                  <a:pt x="650" y="74"/>
                </a:lnTo>
                <a:lnTo>
                  <a:pt x="661" y="62"/>
                </a:lnTo>
                <a:lnTo>
                  <a:pt x="681" y="57"/>
                </a:lnTo>
                <a:lnTo>
                  <a:pt x="690" y="53"/>
                </a:lnTo>
                <a:lnTo>
                  <a:pt x="682" y="53"/>
                </a:lnTo>
                <a:lnTo>
                  <a:pt x="693" y="46"/>
                </a:lnTo>
                <a:lnTo>
                  <a:pt x="709" y="44"/>
                </a:lnTo>
                <a:lnTo>
                  <a:pt x="710" y="40"/>
                </a:lnTo>
                <a:lnTo>
                  <a:pt x="681" y="44"/>
                </a:lnTo>
                <a:lnTo>
                  <a:pt x="677" y="41"/>
                </a:lnTo>
                <a:lnTo>
                  <a:pt x="704" y="39"/>
                </a:lnTo>
                <a:lnTo>
                  <a:pt x="733" y="36"/>
                </a:lnTo>
                <a:lnTo>
                  <a:pt x="680" y="35"/>
                </a:lnTo>
                <a:lnTo>
                  <a:pt x="753" y="30"/>
                </a:lnTo>
                <a:lnTo>
                  <a:pt x="751" y="28"/>
                </a:lnTo>
                <a:lnTo>
                  <a:pt x="786" y="23"/>
                </a:lnTo>
                <a:lnTo>
                  <a:pt x="740" y="19"/>
                </a:lnTo>
                <a:lnTo>
                  <a:pt x="717" y="23"/>
                </a:lnTo>
                <a:lnTo>
                  <a:pt x="688" y="25"/>
                </a:lnTo>
                <a:lnTo>
                  <a:pt x="687" y="23"/>
                </a:lnTo>
                <a:lnTo>
                  <a:pt x="638" y="35"/>
                </a:lnTo>
                <a:lnTo>
                  <a:pt x="657" y="26"/>
                </a:lnTo>
                <a:lnTo>
                  <a:pt x="668" y="18"/>
                </a:lnTo>
                <a:lnTo>
                  <a:pt x="649" y="17"/>
                </a:lnTo>
                <a:lnTo>
                  <a:pt x="642" y="20"/>
                </a:lnTo>
                <a:lnTo>
                  <a:pt x="606" y="25"/>
                </a:lnTo>
                <a:lnTo>
                  <a:pt x="625" y="22"/>
                </a:lnTo>
                <a:lnTo>
                  <a:pt x="628" y="18"/>
                </a:lnTo>
                <a:lnTo>
                  <a:pt x="541" y="20"/>
                </a:lnTo>
                <a:lnTo>
                  <a:pt x="567" y="16"/>
                </a:lnTo>
                <a:lnTo>
                  <a:pt x="619" y="16"/>
                </a:lnTo>
                <a:lnTo>
                  <a:pt x="677" y="12"/>
                </a:lnTo>
                <a:lnTo>
                  <a:pt x="636" y="7"/>
                </a:lnTo>
                <a:lnTo>
                  <a:pt x="637" y="5"/>
                </a:lnTo>
                <a:lnTo>
                  <a:pt x="518" y="7"/>
                </a:lnTo>
                <a:lnTo>
                  <a:pt x="535" y="6"/>
                </a:lnTo>
                <a:lnTo>
                  <a:pt x="626" y="3"/>
                </a:lnTo>
                <a:lnTo>
                  <a:pt x="589" y="0"/>
                </a:lnTo>
                <a:lnTo>
                  <a:pt x="476" y="1"/>
                </a:lnTo>
                <a:lnTo>
                  <a:pt x="484" y="3"/>
                </a:lnTo>
                <a:lnTo>
                  <a:pt x="475" y="5"/>
                </a:lnTo>
                <a:lnTo>
                  <a:pt x="472" y="7"/>
                </a:lnTo>
                <a:lnTo>
                  <a:pt x="443" y="5"/>
                </a:lnTo>
                <a:lnTo>
                  <a:pt x="404" y="4"/>
                </a:lnTo>
                <a:lnTo>
                  <a:pt x="410" y="7"/>
                </a:lnTo>
                <a:lnTo>
                  <a:pt x="382" y="5"/>
                </a:lnTo>
                <a:lnTo>
                  <a:pt x="432" y="7"/>
                </a:lnTo>
                <a:lnTo>
                  <a:pt x="458" y="12"/>
                </a:lnTo>
                <a:lnTo>
                  <a:pt x="434" y="10"/>
                </a:lnTo>
                <a:lnTo>
                  <a:pt x="398" y="8"/>
                </a:lnTo>
                <a:lnTo>
                  <a:pt x="414" y="14"/>
                </a:lnTo>
                <a:lnTo>
                  <a:pt x="400" y="14"/>
                </a:lnTo>
                <a:lnTo>
                  <a:pt x="398" y="17"/>
                </a:lnTo>
                <a:lnTo>
                  <a:pt x="397" y="19"/>
                </a:lnTo>
                <a:lnTo>
                  <a:pt x="331" y="12"/>
                </a:lnTo>
                <a:lnTo>
                  <a:pt x="327" y="19"/>
                </a:lnTo>
                <a:lnTo>
                  <a:pt x="327" y="22"/>
                </a:lnTo>
                <a:lnTo>
                  <a:pt x="298" y="17"/>
                </a:lnTo>
                <a:lnTo>
                  <a:pt x="284" y="24"/>
                </a:lnTo>
                <a:lnTo>
                  <a:pt x="279" y="24"/>
                </a:lnTo>
                <a:lnTo>
                  <a:pt x="284" y="14"/>
                </a:lnTo>
                <a:lnTo>
                  <a:pt x="218" y="17"/>
                </a:lnTo>
                <a:lnTo>
                  <a:pt x="239" y="25"/>
                </a:lnTo>
                <a:lnTo>
                  <a:pt x="222" y="22"/>
                </a:lnTo>
                <a:lnTo>
                  <a:pt x="192" y="20"/>
                </a:lnTo>
                <a:lnTo>
                  <a:pt x="191" y="24"/>
                </a:lnTo>
                <a:lnTo>
                  <a:pt x="187" y="27"/>
                </a:lnTo>
                <a:lnTo>
                  <a:pt x="163" y="27"/>
                </a:lnTo>
                <a:lnTo>
                  <a:pt x="159" y="31"/>
                </a:lnTo>
                <a:lnTo>
                  <a:pt x="157" y="28"/>
                </a:lnTo>
                <a:lnTo>
                  <a:pt x="95" y="39"/>
                </a:lnTo>
                <a:lnTo>
                  <a:pt x="133" y="40"/>
                </a:lnTo>
                <a:lnTo>
                  <a:pt x="122" y="41"/>
                </a:lnTo>
                <a:lnTo>
                  <a:pt x="121" y="47"/>
                </a:lnTo>
                <a:lnTo>
                  <a:pt x="106" y="52"/>
                </a:lnTo>
                <a:lnTo>
                  <a:pt x="57" y="57"/>
                </a:lnTo>
                <a:lnTo>
                  <a:pt x="6" y="65"/>
                </a:lnTo>
                <a:lnTo>
                  <a:pt x="2" y="67"/>
                </a:lnTo>
                <a:lnTo>
                  <a:pt x="2" y="72"/>
                </a:lnTo>
                <a:lnTo>
                  <a:pt x="30" y="74"/>
                </a:lnTo>
                <a:lnTo>
                  <a:pt x="26" y="76"/>
                </a:lnTo>
                <a:lnTo>
                  <a:pt x="23" y="78"/>
                </a:lnTo>
                <a:lnTo>
                  <a:pt x="43" y="79"/>
                </a:lnTo>
                <a:lnTo>
                  <a:pt x="71" y="76"/>
                </a:lnTo>
                <a:lnTo>
                  <a:pt x="67" y="81"/>
                </a:lnTo>
                <a:lnTo>
                  <a:pt x="33" y="83"/>
                </a:lnTo>
                <a:lnTo>
                  <a:pt x="60" y="85"/>
                </a:lnTo>
                <a:lnTo>
                  <a:pt x="49" y="84"/>
                </a:lnTo>
                <a:lnTo>
                  <a:pt x="0" y="87"/>
                </a:lnTo>
                <a:lnTo>
                  <a:pt x="17" y="88"/>
                </a:lnTo>
                <a:lnTo>
                  <a:pt x="32" y="91"/>
                </a:lnTo>
                <a:lnTo>
                  <a:pt x="15" y="95"/>
                </a:lnTo>
                <a:lnTo>
                  <a:pt x="49" y="102"/>
                </a:lnTo>
                <a:lnTo>
                  <a:pt x="44" y="100"/>
                </a:lnTo>
                <a:lnTo>
                  <a:pt x="53" y="99"/>
                </a:lnTo>
                <a:lnTo>
                  <a:pt x="61" y="99"/>
                </a:lnTo>
                <a:lnTo>
                  <a:pt x="84" y="97"/>
                </a:lnTo>
                <a:lnTo>
                  <a:pt x="94" y="97"/>
                </a:lnTo>
                <a:lnTo>
                  <a:pt x="154" y="105"/>
                </a:lnTo>
                <a:lnTo>
                  <a:pt x="149" y="112"/>
                </a:lnTo>
                <a:lnTo>
                  <a:pt x="163" y="118"/>
                </a:lnTo>
                <a:lnTo>
                  <a:pt x="166" y="123"/>
                </a:lnTo>
                <a:lnTo>
                  <a:pt x="163" y="126"/>
                </a:lnTo>
                <a:lnTo>
                  <a:pt x="157" y="129"/>
                </a:lnTo>
                <a:lnTo>
                  <a:pt x="166" y="129"/>
                </a:lnTo>
                <a:lnTo>
                  <a:pt x="168" y="136"/>
                </a:lnTo>
                <a:lnTo>
                  <a:pt x="169" y="140"/>
                </a:lnTo>
                <a:lnTo>
                  <a:pt x="166" y="146"/>
                </a:lnTo>
                <a:lnTo>
                  <a:pt x="171" y="148"/>
                </a:lnTo>
                <a:lnTo>
                  <a:pt x="169" y="157"/>
                </a:lnTo>
                <a:lnTo>
                  <a:pt x="162" y="159"/>
                </a:lnTo>
                <a:lnTo>
                  <a:pt x="155" y="164"/>
                </a:lnTo>
                <a:lnTo>
                  <a:pt x="166" y="164"/>
                </a:lnTo>
                <a:lnTo>
                  <a:pt x="147" y="170"/>
                </a:lnTo>
                <a:lnTo>
                  <a:pt x="155" y="175"/>
                </a:lnTo>
                <a:lnTo>
                  <a:pt x="173" y="171"/>
                </a:lnTo>
                <a:lnTo>
                  <a:pt x="180" y="160"/>
                </a:lnTo>
                <a:lnTo>
                  <a:pt x="182" y="168"/>
                </a:lnTo>
                <a:lnTo>
                  <a:pt x="192" y="165"/>
                </a:lnTo>
                <a:lnTo>
                  <a:pt x="189" y="169"/>
                </a:lnTo>
                <a:lnTo>
                  <a:pt x="202" y="171"/>
                </a:lnTo>
                <a:lnTo>
                  <a:pt x="189" y="173"/>
                </a:lnTo>
                <a:lnTo>
                  <a:pt x="202" y="173"/>
                </a:lnTo>
                <a:lnTo>
                  <a:pt x="192" y="177"/>
                </a:lnTo>
                <a:lnTo>
                  <a:pt x="200" y="176"/>
                </a:lnTo>
                <a:lnTo>
                  <a:pt x="195" y="178"/>
                </a:lnTo>
                <a:lnTo>
                  <a:pt x="204" y="182"/>
                </a:lnTo>
                <a:lnTo>
                  <a:pt x="197" y="181"/>
                </a:lnTo>
                <a:lnTo>
                  <a:pt x="207" y="184"/>
                </a:lnTo>
                <a:lnTo>
                  <a:pt x="206" y="185"/>
                </a:lnTo>
                <a:lnTo>
                  <a:pt x="204" y="188"/>
                </a:lnTo>
                <a:lnTo>
                  <a:pt x="207" y="191"/>
                </a:lnTo>
                <a:lnTo>
                  <a:pt x="162" y="184"/>
                </a:lnTo>
                <a:lnTo>
                  <a:pt x="158" y="189"/>
                </a:lnTo>
                <a:lnTo>
                  <a:pt x="207" y="199"/>
                </a:lnTo>
                <a:lnTo>
                  <a:pt x="198" y="203"/>
                </a:lnTo>
                <a:lnTo>
                  <a:pt x="201" y="207"/>
                </a:lnTo>
                <a:lnTo>
                  <a:pt x="196" y="209"/>
                </a:lnTo>
                <a:lnTo>
                  <a:pt x="197" y="211"/>
                </a:lnTo>
                <a:lnTo>
                  <a:pt x="202" y="213"/>
                </a:lnTo>
                <a:lnTo>
                  <a:pt x="202" y="214"/>
                </a:lnTo>
                <a:lnTo>
                  <a:pt x="195" y="213"/>
                </a:lnTo>
                <a:lnTo>
                  <a:pt x="187" y="218"/>
                </a:lnTo>
                <a:lnTo>
                  <a:pt x="193" y="218"/>
                </a:lnTo>
                <a:lnTo>
                  <a:pt x="155" y="226"/>
                </a:lnTo>
                <a:lnTo>
                  <a:pt x="158" y="229"/>
                </a:lnTo>
                <a:lnTo>
                  <a:pt x="181" y="226"/>
                </a:lnTo>
                <a:lnTo>
                  <a:pt x="189" y="224"/>
                </a:lnTo>
                <a:lnTo>
                  <a:pt x="181" y="230"/>
                </a:lnTo>
                <a:lnTo>
                  <a:pt x="189" y="233"/>
                </a:lnTo>
                <a:lnTo>
                  <a:pt x="158" y="230"/>
                </a:lnTo>
                <a:lnTo>
                  <a:pt x="152" y="229"/>
                </a:lnTo>
                <a:lnTo>
                  <a:pt x="164" y="233"/>
                </a:lnTo>
                <a:lnTo>
                  <a:pt x="148" y="232"/>
                </a:lnTo>
                <a:lnTo>
                  <a:pt x="138" y="238"/>
                </a:lnTo>
                <a:lnTo>
                  <a:pt x="166" y="234"/>
                </a:lnTo>
                <a:lnTo>
                  <a:pt x="164" y="235"/>
                </a:lnTo>
                <a:lnTo>
                  <a:pt x="174" y="236"/>
                </a:lnTo>
                <a:lnTo>
                  <a:pt x="181" y="234"/>
                </a:lnTo>
                <a:lnTo>
                  <a:pt x="187" y="235"/>
                </a:lnTo>
                <a:lnTo>
                  <a:pt x="180" y="237"/>
                </a:lnTo>
                <a:lnTo>
                  <a:pt x="190" y="237"/>
                </a:lnTo>
                <a:lnTo>
                  <a:pt x="185" y="238"/>
                </a:lnTo>
                <a:lnTo>
                  <a:pt x="187" y="240"/>
                </a:lnTo>
                <a:lnTo>
                  <a:pt x="159" y="237"/>
                </a:lnTo>
                <a:lnTo>
                  <a:pt x="133" y="244"/>
                </a:lnTo>
                <a:lnTo>
                  <a:pt x="169" y="244"/>
                </a:lnTo>
                <a:lnTo>
                  <a:pt x="177" y="246"/>
                </a:lnTo>
                <a:lnTo>
                  <a:pt x="169" y="245"/>
                </a:lnTo>
                <a:lnTo>
                  <a:pt x="133" y="247"/>
                </a:lnTo>
                <a:lnTo>
                  <a:pt x="137" y="249"/>
                </a:lnTo>
                <a:lnTo>
                  <a:pt x="152" y="250"/>
                </a:lnTo>
                <a:lnTo>
                  <a:pt x="143" y="252"/>
                </a:lnTo>
                <a:lnTo>
                  <a:pt x="141" y="255"/>
                </a:lnTo>
                <a:lnTo>
                  <a:pt x="137" y="255"/>
                </a:lnTo>
                <a:lnTo>
                  <a:pt x="146" y="258"/>
                </a:lnTo>
                <a:lnTo>
                  <a:pt x="132" y="258"/>
                </a:lnTo>
                <a:lnTo>
                  <a:pt x="130" y="263"/>
                </a:lnTo>
                <a:lnTo>
                  <a:pt x="157" y="256"/>
                </a:lnTo>
                <a:lnTo>
                  <a:pt x="184" y="249"/>
                </a:lnTo>
                <a:lnTo>
                  <a:pt x="177" y="252"/>
                </a:lnTo>
                <a:lnTo>
                  <a:pt x="128" y="267"/>
                </a:lnTo>
                <a:lnTo>
                  <a:pt x="136" y="267"/>
                </a:lnTo>
                <a:lnTo>
                  <a:pt x="130" y="269"/>
                </a:lnTo>
                <a:lnTo>
                  <a:pt x="153" y="266"/>
                </a:lnTo>
                <a:lnTo>
                  <a:pt x="132" y="271"/>
                </a:lnTo>
                <a:lnTo>
                  <a:pt x="135" y="273"/>
                </a:lnTo>
                <a:lnTo>
                  <a:pt x="137" y="275"/>
                </a:lnTo>
                <a:lnTo>
                  <a:pt x="147" y="275"/>
                </a:lnTo>
                <a:lnTo>
                  <a:pt x="166" y="27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8" name="Freeform 457"/>
          <p:cNvSpPr>
            <a:spLocks/>
          </p:cNvSpPr>
          <p:nvPr/>
        </p:nvSpPr>
        <p:spPr bwMode="auto">
          <a:xfrm>
            <a:off x="3422650" y="2173288"/>
            <a:ext cx="50800" cy="28575"/>
          </a:xfrm>
          <a:custGeom>
            <a:avLst/>
            <a:gdLst>
              <a:gd name="T0" fmla="*/ 2147483647 w 40"/>
              <a:gd name="T1" fmla="*/ 2147483647 h 17"/>
              <a:gd name="T2" fmla="*/ 2147483647 w 40"/>
              <a:gd name="T3" fmla="*/ 0 h 17"/>
              <a:gd name="T4" fmla="*/ 0 w 40"/>
              <a:gd name="T5" fmla="*/ 2147483647 h 17"/>
              <a:gd name="T6" fmla="*/ 2147483647 w 40"/>
              <a:gd name="T7" fmla="*/ 2147483647 h 17"/>
              <a:gd name="T8" fmla="*/ 0 w 40"/>
              <a:gd name="T9" fmla="*/ 2147483647 h 17"/>
              <a:gd name="T10" fmla="*/ 2147483647 w 40"/>
              <a:gd name="T11" fmla="*/ 2147483647 h 17"/>
              <a:gd name="T12" fmla="*/ 2147483647 w 40"/>
              <a:gd name="T13" fmla="*/ 2147483647 h 17"/>
              <a:gd name="T14" fmla="*/ 2147483647 w 40"/>
              <a:gd name="T15" fmla="*/ 2147483647 h 17"/>
              <a:gd name="T16" fmla="*/ 2147483647 w 40"/>
              <a:gd name="T17" fmla="*/ 2147483647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17">
                <a:moveTo>
                  <a:pt x="40" y="12"/>
                </a:moveTo>
                <a:lnTo>
                  <a:pt x="10" y="0"/>
                </a:lnTo>
                <a:lnTo>
                  <a:pt x="0" y="5"/>
                </a:lnTo>
                <a:lnTo>
                  <a:pt x="2" y="5"/>
                </a:lnTo>
                <a:lnTo>
                  <a:pt x="0" y="9"/>
                </a:lnTo>
                <a:lnTo>
                  <a:pt x="4" y="13"/>
                </a:lnTo>
                <a:lnTo>
                  <a:pt x="11" y="15"/>
                </a:lnTo>
                <a:lnTo>
                  <a:pt x="7" y="17"/>
                </a:lnTo>
                <a:lnTo>
                  <a:pt x="40" y="1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9" name="Freeform 458"/>
          <p:cNvSpPr>
            <a:spLocks/>
          </p:cNvSpPr>
          <p:nvPr/>
        </p:nvSpPr>
        <p:spPr bwMode="auto">
          <a:xfrm>
            <a:off x="3957638" y="2284413"/>
            <a:ext cx="204787" cy="90487"/>
          </a:xfrm>
          <a:custGeom>
            <a:avLst/>
            <a:gdLst>
              <a:gd name="T0" fmla="*/ 2147483647 w 161"/>
              <a:gd name="T1" fmla="*/ 0 h 53"/>
              <a:gd name="T2" fmla="*/ 2147483647 w 161"/>
              <a:gd name="T3" fmla="*/ 2147483647 h 53"/>
              <a:gd name="T4" fmla="*/ 2147483647 w 161"/>
              <a:gd name="T5" fmla="*/ 2147483647 h 53"/>
              <a:gd name="T6" fmla="*/ 2147483647 w 161"/>
              <a:gd name="T7" fmla="*/ 2147483647 h 53"/>
              <a:gd name="T8" fmla="*/ 2147483647 w 161"/>
              <a:gd name="T9" fmla="*/ 2147483647 h 53"/>
              <a:gd name="T10" fmla="*/ 2147483647 w 161"/>
              <a:gd name="T11" fmla="*/ 2147483647 h 53"/>
              <a:gd name="T12" fmla="*/ 2147483647 w 161"/>
              <a:gd name="T13" fmla="*/ 2147483647 h 53"/>
              <a:gd name="T14" fmla="*/ 2147483647 w 161"/>
              <a:gd name="T15" fmla="*/ 2147483647 h 53"/>
              <a:gd name="T16" fmla="*/ 2147483647 w 161"/>
              <a:gd name="T17" fmla="*/ 2147483647 h 53"/>
              <a:gd name="T18" fmla="*/ 2147483647 w 161"/>
              <a:gd name="T19" fmla="*/ 2147483647 h 53"/>
              <a:gd name="T20" fmla="*/ 2147483647 w 161"/>
              <a:gd name="T21" fmla="*/ 2147483647 h 53"/>
              <a:gd name="T22" fmla="*/ 2147483647 w 161"/>
              <a:gd name="T23" fmla="*/ 2147483647 h 53"/>
              <a:gd name="T24" fmla="*/ 2147483647 w 161"/>
              <a:gd name="T25" fmla="*/ 2147483647 h 53"/>
              <a:gd name="T26" fmla="*/ 2147483647 w 161"/>
              <a:gd name="T27" fmla="*/ 0 h 53"/>
              <a:gd name="T28" fmla="*/ 2147483647 w 161"/>
              <a:gd name="T29" fmla="*/ 2147483647 h 53"/>
              <a:gd name="T30" fmla="*/ 2147483647 w 161"/>
              <a:gd name="T31" fmla="*/ 2147483647 h 53"/>
              <a:gd name="T32" fmla="*/ 2147483647 w 161"/>
              <a:gd name="T33" fmla="*/ 2147483647 h 53"/>
              <a:gd name="T34" fmla="*/ 2147483647 w 161"/>
              <a:gd name="T35" fmla="*/ 2147483647 h 53"/>
              <a:gd name="T36" fmla="*/ 2147483647 w 161"/>
              <a:gd name="T37" fmla="*/ 2147483647 h 53"/>
              <a:gd name="T38" fmla="*/ 2147483647 w 161"/>
              <a:gd name="T39" fmla="*/ 2147483647 h 53"/>
              <a:gd name="T40" fmla="*/ 2147483647 w 161"/>
              <a:gd name="T41" fmla="*/ 2147483647 h 53"/>
              <a:gd name="T42" fmla="*/ 2147483647 w 161"/>
              <a:gd name="T43" fmla="*/ 2147483647 h 53"/>
              <a:gd name="T44" fmla="*/ 2147483647 w 161"/>
              <a:gd name="T45" fmla="*/ 2147483647 h 53"/>
              <a:gd name="T46" fmla="*/ 0 w 161"/>
              <a:gd name="T47" fmla="*/ 2147483647 h 53"/>
              <a:gd name="T48" fmla="*/ 2147483647 w 161"/>
              <a:gd name="T49" fmla="*/ 2147483647 h 53"/>
              <a:gd name="T50" fmla="*/ 2147483647 w 161"/>
              <a:gd name="T51" fmla="*/ 2147483647 h 53"/>
              <a:gd name="T52" fmla="*/ 2147483647 w 161"/>
              <a:gd name="T53" fmla="*/ 2147483647 h 53"/>
              <a:gd name="T54" fmla="*/ 2147483647 w 161"/>
              <a:gd name="T55" fmla="*/ 2147483647 h 53"/>
              <a:gd name="T56" fmla="*/ 2147483647 w 161"/>
              <a:gd name="T57" fmla="*/ 2147483647 h 53"/>
              <a:gd name="T58" fmla="*/ 2147483647 w 161"/>
              <a:gd name="T59" fmla="*/ 2147483647 h 53"/>
              <a:gd name="T60" fmla="*/ 2147483647 w 161"/>
              <a:gd name="T61" fmla="*/ 2147483647 h 53"/>
              <a:gd name="T62" fmla="*/ 2147483647 w 161"/>
              <a:gd name="T63" fmla="*/ 2147483647 h 53"/>
              <a:gd name="T64" fmla="*/ 2147483647 w 161"/>
              <a:gd name="T65" fmla="*/ 2147483647 h 53"/>
              <a:gd name="T66" fmla="*/ 2147483647 w 161"/>
              <a:gd name="T67" fmla="*/ 2147483647 h 53"/>
              <a:gd name="T68" fmla="*/ 2147483647 w 161"/>
              <a:gd name="T69" fmla="*/ 2147483647 h 53"/>
              <a:gd name="T70" fmla="*/ 2147483647 w 161"/>
              <a:gd name="T71" fmla="*/ 2147483647 h 53"/>
              <a:gd name="T72" fmla="*/ 2147483647 w 161"/>
              <a:gd name="T73" fmla="*/ 2147483647 h 53"/>
              <a:gd name="T74" fmla="*/ 2147483647 w 161"/>
              <a:gd name="T75" fmla="*/ 2147483647 h 53"/>
              <a:gd name="T76" fmla="*/ 2147483647 w 161"/>
              <a:gd name="T77" fmla="*/ 2147483647 h 53"/>
              <a:gd name="T78" fmla="*/ 2147483647 w 161"/>
              <a:gd name="T79" fmla="*/ 2147483647 h 53"/>
              <a:gd name="T80" fmla="*/ 2147483647 w 161"/>
              <a:gd name="T81" fmla="*/ 2147483647 h 53"/>
              <a:gd name="T82" fmla="*/ 2147483647 w 161"/>
              <a:gd name="T83" fmla="*/ 2147483647 h 53"/>
              <a:gd name="T84" fmla="*/ 2147483647 w 161"/>
              <a:gd name="T85" fmla="*/ 2147483647 h 53"/>
              <a:gd name="T86" fmla="*/ 2147483647 w 161"/>
              <a:gd name="T87" fmla="*/ 2147483647 h 53"/>
              <a:gd name="T88" fmla="*/ 2147483647 w 161"/>
              <a:gd name="T89" fmla="*/ 2147483647 h 53"/>
              <a:gd name="T90" fmla="*/ 2147483647 w 161"/>
              <a:gd name="T91" fmla="*/ 2147483647 h 53"/>
              <a:gd name="T92" fmla="*/ 2147483647 w 161"/>
              <a:gd name="T93" fmla="*/ 2147483647 h 53"/>
              <a:gd name="T94" fmla="*/ 2147483647 w 161"/>
              <a:gd name="T95" fmla="*/ 2147483647 h 53"/>
              <a:gd name="T96" fmla="*/ 2147483647 w 161"/>
              <a:gd name="T97" fmla="*/ 2147483647 h 53"/>
              <a:gd name="T98" fmla="*/ 2147483647 w 161"/>
              <a:gd name="T99" fmla="*/ 2147483647 h 53"/>
              <a:gd name="T100" fmla="*/ 2147483647 w 161"/>
              <a:gd name="T101" fmla="*/ 2147483647 h 53"/>
              <a:gd name="T102" fmla="*/ 2147483647 w 161"/>
              <a:gd name="T103" fmla="*/ 0 h 5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1" h="53">
                <a:moveTo>
                  <a:pt x="123" y="0"/>
                </a:moveTo>
                <a:lnTo>
                  <a:pt x="122" y="3"/>
                </a:lnTo>
                <a:lnTo>
                  <a:pt x="108" y="8"/>
                </a:lnTo>
                <a:lnTo>
                  <a:pt x="96" y="5"/>
                </a:lnTo>
                <a:lnTo>
                  <a:pt x="94" y="13"/>
                </a:lnTo>
                <a:lnTo>
                  <a:pt x="94" y="11"/>
                </a:lnTo>
                <a:lnTo>
                  <a:pt x="81" y="7"/>
                </a:lnTo>
                <a:lnTo>
                  <a:pt x="76" y="11"/>
                </a:lnTo>
                <a:lnTo>
                  <a:pt x="66" y="7"/>
                </a:lnTo>
                <a:lnTo>
                  <a:pt x="57" y="16"/>
                </a:lnTo>
                <a:lnTo>
                  <a:pt x="49" y="20"/>
                </a:lnTo>
                <a:lnTo>
                  <a:pt x="41" y="14"/>
                </a:lnTo>
                <a:lnTo>
                  <a:pt x="47" y="11"/>
                </a:lnTo>
                <a:lnTo>
                  <a:pt x="25" y="0"/>
                </a:lnTo>
                <a:lnTo>
                  <a:pt x="29" y="4"/>
                </a:lnTo>
                <a:lnTo>
                  <a:pt x="32" y="10"/>
                </a:lnTo>
                <a:lnTo>
                  <a:pt x="21" y="5"/>
                </a:lnTo>
                <a:lnTo>
                  <a:pt x="16" y="8"/>
                </a:lnTo>
                <a:lnTo>
                  <a:pt x="14" y="11"/>
                </a:lnTo>
                <a:lnTo>
                  <a:pt x="18" y="12"/>
                </a:lnTo>
                <a:lnTo>
                  <a:pt x="17" y="12"/>
                </a:lnTo>
                <a:lnTo>
                  <a:pt x="5" y="12"/>
                </a:lnTo>
                <a:lnTo>
                  <a:pt x="8" y="15"/>
                </a:lnTo>
                <a:lnTo>
                  <a:pt x="0" y="15"/>
                </a:lnTo>
                <a:lnTo>
                  <a:pt x="34" y="16"/>
                </a:lnTo>
                <a:lnTo>
                  <a:pt x="29" y="21"/>
                </a:lnTo>
                <a:lnTo>
                  <a:pt x="33" y="24"/>
                </a:lnTo>
                <a:lnTo>
                  <a:pt x="3" y="27"/>
                </a:lnTo>
                <a:lnTo>
                  <a:pt x="27" y="32"/>
                </a:lnTo>
                <a:lnTo>
                  <a:pt x="34" y="33"/>
                </a:lnTo>
                <a:lnTo>
                  <a:pt x="30" y="36"/>
                </a:lnTo>
                <a:lnTo>
                  <a:pt x="35" y="37"/>
                </a:lnTo>
                <a:lnTo>
                  <a:pt x="32" y="39"/>
                </a:lnTo>
                <a:lnTo>
                  <a:pt x="18" y="44"/>
                </a:lnTo>
                <a:lnTo>
                  <a:pt x="29" y="47"/>
                </a:lnTo>
                <a:lnTo>
                  <a:pt x="51" y="48"/>
                </a:lnTo>
                <a:lnTo>
                  <a:pt x="85" y="53"/>
                </a:lnTo>
                <a:lnTo>
                  <a:pt x="110" y="46"/>
                </a:lnTo>
                <a:lnTo>
                  <a:pt x="134" y="38"/>
                </a:lnTo>
                <a:lnTo>
                  <a:pt x="149" y="31"/>
                </a:lnTo>
                <a:lnTo>
                  <a:pt x="157" y="26"/>
                </a:lnTo>
                <a:lnTo>
                  <a:pt x="161" y="25"/>
                </a:lnTo>
                <a:lnTo>
                  <a:pt x="155" y="22"/>
                </a:lnTo>
                <a:lnTo>
                  <a:pt x="161" y="21"/>
                </a:lnTo>
                <a:lnTo>
                  <a:pt x="161" y="17"/>
                </a:lnTo>
                <a:lnTo>
                  <a:pt x="148" y="16"/>
                </a:lnTo>
                <a:lnTo>
                  <a:pt x="152" y="14"/>
                </a:lnTo>
                <a:lnTo>
                  <a:pt x="144" y="13"/>
                </a:lnTo>
                <a:lnTo>
                  <a:pt x="143" y="8"/>
                </a:lnTo>
                <a:lnTo>
                  <a:pt x="150" y="1"/>
                </a:lnTo>
                <a:lnTo>
                  <a:pt x="138" y="3"/>
                </a:lnTo>
                <a:lnTo>
                  <a:pt x="123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0" name="Freeform 459"/>
          <p:cNvSpPr>
            <a:spLocks/>
          </p:cNvSpPr>
          <p:nvPr/>
        </p:nvSpPr>
        <p:spPr bwMode="auto">
          <a:xfrm>
            <a:off x="4202113" y="2632075"/>
            <a:ext cx="92075" cy="123825"/>
          </a:xfrm>
          <a:custGeom>
            <a:avLst/>
            <a:gdLst>
              <a:gd name="T0" fmla="*/ 2147483647 w 71"/>
              <a:gd name="T1" fmla="*/ 2147483647 h 72"/>
              <a:gd name="T2" fmla="*/ 2147483647 w 71"/>
              <a:gd name="T3" fmla="*/ 2147483647 h 72"/>
              <a:gd name="T4" fmla="*/ 2147483647 w 71"/>
              <a:gd name="T5" fmla="*/ 2147483647 h 72"/>
              <a:gd name="T6" fmla="*/ 2147483647 w 71"/>
              <a:gd name="T7" fmla="*/ 2147483647 h 72"/>
              <a:gd name="T8" fmla="*/ 2147483647 w 71"/>
              <a:gd name="T9" fmla="*/ 2147483647 h 72"/>
              <a:gd name="T10" fmla="*/ 2147483647 w 71"/>
              <a:gd name="T11" fmla="*/ 2147483647 h 72"/>
              <a:gd name="T12" fmla="*/ 2147483647 w 71"/>
              <a:gd name="T13" fmla="*/ 2147483647 h 72"/>
              <a:gd name="T14" fmla="*/ 2147483647 w 71"/>
              <a:gd name="T15" fmla="*/ 0 h 72"/>
              <a:gd name="T16" fmla="*/ 2147483647 w 71"/>
              <a:gd name="T17" fmla="*/ 2147483647 h 72"/>
              <a:gd name="T18" fmla="*/ 2147483647 w 71"/>
              <a:gd name="T19" fmla="*/ 2147483647 h 72"/>
              <a:gd name="T20" fmla="*/ 2147483647 w 71"/>
              <a:gd name="T21" fmla="*/ 2147483647 h 72"/>
              <a:gd name="T22" fmla="*/ 2147483647 w 71"/>
              <a:gd name="T23" fmla="*/ 2147483647 h 72"/>
              <a:gd name="T24" fmla="*/ 2147483647 w 71"/>
              <a:gd name="T25" fmla="*/ 2147483647 h 72"/>
              <a:gd name="T26" fmla="*/ 2147483647 w 71"/>
              <a:gd name="T27" fmla="*/ 2147483647 h 72"/>
              <a:gd name="T28" fmla="*/ 2147483647 w 71"/>
              <a:gd name="T29" fmla="*/ 2147483647 h 72"/>
              <a:gd name="T30" fmla="*/ 2147483647 w 71"/>
              <a:gd name="T31" fmla="*/ 2147483647 h 72"/>
              <a:gd name="T32" fmla="*/ 2147483647 w 71"/>
              <a:gd name="T33" fmla="*/ 2147483647 h 72"/>
              <a:gd name="T34" fmla="*/ 2147483647 w 71"/>
              <a:gd name="T35" fmla="*/ 2147483647 h 72"/>
              <a:gd name="T36" fmla="*/ 2147483647 w 71"/>
              <a:gd name="T37" fmla="*/ 2147483647 h 72"/>
              <a:gd name="T38" fmla="*/ 2147483647 w 71"/>
              <a:gd name="T39" fmla="*/ 2147483647 h 72"/>
              <a:gd name="T40" fmla="*/ 0 w 71"/>
              <a:gd name="T41" fmla="*/ 2147483647 h 72"/>
              <a:gd name="T42" fmla="*/ 2147483647 w 71"/>
              <a:gd name="T43" fmla="*/ 2147483647 h 72"/>
              <a:gd name="T44" fmla="*/ 0 w 71"/>
              <a:gd name="T45" fmla="*/ 2147483647 h 72"/>
              <a:gd name="T46" fmla="*/ 2147483647 w 71"/>
              <a:gd name="T47" fmla="*/ 2147483647 h 72"/>
              <a:gd name="T48" fmla="*/ 2147483647 w 71"/>
              <a:gd name="T49" fmla="*/ 2147483647 h 72"/>
              <a:gd name="T50" fmla="*/ 2147483647 w 71"/>
              <a:gd name="T51" fmla="*/ 2147483647 h 72"/>
              <a:gd name="T52" fmla="*/ 2147483647 w 71"/>
              <a:gd name="T53" fmla="*/ 2147483647 h 72"/>
              <a:gd name="T54" fmla="*/ 2147483647 w 71"/>
              <a:gd name="T55" fmla="*/ 2147483647 h 72"/>
              <a:gd name="T56" fmla="*/ 2147483647 w 71"/>
              <a:gd name="T57" fmla="*/ 2147483647 h 72"/>
              <a:gd name="T58" fmla="*/ 2147483647 w 71"/>
              <a:gd name="T59" fmla="*/ 2147483647 h 72"/>
              <a:gd name="T60" fmla="*/ 2147483647 w 71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1" h="72">
                <a:moveTo>
                  <a:pt x="71" y="52"/>
                </a:moveTo>
                <a:lnTo>
                  <a:pt x="71" y="38"/>
                </a:lnTo>
                <a:lnTo>
                  <a:pt x="71" y="23"/>
                </a:lnTo>
                <a:lnTo>
                  <a:pt x="60" y="18"/>
                </a:lnTo>
                <a:lnTo>
                  <a:pt x="56" y="19"/>
                </a:lnTo>
                <a:lnTo>
                  <a:pt x="42" y="17"/>
                </a:lnTo>
                <a:lnTo>
                  <a:pt x="55" y="4"/>
                </a:lnTo>
                <a:lnTo>
                  <a:pt x="58" y="0"/>
                </a:lnTo>
                <a:lnTo>
                  <a:pt x="50" y="3"/>
                </a:lnTo>
                <a:lnTo>
                  <a:pt x="44" y="2"/>
                </a:lnTo>
                <a:lnTo>
                  <a:pt x="31" y="10"/>
                </a:lnTo>
                <a:lnTo>
                  <a:pt x="37" y="13"/>
                </a:lnTo>
                <a:lnTo>
                  <a:pt x="31" y="18"/>
                </a:lnTo>
                <a:lnTo>
                  <a:pt x="10" y="20"/>
                </a:lnTo>
                <a:lnTo>
                  <a:pt x="11" y="26"/>
                </a:lnTo>
                <a:lnTo>
                  <a:pt x="4" y="32"/>
                </a:lnTo>
                <a:lnTo>
                  <a:pt x="23" y="38"/>
                </a:lnTo>
                <a:lnTo>
                  <a:pt x="9" y="51"/>
                </a:lnTo>
                <a:lnTo>
                  <a:pt x="23" y="48"/>
                </a:lnTo>
                <a:lnTo>
                  <a:pt x="9" y="55"/>
                </a:lnTo>
                <a:lnTo>
                  <a:pt x="0" y="59"/>
                </a:lnTo>
                <a:lnTo>
                  <a:pt x="5" y="61"/>
                </a:lnTo>
                <a:lnTo>
                  <a:pt x="0" y="64"/>
                </a:lnTo>
                <a:lnTo>
                  <a:pt x="7" y="66"/>
                </a:lnTo>
                <a:lnTo>
                  <a:pt x="5" y="68"/>
                </a:lnTo>
                <a:lnTo>
                  <a:pt x="11" y="68"/>
                </a:lnTo>
                <a:lnTo>
                  <a:pt x="11" y="72"/>
                </a:lnTo>
                <a:lnTo>
                  <a:pt x="29" y="70"/>
                </a:lnTo>
                <a:lnTo>
                  <a:pt x="47" y="62"/>
                </a:lnTo>
                <a:lnTo>
                  <a:pt x="64" y="60"/>
                </a:lnTo>
                <a:lnTo>
                  <a:pt x="71" y="52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1" name="Freeform 460"/>
          <p:cNvSpPr>
            <a:spLocks/>
          </p:cNvSpPr>
          <p:nvPr/>
        </p:nvSpPr>
        <p:spPr bwMode="auto">
          <a:xfrm>
            <a:off x="4300538" y="2527300"/>
            <a:ext cx="165100" cy="276225"/>
          </a:xfrm>
          <a:custGeom>
            <a:avLst/>
            <a:gdLst>
              <a:gd name="T0" fmla="*/ 2147483647 w 130"/>
              <a:gd name="T1" fmla="*/ 2147483647 h 162"/>
              <a:gd name="T2" fmla="*/ 2147483647 w 130"/>
              <a:gd name="T3" fmla="*/ 2147483647 h 162"/>
              <a:gd name="T4" fmla="*/ 2147483647 w 130"/>
              <a:gd name="T5" fmla="*/ 2147483647 h 162"/>
              <a:gd name="T6" fmla="*/ 2147483647 w 130"/>
              <a:gd name="T7" fmla="*/ 2147483647 h 162"/>
              <a:gd name="T8" fmla="*/ 2147483647 w 130"/>
              <a:gd name="T9" fmla="*/ 2147483647 h 162"/>
              <a:gd name="T10" fmla="*/ 2147483647 w 130"/>
              <a:gd name="T11" fmla="*/ 2147483647 h 162"/>
              <a:gd name="T12" fmla="*/ 2147483647 w 130"/>
              <a:gd name="T13" fmla="*/ 2147483647 h 162"/>
              <a:gd name="T14" fmla="*/ 2147483647 w 130"/>
              <a:gd name="T15" fmla="*/ 2147483647 h 162"/>
              <a:gd name="T16" fmla="*/ 2147483647 w 130"/>
              <a:gd name="T17" fmla="*/ 2147483647 h 162"/>
              <a:gd name="T18" fmla="*/ 2147483647 w 130"/>
              <a:gd name="T19" fmla="*/ 2147483647 h 162"/>
              <a:gd name="T20" fmla="*/ 2147483647 w 130"/>
              <a:gd name="T21" fmla="*/ 2147483647 h 162"/>
              <a:gd name="T22" fmla="*/ 2147483647 w 130"/>
              <a:gd name="T23" fmla="*/ 2147483647 h 162"/>
              <a:gd name="T24" fmla="*/ 2147483647 w 130"/>
              <a:gd name="T25" fmla="*/ 2147483647 h 162"/>
              <a:gd name="T26" fmla="*/ 2147483647 w 130"/>
              <a:gd name="T27" fmla="*/ 2147483647 h 162"/>
              <a:gd name="T28" fmla="*/ 2147483647 w 130"/>
              <a:gd name="T29" fmla="*/ 2147483647 h 162"/>
              <a:gd name="T30" fmla="*/ 2147483647 w 130"/>
              <a:gd name="T31" fmla="*/ 2147483647 h 162"/>
              <a:gd name="T32" fmla="*/ 2147483647 w 130"/>
              <a:gd name="T33" fmla="*/ 2147483647 h 162"/>
              <a:gd name="T34" fmla="*/ 2147483647 w 130"/>
              <a:gd name="T35" fmla="*/ 2147483647 h 162"/>
              <a:gd name="T36" fmla="*/ 2147483647 w 130"/>
              <a:gd name="T37" fmla="*/ 2147483647 h 162"/>
              <a:gd name="T38" fmla="*/ 2147483647 w 130"/>
              <a:gd name="T39" fmla="*/ 2147483647 h 162"/>
              <a:gd name="T40" fmla="*/ 2147483647 w 130"/>
              <a:gd name="T41" fmla="*/ 2147483647 h 162"/>
              <a:gd name="T42" fmla="*/ 2147483647 w 130"/>
              <a:gd name="T43" fmla="*/ 2147483647 h 162"/>
              <a:gd name="T44" fmla="*/ 2147483647 w 130"/>
              <a:gd name="T45" fmla="*/ 2147483647 h 162"/>
              <a:gd name="T46" fmla="*/ 2147483647 w 130"/>
              <a:gd name="T47" fmla="*/ 2147483647 h 162"/>
              <a:gd name="T48" fmla="*/ 2147483647 w 130"/>
              <a:gd name="T49" fmla="*/ 2147483647 h 162"/>
              <a:gd name="T50" fmla="*/ 2147483647 w 130"/>
              <a:gd name="T51" fmla="*/ 2147483647 h 162"/>
              <a:gd name="T52" fmla="*/ 2147483647 w 130"/>
              <a:gd name="T53" fmla="*/ 0 h 162"/>
              <a:gd name="T54" fmla="*/ 2147483647 w 130"/>
              <a:gd name="T55" fmla="*/ 2147483647 h 162"/>
              <a:gd name="T56" fmla="*/ 2147483647 w 130"/>
              <a:gd name="T57" fmla="*/ 2147483647 h 162"/>
              <a:gd name="T58" fmla="*/ 2147483647 w 130"/>
              <a:gd name="T59" fmla="*/ 2147483647 h 162"/>
              <a:gd name="T60" fmla="*/ 2147483647 w 130"/>
              <a:gd name="T61" fmla="*/ 2147483647 h 162"/>
              <a:gd name="T62" fmla="*/ 2147483647 w 130"/>
              <a:gd name="T63" fmla="*/ 2147483647 h 162"/>
              <a:gd name="T64" fmla="*/ 2147483647 w 130"/>
              <a:gd name="T65" fmla="*/ 214748364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0" h="162">
                <a:moveTo>
                  <a:pt x="3" y="62"/>
                </a:moveTo>
                <a:lnTo>
                  <a:pt x="13" y="49"/>
                </a:lnTo>
                <a:lnTo>
                  <a:pt x="17" y="49"/>
                </a:lnTo>
                <a:lnTo>
                  <a:pt x="21" y="50"/>
                </a:lnTo>
                <a:lnTo>
                  <a:pt x="20" y="55"/>
                </a:lnTo>
                <a:lnTo>
                  <a:pt x="16" y="64"/>
                </a:lnTo>
                <a:lnTo>
                  <a:pt x="17" y="73"/>
                </a:lnTo>
                <a:lnTo>
                  <a:pt x="26" y="72"/>
                </a:lnTo>
                <a:lnTo>
                  <a:pt x="46" y="67"/>
                </a:lnTo>
                <a:lnTo>
                  <a:pt x="39" y="74"/>
                </a:lnTo>
                <a:lnTo>
                  <a:pt x="48" y="82"/>
                </a:lnTo>
                <a:lnTo>
                  <a:pt x="49" y="98"/>
                </a:lnTo>
                <a:lnTo>
                  <a:pt x="44" y="99"/>
                </a:lnTo>
                <a:lnTo>
                  <a:pt x="21" y="108"/>
                </a:lnTo>
                <a:lnTo>
                  <a:pt x="25" y="108"/>
                </a:lnTo>
                <a:lnTo>
                  <a:pt x="30" y="114"/>
                </a:lnTo>
                <a:lnTo>
                  <a:pt x="14" y="125"/>
                </a:lnTo>
                <a:lnTo>
                  <a:pt x="13" y="129"/>
                </a:lnTo>
                <a:lnTo>
                  <a:pt x="30" y="132"/>
                </a:lnTo>
                <a:lnTo>
                  <a:pt x="37" y="135"/>
                </a:lnTo>
                <a:lnTo>
                  <a:pt x="57" y="130"/>
                </a:lnTo>
                <a:lnTo>
                  <a:pt x="49" y="137"/>
                </a:lnTo>
                <a:lnTo>
                  <a:pt x="35" y="139"/>
                </a:lnTo>
                <a:lnTo>
                  <a:pt x="17" y="150"/>
                </a:lnTo>
                <a:lnTo>
                  <a:pt x="0" y="161"/>
                </a:lnTo>
                <a:lnTo>
                  <a:pt x="6" y="162"/>
                </a:lnTo>
                <a:lnTo>
                  <a:pt x="11" y="161"/>
                </a:lnTo>
                <a:lnTo>
                  <a:pt x="32" y="159"/>
                </a:lnTo>
                <a:lnTo>
                  <a:pt x="38" y="153"/>
                </a:lnTo>
                <a:lnTo>
                  <a:pt x="54" y="151"/>
                </a:lnTo>
                <a:lnTo>
                  <a:pt x="74" y="149"/>
                </a:lnTo>
                <a:lnTo>
                  <a:pt x="103" y="149"/>
                </a:lnTo>
                <a:lnTo>
                  <a:pt x="123" y="138"/>
                </a:lnTo>
                <a:lnTo>
                  <a:pt x="109" y="135"/>
                </a:lnTo>
                <a:lnTo>
                  <a:pt x="114" y="129"/>
                </a:lnTo>
                <a:lnTo>
                  <a:pt x="130" y="115"/>
                </a:lnTo>
                <a:lnTo>
                  <a:pt x="124" y="109"/>
                </a:lnTo>
                <a:lnTo>
                  <a:pt x="103" y="110"/>
                </a:lnTo>
                <a:lnTo>
                  <a:pt x="106" y="104"/>
                </a:lnTo>
                <a:lnTo>
                  <a:pt x="92" y="92"/>
                </a:lnTo>
                <a:lnTo>
                  <a:pt x="97" y="93"/>
                </a:lnTo>
                <a:lnTo>
                  <a:pt x="96" y="86"/>
                </a:lnTo>
                <a:lnTo>
                  <a:pt x="84" y="75"/>
                </a:lnTo>
                <a:lnTo>
                  <a:pt x="65" y="51"/>
                </a:lnTo>
                <a:lnTo>
                  <a:pt x="41" y="48"/>
                </a:lnTo>
                <a:lnTo>
                  <a:pt x="55" y="44"/>
                </a:lnTo>
                <a:lnTo>
                  <a:pt x="47" y="41"/>
                </a:lnTo>
                <a:lnTo>
                  <a:pt x="52" y="40"/>
                </a:lnTo>
                <a:lnTo>
                  <a:pt x="70" y="18"/>
                </a:lnTo>
                <a:lnTo>
                  <a:pt x="37" y="18"/>
                </a:lnTo>
                <a:lnTo>
                  <a:pt x="30" y="17"/>
                </a:lnTo>
                <a:lnTo>
                  <a:pt x="35" y="14"/>
                </a:lnTo>
                <a:lnTo>
                  <a:pt x="48" y="1"/>
                </a:lnTo>
                <a:lnTo>
                  <a:pt x="22" y="0"/>
                </a:lnTo>
                <a:lnTo>
                  <a:pt x="16" y="5"/>
                </a:lnTo>
                <a:lnTo>
                  <a:pt x="15" y="12"/>
                </a:lnTo>
                <a:lnTo>
                  <a:pt x="9" y="13"/>
                </a:lnTo>
                <a:lnTo>
                  <a:pt x="8" y="19"/>
                </a:lnTo>
                <a:lnTo>
                  <a:pt x="8" y="21"/>
                </a:lnTo>
                <a:lnTo>
                  <a:pt x="6" y="25"/>
                </a:lnTo>
                <a:lnTo>
                  <a:pt x="1" y="33"/>
                </a:lnTo>
                <a:lnTo>
                  <a:pt x="3" y="36"/>
                </a:lnTo>
                <a:lnTo>
                  <a:pt x="1" y="37"/>
                </a:lnTo>
                <a:lnTo>
                  <a:pt x="13" y="35"/>
                </a:lnTo>
                <a:lnTo>
                  <a:pt x="13" y="37"/>
                </a:lnTo>
                <a:lnTo>
                  <a:pt x="3" y="62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2" name="Freeform 461"/>
          <p:cNvSpPr>
            <a:spLocks/>
          </p:cNvSpPr>
          <p:nvPr/>
        </p:nvSpPr>
        <p:spPr bwMode="auto">
          <a:xfrm>
            <a:off x="4284663" y="2636838"/>
            <a:ext cx="49212" cy="38100"/>
          </a:xfrm>
          <a:custGeom>
            <a:avLst/>
            <a:gdLst>
              <a:gd name="T0" fmla="*/ 2147483647 w 40"/>
              <a:gd name="T1" fmla="*/ 2147483647 h 22"/>
              <a:gd name="T2" fmla="*/ 2147483647 w 40"/>
              <a:gd name="T3" fmla="*/ 2147483647 h 22"/>
              <a:gd name="T4" fmla="*/ 2147483647 w 40"/>
              <a:gd name="T5" fmla="*/ 0 h 22"/>
              <a:gd name="T6" fmla="*/ 2147483647 w 40"/>
              <a:gd name="T7" fmla="*/ 2147483647 h 22"/>
              <a:gd name="T8" fmla="*/ 0 w 40"/>
              <a:gd name="T9" fmla="*/ 2147483647 h 22"/>
              <a:gd name="T10" fmla="*/ 2147483647 w 40"/>
              <a:gd name="T11" fmla="*/ 2147483647 h 22"/>
              <a:gd name="T12" fmla="*/ 2147483647 w 40"/>
              <a:gd name="T13" fmla="*/ 2147483647 h 22"/>
              <a:gd name="T14" fmla="*/ 2147483647 w 40"/>
              <a:gd name="T15" fmla="*/ 2147483647 h 22"/>
              <a:gd name="T16" fmla="*/ 2147483647 w 40"/>
              <a:gd name="T17" fmla="*/ 214748364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22">
                <a:moveTo>
                  <a:pt x="40" y="15"/>
                </a:moveTo>
                <a:lnTo>
                  <a:pt x="38" y="10"/>
                </a:lnTo>
                <a:lnTo>
                  <a:pt x="27" y="0"/>
                </a:lnTo>
                <a:lnTo>
                  <a:pt x="13" y="3"/>
                </a:lnTo>
                <a:lnTo>
                  <a:pt x="0" y="16"/>
                </a:lnTo>
                <a:lnTo>
                  <a:pt x="14" y="18"/>
                </a:lnTo>
                <a:lnTo>
                  <a:pt x="18" y="17"/>
                </a:lnTo>
                <a:lnTo>
                  <a:pt x="29" y="22"/>
                </a:lnTo>
                <a:lnTo>
                  <a:pt x="40" y="1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3" name="Freeform 462"/>
          <p:cNvSpPr>
            <a:spLocks/>
          </p:cNvSpPr>
          <p:nvPr/>
        </p:nvSpPr>
        <p:spPr bwMode="auto">
          <a:xfrm>
            <a:off x="4287838" y="2560638"/>
            <a:ext cx="20637" cy="12700"/>
          </a:xfrm>
          <a:custGeom>
            <a:avLst/>
            <a:gdLst>
              <a:gd name="T0" fmla="*/ 2147483647 w 16"/>
              <a:gd name="T1" fmla="*/ 2147483647 h 8"/>
              <a:gd name="T2" fmla="*/ 2147483647 w 16"/>
              <a:gd name="T3" fmla="*/ 0 h 8"/>
              <a:gd name="T4" fmla="*/ 0 w 16"/>
              <a:gd name="T5" fmla="*/ 2147483647 h 8"/>
              <a:gd name="T6" fmla="*/ 2147483647 w 16"/>
              <a:gd name="T7" fmla="*/ 2147483647 h 8"/>
              <a:gd name="T8" fmla="*/ 2147483647 w 16"/>
              <a:gd name="T9" fmla="*/ 2147483647 h 8"/>
              <a:gd name="T10" fmla="*/ 2147483647 w 16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8">
                <a:moveTo>
                  <a:pt x="9" y="1"/>
                </a:moveTo>
                <a:lnTo>
                  <a:pt x="5" y="0"/>
                </a:lnTo>
                <a:lnTo>
                  <a:pt x="0" y="4"/>
                </a:lnTo>
                <a:lnTo>
                  <a:pt x="14" y="8"/>
                </a:lnTo>
                <a:lnTo>
                  <a:pt x="16" y="6"/>
                </a:lnTo>
                <a:lnTo>
                  <a:pt x="9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4" name="Freeform 463"/>
          <p:cNvSpPr>
            <a:spLocks/>
          </p:cNvSpPr>
          <p:nvPr/>
        </p:nvSpPr>
        <p:spPr bwMode="auto">
          <a:xfrm>
            <a:off x="4281488" y="2535238"/>
            <a:ext cx="17462" cy="14287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0 h 9"/>
              <a:gd name="T4" fmla="*/ 2147483647 w 13"/>
              <a:gd name="T5" fmla="*/ 2147483647 h 9"/>
              <a:gd name="T6" fmla="*/ 0 w 13"/>
              <a:gd name="T7" fmla="*/ 2147483647 h 9"/>
              <a:gd name="T8" fmla="*/ 2147483647 w 13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9">
                <a:moveTo>
                  <a:pt x="13" y="3"/>
                </a:moveTo>
                <a:lnTo>
                  <a:pt x="13" y="0"/>
                </a:lnTo>
                <a:lnTo>
                  <a:pt x="2" y="3"/>
                </a:lnTo>
                <a:lnTo>
                  <a:pt x="0" y="9"/>
                </a:lnTo>
                <a:lnTo>
                  <a:pt x="13" y="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5" name="Freeform 464"/>
          <p:cNvSpPr>
            <a:spLocks/>
          </p:cNvSpPr>
          <p:nvPr/>
        </p:nvSpPr>
        <p:spPr bwMode="auto">
          <a:xfrm>
            <a:off x="4397375" y="2466975"/>
            <a:ext cx="11113" cy="17463"/>
          </a:xfrm>
          <a:custGeom>
            <a:avLst/>
            <a:gdLst>
              <a:gd name="T0" fmla="*/ 2147483647 w 8"/>
              <a:gd name="T1" fmla="*/ 0 h 10"/>
              <a:gd name="T2" fmla="*/ 2147483647 w 8"/>
              <a:gd name="T3" fmla="*/ 2147483647 h 10"/>
              <a:gd name="T4" fmla="*/ 0 w 8"/>
              <a:gd name="T5" fmla="*/ 2147483647 h 10"/>
              <a:gd name="T6" fmla="*/ 2147483647 w 8"/>
              <a:gd name="T7" fmla="*/ 2147483647 h 10"/>
              <a:gd name="T8" fmla="*/ 2147483647 w 8"/>
              <a:gd name="T9" fmla="*/ 2147483647 h 10"/>
              <a:gd name="T10" fmla="*/ 2147483647 w 8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10">
                <a:moveTo>
                  <a:pt x="3" y="0"/>
                </a:moveTo>
                <a:lnTo>
                  <a:pt x="1" y="3"/>
                </a:lnTo>
                <a:lnTo>
                  <a:pt x="0" y="6"/>
                </a:lnTo>
                <a:lnTo>
                  <a:pt x="3" y="10"/>
                </a:lnTo>
                <a:lnTo>
                  <a:pt x="8" y="1"/>
                </a:lnTo>
                <a:lnTo>
                  <a:pt x="3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6" name="Freeform 465"/>
          <p:cNvSpPr>
            <a:spLocks/>
          </p:cNvSpPr>
          <p:nvPr/>
        </p:nvSpPr>
        <p:spPr bwMode="auto">
          <a:xfrm>
            <a:off x="4297363" y="2592388"/>
            <a:ext cx="11112" cy="7937"/>
          </a:xfrm>
          <a:custGeom>
            <a:avLst/>
            <a:gdLst>
              <a:gd name="T0" fmla="*/ 2147483647 w 8"/>
              <a:gd name="T1" fmla="*/ 2147483647 h 4"/>
              <a:gd name="T2" fmla="*/ 2147483647 w 8"/>
              <a:gd name="T3" fmla="*/ 2147483647 h 4"/>
              <a:gd name="T4" fmla="*/ 0 w 8"/>
              <a:gd name="T5" fmla="*/ 0 h 4"/>
              <a:gd name="T6" fmla="*/ 2147483647 w 8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4">
                <a:moveTo>
                  <a:pt x="1" y="4"/>
                </a:moveTo>
                <a:lnTo>
                  <a:pt x="8" y="1"/>
                </a:lnTo>
                <a:lnTo>
                  <a:pt x="0" y="0"/>
                </a:lnTo>
                <a:lnTo>
                  <a:pt x="1" y="4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7" name="Freeform 466"/>
          <p:cNvSpPr>
            <a:spLocks/>
          </p:cNvSpPr>
          <p:nvPr/>
        </p:nvSpPr>
        <p:spPr bwMode="auto">
          <a:xfrm>
            <a:off x="4330700" y="2693988"/>
            <a:ext cx="7938" cy="7937"/>
          </a:xfrm>
          <a:custGeom>
            <a:avLst/>
            <a:gdLst>
              <a:gd name="T0" fmla="*/ 2147483647 w 6"/>
              <a:gd name="T1" fmla="*/ 2147483647 h 4"/>
              <a:gd name="T2" fmla="*/ 2147483647 w 6"/>
              <a:gd name="T3" fmla="*/ 0 h 4"/>
              <a:gd name="T4" fmla="*/ 0 w 6"/>
              <a:gd name="T5" fmla="*/ 2147483647 h 4"/>
              <a:gd name="T6" fmla="*/ 2147483647 w 6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4">
                <a:moveTo>
                  <a:pt x="6" y="3"/>
                </a:moveTo>
                <a:lnTo>
                  <a:pt x="1" y="0"/>
                </a:lnTo>
                <a:lnTo>
                  <a:pt x="0" y="4"/>
                </a:lnTo>
                <a:lnTo>
                  <a:pt x="6" y="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8" name="Freeform 467"/>
          <p:cNvSpPr>
            <a:spLocks/>
          </p:cNvSpPr>
          <p:nvPr/>
        </p:nvSpPr>
        <p:spPr bwMode="auto">
          <a:xfrm>
            <a:off x="4460875" y="3052763"/>
            <a:ext cx="9525" cy="1587"/>
          </a:xfrm>
          <a:custGeom>
            <a:avLst/>
            <a:gdLst>
              <a:gd name="T0" fmla="*/ 2147483647 w 7"/>
              <a:gd name="T1" fmla="*/ 0 h 2"/>
              <a:gd name="T2" fmla="*/ 0 w 7"/>
              <a:gd name="T3" fmla="*/ 944463375 h 2"/>
              <a:gd name="T4" fmla="*/ 0 w 7"/>
              <a:gd name="T5" fmla="*/ 1888297505 h 2"/>
              <a:gd name="T6" fmla="*/ 2147483647 w 7"/>
              <a:gd name="T7" fmla="*/ 1888297505 h 2"/>
              <a:gd name="T8" fmla="*/ 2147483647 w 7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2">
                <a:moveTo>
                  <a:pt x="7" y="0"/>
                </a:moveTo>
                <a:lnTo>
                  <a:pt x="0" y="1"/>
                </a:lnTo>
                <a:lnTo>
                  <a:pt x="0" y="2"/>
                </a:lnTo>
                <a:lnTo>
                  <a:pt x="5" y="2"/>
                </a:lnTo>
                <a:lnTo>
                  <a:pt x="7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9" name="Freeform 468"/>
          <p:cNvSpPr>
            <a:spLocks/>
          </p:cNvSpPr>
          <p:nvPr/>
        </p:nvSpPr>
        <p:spPr bwMode="auto">
          <a:xfrm>
            <a:off x="3811588" y="3214688"/>
            <a:ext cx="17462" cy="3175"/>
          </a:xfrm>
          <a:custGeom>
            <a:avLst/>
            <a:gdLst>
              <a:gd name="T0" fmla="*/ 2147483647 w 13"/>
              <a:gd name="T1" fmla="*/ 2147483647 h 3"/>
              <a:gd name="T2" fmla="*/ 0 w 13"/>
              <a:gd name="T3" fmla="*/ 0 h 3"/>
              <a:gd name="T4" fmla="*/ 2147483647 w 13"/>
              <a:gd name="T5" fmla="*/ 2147483647 h 3"/>
              <a:gd name="T6" fmla="*/ 2147483647 w 1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" h="3">
                <a:moveTo>
                  <a:pt x="3" y="3"/>
                </a:moveTo>
                <a:lnTo>
                  <a:pt x="0" y="0"/>
                </a:lnTo>
                <a:lnTo>
                  <a:pt x="13" y="2"/>
                </a:lnTo>
                <a:lnTo>
                  <a:pt x="3" y="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0" name="Freeform 469"/>
          <p:cNvSpPr>
            <a:spLocks/>
          </p:cNvSpPr>
          <p:nvPr/>
        </p:nvSpPr>
        <p:spPr bwMode="auto">
          <a:xfrm>
            <a:off x="3752850" y="3190875"/>
            <a:ext cx="11113" cy="4763"/>
          </a:xfrm>
          <a:custGeom>
            <a:avLst/>
            <a:gdLst>
              <a:gd name="T0" fmla="*/ 2147483647 w 9"/>
              <a:gd name="T1" fmla="*/ 0 h 3"/>
              <a:gd name="T2" fmla="*/ 0 w 9"/>
              <a:gd name="T3" fmla="*/ 2147483647 h 3"/>
              <a:gd name="T4" fmla="*/ 2147483647 w 9"/>
              <a:gd name="T5" fmla="*/ 2147483647 h 3"/>
              <a:gd name="T6" fmla="*/ 2147483647 w 9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" h="3">
                <a:moveTo>
                  <a:pt x="2" y="0"/>
                </a:moveTo>
                <a:lnTo>
                  <a:pt x="0" y="2"/>
                </a:lnTo>
                <a:lnTo>
                  <a:pt x="9" y="3"/>
                </a:lnTo>
                <a:lnTo>
                  <a:pt x="2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1" name="Freeform 470"/>
          <p:cNvSpPr>
            <a:spLocks/>
          </p:cNvSpPr>
          <p:nvPr/>
        </p:nvSpPr>
        <p:spPr bwMode="auto">
          <a:xfrm>
            <a:off x="3779838" y="3181350"/>
            <a:ext cx="7937" cy="7938"/>
          </a:xfrm>
          <a:custGeom>
            <a:avLst/>
            <a:gdLst>
              <a:gd name="T0" fmla="*/ 2147483647 w 6"/>
              <a:gd name="T1" fmla="*/ 2147483647 h 4"/>
              <a:gd name="T2" fmla="*/ 0 w 6"/>
              <a:gd name="T3" fmla="*/ 2147483647 h 4"/>
              <a:gd name="T4" fmla="*/ 2147483647 w 6"/>
              <a:gd name="T5" fmla="*/ 0 h 4"/>
              <a:gd name="T6" fmla="*/ 2147483647 w 6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4">
                <a:moveTo>
                  <a:pt x="6" y="2"/>
                </a:moveTo>
                <a:lnTo>
                  <a:pt x="0" y="4"/>
                </a:lnTo>
                <a:lnTo>
                  <a:pt x="1" y="0"/>
                </a:lnTo>
                <a:lnTo>
                  <a:pt x="6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2" name="Freeform 471"/>
          <p:cNvSpPr>
            <a:spLocks/>
          </p:cNvSpPr>
          <p:nvPr/>
        </p:nvSpPr>
        <p:spPr bwMode="auto">
          <a:xfrm>
            <a:off x="2849563" y="3403600"/>
            <a:ext cx="7937" cy="3175"/>
          </a:xfrm>
          <a:custGeom>
            <a:avLst/>
            <a:gdLst>
              <a:gd name="T0" fmla="*/ 2147483647 w 5"/>
              <a:gd name="T1" fmla="*/ 0 h 2"/>
              <a:gd name="T2" fmla="*/ 2147483647 w 5"/>
              <a:gd name="T3" fmla="*/ 0 h 2"/>
              <a:gd name="T4" fmla="*/ 2147483647 w 5"/>
              <a:gd name="T5" fmla="*/ 2147483647 h 2"/>
              <a:gd name="T6" fmla="*/ 2147483647 w 5"/>
              <a:gd name="T7" fmla="*/ 2147483647 h 2"/>
              <a:gd name="T8" fmla="*/ 0 w 5"/>
              <a:gd name="T9" fmla="*/ 2147483647 h 2"/>
              <a:gd name="T10" fmla="*/ 2147483647 w 5"/>
              <a:gd name="T11" fmla="*/ 2147483647 h 2"/>
              <a:gd name="T12" fmla="*/ 2147483647 w 5"/>
              <a:gd name="T13" fmla="*/ 2147483647 h 2"/>
              <a:gd name="T14" fmla="*/ 2147483647 w 5"/>
              <a:gd name="T15" fmla="*/ 2147483647 h 2"/>
              <a:gd name="T16" fmla="*/ 2147483647 w 5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2">
                <a:moveTo>
                  <a:pt x="5" y="0"/>
                </a:move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1"/>
                </a:lnTo>
                <a:lnTo>
                  <a:pt x="5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3" name="Freeform 472"/>
          <p:cNvSpPr>
            <a:spLocks/>
          </p:cNvSpPr>
          <p:nvPr/>
        </p:nvSpPr>
        <p:spPr bwMode="auto">
          <a:xfrm>
            <a:off x="4202113" y="3073400"/>
            <a:ext cx="77787" cy="169863"/>
          </a:xfrm>
          <a:custGeom>
            <a:avLst/>
            <a:gdLst>
              <a:gd name="T0" fmla="*/ 2147483647 w 60"/>
              <a:gd name="T1" fmla="*/ 0 h 100"/>
              <a:gd name="T2" fmla="*/ 2147483647 w 60"/>
              <a:gd name="T3" fmla="*/ 2147483647 h 100"/>
              <a:gd name="T4" fmla="*/ 2147483647 w 60"/>
              <a:gd name="T5" fmla="*/ 2147483647 h 100"/>
              <a:gd name="T6" fmla="*/ 2147483647 w 60"/>
              <a:gd name="T7" fmla="*/ 2147483647 h 100"/>
              <a:gd name="T8" fmla="*/ 2147483647 w 60"/>
              <a:gd name="T9" fmla="*/ 2147483647 h 100"/>
              <a:gd name="T10" fmla="*/ 0 w 60"/>
              <a:gd name="T11" fmla="*/ 2147483647 h 100"/>
              <a:gd name="T12" fmla="*/ 2147483647 w 60"/>
              <a:gd name="T13" fmla="*/ 2147483647 h 100"/>
              <a:gd name="T14" fmla="*/ 2147483647 w 60"/>
              <a:gd name="T15" fmla="*/ 2147483647 h 100"/>
              <a:gd name="T16" fmla="*/ 2147483647 w 60"/>
              <a:gd name="T17" fmla="*/ 2147483647 h 100"/>
              <a:gd name="T18" fmla="*/ 2147483647 w 60"/>
              <a:gd name="T19" fmla="*/ 2147483647 h 100"/>
              <a:gd name="T20" fmla="*/ 2147483647 w 60"/>
              <a:gd name="T21" fmla="*/ 2147483647 h 100"/>
              <a:gd name="T22" fmla="*/ 2147483647 w 60"/>
              <a:gd name="T23" fmla="*/ 2147483647 h 100"/>
              <a:gd name="T24" fmla="*/ 2147483647 w 60"/>
              <a:gd name="T25" fmla="*/ 2147483647 h 100"/>
              <a:gd name="T26" fmla="*/ 2147483647 w 60"/>
              <a:gd name="T27" fmla="*/ 2147483647 h 100"/>
              <a:gd name="T28" fmla="*/ 2147483647 w 60"/>
              <a:gd name="T29" fmla="*/ 2147483647 h 100"/>
              <a:gd name="T30" fmla="*/ 2147483647 w 60"/>
              <a:gd name="T31" fmla="*/ 2147483647 h 100"/>
              <a:gd name="T32" fmla="*/ 2147483647 w 60"/>
              <a:gd name="T33" fmla="*/ 2147483647 h 100"/>
              <a:gd name="T34" fmla="*/ 2147483647 w 60"/>
              <a:gd name="T35" fmla="*/ 2147483647 h 100"/>
              <a:gd name="T36" fmla="*/ 2147483647 w 60"/>
              <a:gd name="T37" fmla="*/ 2147483647 h 100"/>
              <a:gd name="T38" fmla="*/ 2147483647 w 60"/>
              <a:gd name="T39" fmla="*/ 2147483647 h 100"/>
              <a:gd name="T40" fmla="*/ 2147483647 w 60"/>
              <a:gd name="T41" fmla="*/ 0 h 1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" h="100">
                <a:moveTo>
                  <a:pt x="27" y="0"/>
                </a:moveTo>
                <a:lnTo>
                  <a:pt x="16" y="1"/>
                </a:lnTo>
                <a:lnTo>
                  <a:pt x="17" y="25"/>
                </a:lnTo>
                <a:lnTo>
                  <a:pt x="10" y="39"/>
                </a:lnTo>
                <a:lnTo>
                  <a:pt x="4" y="53"/>
                </a:lnTo>
                <a:lnTo>
                  <a:pt x="0" y="66"/>
                </a:lnTo>
                <a:lnTo>
                  <a:pt x="9" y="72"/>
                </a:lnTo>
                <a:lnTo>
                  <a:pt x="12" y="72"/>
                </a:lnTo>
                <a:lnTo>
                  <a:pt x="11" y="100"/>
                </a:lnTo>
                <a:lnTo>
                  <a:pt x="38" y="97"/>
                </a:lnTo>
                <a:lnTo>
                  <a:pt x="37" y="92"/>
                </a:lnTo>
                <a:lnTo>
                  <a:pt x="44" y="80"/>
                </a:lnTo>
                <a:lnTo>
                  <a:pt x="43" y="75"/>
                </a:lnTo>
                <a:lnTo>
                  <a:pt x="44" y="64"/>
                </a:lnTo>
                <a:lnTo>
                  <a:pt x="37" y="49"/>
                </a:lnTo>
                <a:lnTo>
                  <a:pt x="44" y="47"/>
                </a:lnTo>
                <a:lnTo>
                  <a:pt x="50" y="23"/>
                </a:lnTo>
                <a:lnTo>
                  <a:pt x="60" y="13"/>
                </a:lnTo>
                <a:lnTo>
                  <a:pt x="58" y="3"/>
                </a:lnTo>
                <a:lnTo>
                  <a:pt x="33" y="2"/>
                </a:lnTo>
                <a:lnTo>
                  <a:pt x="27" y="0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4" name="Freeform 473"/>
          <p:cNvSpPr>
            <a:spLocks/>
          </p:cNvSpPr>
          <p:nvPr/>
        </p:nvSpPr>
        <p:spPr bwMode="auto">
          <a:xfrm>
            <a:off x="4217988" y="3014663"/>
            <a:ext cx="282575" cy="257175"/>
          </a:xfrm>
          <a:custGeom>
            <a:avLst/>
            <a:gdLst>
              <a:gd name="T0" fmla="*/ 2147483647 w 223"/>
              <a:gd name="T1" fmla="*/ 2147483647 h 152"/>
              <a:gd name="T2" fmla="*/ 2147483647 w 223"/>
              <a:gd name="T3" fmla="*/ 2147483647 h 152"/>
              <a:gd name="T4" fmla="*/ 2147483647 w 223"/>
              <a:gd name="T5" fmla="*/ 2147483647 h 152"/>
              <a:gd name="T6" fmla="*/ 2147483647 w 223"/>
              <a:gd name="T7" fmla="*/ 2147483647 h 152"/>
              <a:gd name="T8" fmla="*/ 2147483647 w 223"/>
              <a:gd name="T9" fmla="*/ 2147483647 h 152"/>
              <a:gd name="T10" fmla="*/ 2147483647 w 223"/>
              <a:gd name="T11" fmla="*/ 2147483647 h 152"/>
              <a:gd name="T12" fmla="*/ 2147483647 w 223"/>
              <a:gd name="T13" fmla="*/ 2147483647 h 152"/>
              <a:gd name="T14" fmla="*/ 0 w 223"/>
              <a:gd name="T15" fmla="*/ 2147483647 h 152"/>
              <a:gd name="T16" fmla="*/ 0 w 223"/>
              <a:gd name="T17" fmla="*/ 2147483647 h 152"/>
              <a:gd name="T18" fmla="*/ 2147483647 w 223"/>
              <a:gd name="T19" fmla="*/ 0 h 152"/>
              <a:gd name="T20" fmla="*/ 2147483647 w 223"/>
              <a:gd name="T21" fmla="*/ 2147483647 h 152"/>
              <a:gd name="T22" fmla="*/ 2147483647 w 223"/>
              <a:gd name="T23" fmla="*/ 2147483647 h 152"/>
              <a:gd name="T24" fmla="*/ 2147483647 w 223"/>
              <a:gd name="T25" fmla="*/ 2147483647 h 152"/>
              <a:gd name="T26" fmla="*/ 2147483647 w 223"/>
              <a:gd name="T27" fmla="*/ 2147483647 h 152"/>
              <a:gd name="T28" fmla="*/ 2147483647 w 223"/>
              <a:gd name="T29" fmla="*/ 2147483647 h 152"/>
              <a:gd name="T30" fmla="*/ 2147483647 w 223"/>
              <a:gd name="T31" fmla="*/ 2147483647 h 152"/>
              <a:gd name="T32" fmla="*/ 2147483647 w 223"/>
              <a:gd name="T33" fmla="*/ 2147483647 h 152"/>
              <a:gd name="T34" fmla="*/ 2147483647 w 223"/>
              <a:gd name="T35" fmla="*/ 2147483647 h 152"/>
              <a:gd name="T36" fmla="*/ 2147483647 w 223"/>
              <a:gd name="T37" fmla="*/ 2147483647 h 152"/>
              <a:gd name="T38" fmla="*/ 2147483647 w 223"/>
              <a:gd name="T39" fmla="*/ 2147483647 h 152"/>
              <a:gd name="T40" fmla="*/ 2147483647 w 223"/>
              <a:gd name="T41" fmla="*/ 2147483647 h 152"/>
              <a:gd name="T42" fmla="*/ 2147483647 w 223"/>
              <a:gd name="T43" fmla="*/ 2147483647 h 152"/>
              <a:gd name="T44" fmla="*/ 2147483647 w 223"/>
              <a:gd name="T45" fmla="*/ 2147483647 h 152"/>
              <a:gd name="T46" fmla="*/ 2147483647 w 223"/>
              <a:gd name="T47" fmla="*/ 2147483647 h 152"/>
              <a:gd name="T48" fmla="*/ 2147483647 w 223"/>
              <a:gd name="T49" fmla="*/ 2147483647 h 152"/>
              <a:gd name="T50" fmla="*/ 2147483647 w 223"/>
              <a:gd name="T51" fmla="*/ 2147483647 h 152"/>
              <a:gd name="T52" fmla="*/ 2147483647 w 223"/>
              <a:gd name="T53" fmla="*/ 2147483647 h 152"/>
              <a:gd name="T54" fmla="*/ 2147483647 w 223"/>
              <a:gd name="T55" fmla="*/ 2147483647 h 152"/>
              <a:gd name="T56" fmla="*/ 2147483647 w 223"/>
              <a:gd name="T57" fmla="*/ 2147483647 h 152"/>
              <a:gd name="T58" fmla="*/ 2147483647 w 223"/>
              <a:gd name="T59" fmla="*/ 2147483647 h 152"/>
              <a:gd name="T60" fmla="*/ 2147483647 w 223"/>
              <a:gd name="T61" fmla="*/ 2147483647 h 152"/>
              <a:gd name="T62" fmla="*/ 2147483647 w 223"/>
              <a:gd name="T63" fmla="*/ 2147483647 h 152"/>
              <a:gd name="T64" fmla="*/ 2147483647 w 223"/>
              <a:gd name="T65" fmla="*/ 2147483647 h 152"/>
              <a:gd name="T66" fmla="*/ 2147483647 w 223"/>
              <a:gd name="T67" fmla="*/ 2147483647 h 152"/>
              <a:gd name="T68" fmla="*/ 2147483647 w 223"/>
              <a:gd name="T69" fmla="*/ 2147483647 h 152"/>
              <a:gd name="T70" fmla="*/ 2147483647 w 223"/>
              <a:gd name="T71" fmla="*/ 2147483647 h 152"/>
              <a:gd name="T72" fmla="*/ 2147483647 w 223"/>
              <a:gd name="T73" fmla="*/ 2147483647 h 152"/>
              <a:gd name="T74" fmla="*/ 2147483647 w 223"/>
              <a:gd name="T75" fmla="*/ 2147483647 h 152"/>
              <a:gd name="T76" fmla="*/ 2147483647 w 223"/>
              <a:gd name="T77" fmla="*/ 2147483647 h 152"/>
              <a:gd name="T78" fmla="*/ 2147483647 w 223"/>
              <a:gd name="T79" fmla="*/ 2147483647 h 152"/>
              <a:gd name="T80" fmla="*/ 2147483647 w 223"/>
              <a:gd name="T81" fmla="*/ 2147483647 h 152"/>
              <a:gd name="T82" fmla="*/ 2147483647 w 223"/>
              <a:gd name="T83" fmla="*/ 2147483647 h 152"/>
              <a:gd name="T84" fmla="*/ 2147483647 w 223"/>
              <a:gd name="T85" fmla="*/ 2147483647 h 152"/>
              <a:gd name="T86" fmla="*/ 2147483647 w 223"/>
              <a:gd name="T87" fmla="*/ 2147483647 h 152"/>
              <a:gd name="T88" fmla="*/ 2147483647 w 223"/>
              <a:gd name="T89" fmla="*/ 2147483647 h 152"/>
              <a:gd name="T90" fmla="*/ 2147483647 w 223"/>
              <a:gd name="T91" fmla="*/ 2147483647 h 152"/>
              <a:gd name="T92" fmla="*/ 2147483647 w 223"/>
              <a:gd name="T93" fmla="*/ 2147483647 h 1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23" h="152">
                <a:moveTo>
                  <a:pt x="46" y="37"/>
                </a:moveTo>
                <a:lnTo>
                  <a:pt x="21" y="36"/>
                </a:lnTo>
                <a:lnTo>
                  <a:pt x="15" y="34"/>
                </a:lnTo>
                <a:lnTo>
                  <a:pt x="4" y="35"/>
                </a:lnTo>
                <a:lnTo>
                  <a:pt x="4" y="30"/>
                </a:lnTo>
                <a:lnTo>
                  <a:pt x="3" y="25"/>
                </a:lnTo>
                <a:lnTo>
                  <a:pt x="2" y="23"/>
                </a:lnTo>
                <a:lnTo>
                  <a:pt x="0" y="19"/>
                </a:lnTo>
                <a:lnTo>
                  <a:pt x="0" y="11"/>
                </a:lnTo>
                <a:lnTo>
                  <a:pt x="27" y="0"/>
                </a:lnTo>
                <a:lnTo>
                  <a:pt x="51" y="4"/>
                </a:lnTo>
                <a:lnTo>
                  <a:pt x="70" y="4"/>
                </a:lnTo>
                <a:lnTo>
                  <a:pt x="91" y="5"/>
                </a:lnTo>
                <a:lnTo>
                  <a:pt x="112" y="6"/>
                </a:lnTo>
                <a:lnTo>
                  <a:pt x="133" y="7"/>
                </a:lnTo>
                <a:lnTo>
                  <a:pt x="141" y="13"/>
                </a:lnTo>
                <a:lnTo>
                  <a:pt x="191" y="23"/>
                </a:lnTo>
                <a:lnTo>
                  <a:pt x="191" y="24"/>
                </a:lnTo>
                <a:lnTo>
                  <a:pt x="196" y="24"/>
                </a:lnTo>
                <a:lnTo>
                  <a:pt x="223" y="26"/>
                </a:lnTo>
                <a:lnTo>
                  <a:pt x="218" y="39"/>
                </a:lnTo>
                <a:lnTo>
                  <a:pt x="199" y="49"/>
                </a:lnTo>
                <a:lnTo>
                  <a:pt x="179" y="59"/>
                </a:lnTo>
                <a:lnTo>
                  <a:pt x="169" y="72"/>
                </a:lnTo>
                <a:lnTo>
                  <a:pt x="158" y="87"/>
                </a:lnTo>
                <a:lnTo>
                  <a:pt x="166" y="102"/>
                </a:lnTo>
                <a:lnTo>
                  <a:pt x="150" y="118"/>
                </a:lnTo>
                <a:lnTo>
                  <a:pt x="146" y="123"/>
                </a:lnTo>
                <a:lnTo>
                  <a:pt x="130" y="131"/>
                </a:lnTo>
                <a:lnTo>
                  <a:pt x="122" y="139"/>
                </a:lnTo>
                <a:lnTo>
                  <a:pt x="100" y="141"/>
                </a:lnTo>
                <a:lnTo>
                  <a:pt x="79" y="144"/>
                </a:lnTo>
                <a:lnTo>
                  <a:pt x="64" y="152"/>
                </a:lnTo>
                <a:lnTo>
                  <a:pt x="63" y="152"/>
                </a:lnTo>
                <a:lnTo>
                  <a:pt x="51" y="152"/>
                </a:lnTo>
                <a:lnTo>
                  <a:pt x="47" y="136"/>
                </a:lnTo>
                <a:lnTo>
                  <a:pt x="32" y="131"/>
                </a:lnTo>
                <a:lnTo>
                  <a:pt x="26" y="131"/>
                </a:lnTo>
                <a:lnTo>
                  <a:pt x="25" y="126"/>
                </a:lnTo>
                <a:lnTo>
                  <a:pt x="32" y="114"/>
                </a:lnTo>
                <a:lnTo>
                  <a:pt x="31" y="109"/>
                </a:lnTo>
                <a:lnTo>
                  <a:pt x="32" y="98"/>
                </a:lnTo>
                <a:lnTo>
                  <a:pt x="25" y="83"/>
                </a:lnTo>
                <a:lnTo>
                  <a:pt x="32" y="81"/>
                </a:lnTo>
                <a:lnTo>
                  <a:pt x="38" y="57"/>
                </a:lnTo>
                <a:lnTo>
                  <a:pt x="48" y="47"/>
                </a:lnTo>
                <a:lnTo>
                  <a:pt x="46" y="37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5" name="Freeform 474"/>
          <p:cNvSpPr>
            <a:spLocks/>
          </p:cNvSpPr>
          <p:nvPr/>
        </p:nvSpPr>
        <p:spPr bwMode="auto">
          <a:xfrm>
            <a:off x="4484688" y="3148013"/>
            <a:ext cx="25400" cy="14287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2147483647 h 9"/>
              <a:gd name="T4" fmla="*/ 0 w 19"/>
              <a:gd name="T5" fmla="*/ 2147483647 h 9"/>
              <a:gd name="T6" fmla="*/ 2147483647 w 19"/>
              <a:gd name="T7" fmla="*/ 0 h 9"/>
              <a:gd name="T8" fmla="*/ 2147483647 w 19"/>
              <a:gd name="T9" fmla="*/ 214748364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9">
                <a:moveTo>
                  <a:pt x="19" y="2"/>
                </a:moveTo>
                <a:lnTo>
                  <a:pt x="10" y="9"/>
                </a:lnTo>
                <a:lnTo>
                  <a:pt x="0" y="3"/>
                </a:lnTo>
                <a:lnTo>
                  <a:pt x="12" y="0"/>
                </a:lnTo>
                <a:lnTo>
                  <a:pt x="19" y="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6" name="Freeform 475"/>
          <p:cNvSpPr>
            <a:spLocks/>
          </p:cNvSpPr>
          <p:nvPr/>
        </p:nvSpPr>
        <p:spPr bwMode="auto">
          <a:xfrm>
            <a:off x="1506538" y="2827338"/>
            <a:ext cx="1389062" cy="822325"/>
          </a:xfrm>
          <a:custGeom>
            <a:avLst/>
            <a:gdLst>
              <a:gd name="T0" fmla="*/ 2147483647 w 1091"/>
              <a:gd name="T1" fmla="*/ 2147483647 h 484"/>
              <a:gd name="T2" fmla="*/ 2147483647 w 1091"/>
              <a:gd name="T3" fmla="*/ 2147483647 h 484"/>
              <a:gd name="T4" fmla="*/ 2147483647 w 1091"/>
              <a:gd name="T5" fmla="*/ 2147483647 h 484"/>
              <a:gd name="T6" fmla="*/ 2147483647 w 1091"/>
              <a:gd name="T7" fmla="*/ 2147483647 h 484"/>
              <a:gd name="T8" fmla="*/ 2147483647 w 1091"/>
              <a:gd name="T9" fmla="*/ 2147483647 h 484"/>
              <a:gd name="T10" fmla="*/ 2147483647 w 1091"/>
              <a:gd name="T11" fmla="*/ 2147483647 h 484"/>
              <a:gd name="T12" fmla="*/ 2147483647 w 1091"/>
              <a:gd name="T13" fmla="*/ 2147483647 h 484"/>
              <a:gd name="T14" fmla="*/ 2147483647 w 1091"/>
              <a:gd name="T15" fmla="*/ 2147483647 h 484"/>
              <a:gd name="T16" fmla="*/ 2147483647 w 1091"/>
              <a:gd name="T17" fmla="*/ 2147483647 h 484"/>
              <a:gd name="T18" fmla="*/ 2147483647 w 1091"/>
              <a:gd name="T19" fmla="*/ 2147483647 h 484"/>
              <a:gd name="T20" fmla="*/ 2147483647 w 1091"/>
              <a:gd name="T21" fmla="*/ 2147483647 h 484"/>
              <a:gd name="T22" fmla="*/ 2147483647 w 1091"/>
              <a:gd name="T23" fmla="*/ 2147483647 h 484"/>
              <a:gd name="T24" fmla="*/ 2147483647 w 1091"/>
              <a:gd name="T25" fmla="*/ 2147483647 h 484"/>
              <a:gd name="T26" fmla="*/ 2147483647 w 1091"/>
              <a:gd name="T27" fmla="*/ 2147483647 h 484"/>
              <a:gd name="T28" fmla="*/ 2147483647 w 1091"/>
              <a:gd name="T29" fmla="*/ 2147483647 h 484"/>
              <a:gd name="T30" fmla="*/ 2147483647 w 1091"/>
              <a:gd name="T31" fmla="*/ 2147483647 h 484"/>
              <a:gd name="T32" fmla="*/ 0 w 1091"/>
              <a:gd name="T33" fmla="*/ 2147483647 h 484"/>
              <a:gd name="T34" fmla="*/ 2147483647 w 1091"/>
              <a:gd name="T35" fmla="*/ 2147483647 h 484"/>
              <a:gd name="T36" fmla="*/ 2147483647 w 1091"/>
              <a:gd name="T37" fmla="*/ 2147483647 h 484"/>
              <a:gd name="T38" fmla="*/ 2147483647 w 1091"/>
              <a:gd name="T39" fmla="*/ 2147483647 h 484"/>
              <a:gd name="T40" fmla="*/ 2147483647 w 1091"/>
              <a:gd name="T41" fmla="*/ 2147483647 h 484"/>
              <a:gd name="T42" fmla="*/ 2147483647 w 1091"/>
              <a:gd name="T43" fmla="*/ 2147483647 h 484"/>
              <a:gd name="T44" fmla="*/ 2147483647 w 1091"/>
              <a:gd name="T45" fmla="*/ 2147483647 h 484"/>
              <a:gd name="T46" fmla="*/ 2147483647 w 1091"/>
              <a:gd name="T47" fmla="*/ 2147483647 h 484"/>
              <a:gd name="T48" fmla="*/ 2147483647 w 1091"/>
              <a:gd name="T49" fmla="*/ 2147483647 h 484"/>
              <a:gd name="T50" fmla="*/ 2147483647 w 1091"/>
              <a:gd name="T51" fmla="*/ 2147483647 h 484"/>
              <a:gd name="T52" fmla="*/ 2147483647 w 1091"/>
              <a:gd name="T53" fmla="*/ 2147483647 h 484"/>
              <a:gd name="T54" fmla="*/ 2147483647 w 1091"/>
              <a:gd name="T55" fmla="*/ 2147483647 h 484"/>
              <a:gd name="T56" fmla="*/ 2147483647 w 1091"/>
              <a:gd name="T57" fmla="*/ 2147483647 h 484"/>
              <a:gd name="T58" fmla="*/ 2147483647 w 1091"/>
              <a:gd name="T59" fmla="*/ 2147483647 h 484"/>
              <a:gd name="T60" fmla="*/ 2147483647 w 1091"/>
              <a:gd name="T61" fmla="*/ 2147483647 h 484"/>
              <a:gd name="T62" fmla="*/ 2147483647 w 1091"/>
              <a:gd name="T63" fmla="*/ 2147483647 h 484"/>
              <a:gd name="T64" fmla="*/ 2147483647 w 1091"/>
              <a:gd name="T65" fmla="*/ 2147483647 h 484"/>
              <a:gd name="T66" fmla="*/ 2147483647 w 1091"/>
              <a:gd name="T67" fmla="*/ 2147483647 h 484"/>
              <a:gd name="T68" fmla="*/ 2147483647 w 1091"/>
              <a:gd name="T69" fmla="*/ 2147483647 h 484"/>
              <a:gd name="T70" fmla="*/ 2147483647 w 1091"/>
              <a:gd name="T71" fmla="*/ 2147483647 h 484"/>
              <a:gd name="T72" fmla="*/ 2147483647 w 1091"/>
              <a:gd name="T73" fmla="*/ 2147483647 h 484"/>
              <a:gd name="T74" fmla="*/ 2147483647 w 1091"/>
              <a:gd name="T75" fmla="*/ 2147483647 h 484"/>
              <a:gd name="T76" fmla="*/ 2147483647 w 1091"/>
              <a:gd name="T77" fmla="*/ 2147483647 h 484"/>
              <a:gd name="T78" fmla="*/ 2147483647 w 1091"/>
              <a:gd name="T79" fmla="*/ 2147483647 h 484"/>
              <a:gd name="T80" fmla="*/ 2147483647 w 1091"/>
              <a:gd name="T81" fmla="*/ 2147483647 h 484"/>
              <a:gd name="T82" fmla="*/ 2147483647 w 1091"/>
              <a:gd name="T83" fmla="*/ 2147483647 h 484"/>
              <a:gd name="T84" fmla="*/ 2147483647 w 1091"/>
              <a:gd name="T85" fmla="*/ 2147483647 h 484"/>
              <a:gd name="T86" fmla="*/ 2147483647 w 1091"/>
              <a:gd name="T87" fmla="*/ 2147483647 h 484"/>
              <a:gd name="T88" fmla="*/ 2147483647 w 1091"/>
              <a:gd name="T89" fmla="*/ 2147483647 h 484"/>
              <a:gd name="T90" fmla="*/ 2147483647 w 1091"/>
              <a:gd name="T91" fmla="*/ 2147483647 h 484"/>
              <a:gd name="T92" fmla="*/ 2147483647 w 1091"/>
              <a:gd name="T93" fmla="*/ 2147483647 h 484"/>
              <a:gd name="T94" fmla="*/ 2147483647 w 1091"/>
              <a:gd name="T95" fmla="*/ 2147483647 h 484"/>
              <a:gd name="T96" fmla="*/ 2147483647 w 1091"/>
              <a:gd name="T97" fmla="*/ 2147483647 h 484"/>
              <a:gd name="T98" fmla="*/ 2147483647 w 1091"/>
              <a:gd name="T99" fmla="*/ 2147483647 h 484"/>
              <a:gd name="T100" fmla="*/ 2147483647 w 1091"/>
              <a:gd name="T101" fmla="*/ 2147483647 h 484"/>
              <a:gd name="T102" fmla="*/ 2147483647 w 1091"/>
              <a:gd name="T103" fmla="*/ 2147483647 h 484"/>
              <a:gd name="T104" fmla="*/ 2147483647 w 1091"/>
              <a:gd name="T105" fmla="*/ 2147483647 h 484"/>
              <a:gd name="T106" fmla="*/ 2147483647 w 1091"/>
              <a:gd name="T107" fmla="*/ 2147483647 h 484"/>
              <a:gd name="T108" fmla="*/ 2147483647 w 1091"/>
              <a:gd name="T109" fmla="*/ 2147483647 h 484"/>
              <a:gd name="T110" fmla="*/ 2147483647 w 1091"/>
              <a:gd name="T111" fmla="*/ 2147483647 h 48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91" h="484">
                <a:moveTo>
                  <a:pt x="1090" y="89"/>
                </a:moveTo>
                <a:lnTo>
                  <a:pt x="1088" y="82"/>
                </a:lnTo>
                <a:lnTo>
                  <a:pt x="1083" y="70"/>
                </a:lnTo>
                <a:lnTo>
                  <a:pt x="1091" y="45"/>
                </a:lnTo>
                <a:lnTo>
                  <a:pt x="1080" y="40"/>
                </a:lnTo>
                <a:lnTo>
                  <a:pt x="1072" y="42"/>
                </a:lnTo>
                <a:lnTo>
                  <a:pt x="1069" y="37"/>
                </a:lnTo>
                <a:lnTo>
                  <a:pt x="1054" y="52"/>
                </a:lnTo>
                <a:lnTo>
                  <a:pt x="1039" y="67"/>
                </a:lnTo>
                <a:lnTo>
                  <a:pt x="1021" y="79"/>
                </a:lnTo>
                <a:lnTo>
                  <a:pt x="1009" y="85"/>
                </a:lnTo>
                <a:lnTo>
                  <a:pt x="975" y="87"/>
                </a:lnTo>
                <a:lnTo>
                  <a:pt x="939" y="89"/>
                </a:lnTo>
                <a:lnTo>
                  <a:pt x="921" y="101"/>
                </a:lnTo>
                <a:lnTo>
                  <a:pt x="904" y="113"/>
                </a:lnTo>
                <a:lnTo>
                  <a:pt x="881" y="115"/>
                </a:lnTo>
                <a:lnTo>
                  <a:pt x="858" y="117"/>
                </a:lnTo>
                <a:lnTo>
                  <a:pt x="857" y="130"/>
                </a:lnTo>
                <a:lnTo>
                  <a:pt x="838" y="135"/>
                </a:lnTo>
                <a:lnTo>
                  <a:pt x="819" y="141"/>
                </a:lnTo>
                <a:lnTo>
                  <a:pt x="800" y="146"/>
                </a:lnTo>
                <a:lnTo>
                  <a:pt x="780" y="152"/>
                </a:lnTo>
                <a:lnTo>
                  <a:pt x="775" y="145"/>
                </a:lnTo>
                <a:lnTo>
                  <a:pt x="796" y="125"/>
                </a:lnTo>
                <a:lnTo>
                  <a:pt x="806" y="115"/>
                </a:lnTo>
                <a:lnTo>
                  <a:pt x="809" y="96"/>
                </a:lnTo>
                <a:lnTo>
                  <a:pt x="814" y="79"/>
                </a:lnTo>
                <a:lnTo>
                  <a:pt x="800" y="70"/>
                </a:lnTo>
                <a:lnTo>
                  <a:pt x="802" y="64"/>
                </a:lnTo>
                <a:lnTo>
                  <a:pt x="796" y="64"/>
                </a:lnTo>
                <a:lnTo>
                  <a:pt x="794" y="57"/>
                </a:lnTo>
                <a:lnTo>
                  <a:pt x="779" y="48"/>
                </a:lnTo>
                <a:lnTo>
                  <a:pt x="763" y="39"/>
                </a:lnTo>
                <a:lnTo>
                  <a:pt x="748" y="31"/>
                </a:lnTo>
                <a:lnTo>
                  <a:pt x="733" y="22"/>
                </a:lnTo>
                <a:lnTo>
                  <a:pt x="709" y="27"/>
                </a:lnTo>
                <a:lnTo>
                  <a:pt x="694" y="22"/>
                </a:lnTo>
                <a:lnTo>
                  <a:pt x="678" y="24"/>
                </a:lnTo>
                <a:lnTo>
                  <a:pt x="653" y="15"/>
                </a:lnTo>
                <a:lnTo>
                  <a:pt x="633" y="11"/>
                </a:lnTo>
                <a:lnTo>
                  <a:pt x="635" y="0"/>
                </a:lnTo>
                <a:lnTo>
                  <a:pt x="627" y="7"/>
                </a:lnTo>
                <a:lnTo>
                  <a:pt x="597" y="7"/>
                </a:lnTo>
                <a:lnTo>
                  <a:pt x="567" y="7"/>
                </a:lnTo>
                <a:lnTo>
                  <a:pt x="536" y="7"/>
                </a:lnTo>
                <a:lnTo>
                  <a:pt x="507" y="7"/>
                </a:lnTo>
                <a:lnTo>
                  <a:pt x="476" y="7"/>
                </a:lnTo>
                <a:lnTo>
                  <a:pt x="446" y="7"/>
                </a:lnTo>
                <a:lnTo>
                  <a:pt x="416" y="8"/>
                </a:lnTo>
                <a:lnTo>
                  <a:pt x="385" y="8"/>
                </a:lnTo>
                <a:lnTo>
                  <a:pt x="355" y="8"/>
                </a:lnTo>
                <a:lnTo>
                  <a:pt x="325" y="8"/>
                </a:lnTo>
                <a:lnTo>
                  <a:pt x="295" y="8"/>
                </a:lnTo>
                <a:lnTo>
                  <a:pt x="264" y="8"/>
                </a:lnTo>
                <a:lnTo>
                  <a:pt x="235" y="8"/>
                </a:lnTo>
                <a:lnTo>
                  <a:pt x="204" y="8"/>
                </a:lnTo>
                <a:lnTo>
                  <a:pt x="174" y="8"/>
                </a:lnTo>
                <a:lnTo>
                  <a:pt x="144" y="8"/>
                </a:lnTo>
                <a:lnTo>
                  <a:pt x="137" y="23"/>
                </a:lnTo>
                <a:lnTo>
                  <a:pt x="128" y="39"/>
                </a:lnTo>
                <a:lnTo>
                  <a:pt x="115" y="45"/>
                </a:lnTo>
                <a:lnTo>
                  <a:pt x="117" y="40"/>
                </a:lnTo>
                <a:lnTo>
                  <a:pt x="118" y="43"/>
                </a:lnTo>
                <a:lnTo>
                  <a:pt x="133" y="28"/>
                </a:lnTo>
                <a:lnTo>
                  <a:pt x="117" y="39"/>
                </a:lnTo>
                <a:lnTo>
                  <a:pt x="115" y="39"/>
                </a:lnTo>
                <a:lnTo>
                  <a:pt x="126" y="32"/>
                </a:lnTo>
                <a:lnTo>
                  <a:pt x="131" y="24"/>
                </a:lnTo>
                <a:lnTo>
                  <a:pt x="104" y="20"/>
                </a:lnTo>
                <a:lnTo>
                  <a:pt x="94" y="46"/>
                </a:lnTo>
                <a:lnTo>
                  <a:pt x="91" y="49"/>
                </a:lnTo>
                <a:lnTo>
                  <a:pt x="90" y="52"/>
                </a:lnTo>
                <a:lnTo>
                  <a:pt x="89" y="56"/>
                </a:lnTo>
                <a:lnTo>
                  <a:pt x="88" y="54"/>
                </a:lnTo>
                <a:lnTo>
                  <a:pt x="83" y="60"/>
                </a:lnTo>
                <a:lnTo>
                  <a:pt x="95" y="63"/>
                </a:lnTo>
                <a:lnTo>
                  <a:pt x="85" y="63"/>
                </a:lnTo>
                <a:lnTo>
                  <a:pt x="77" y="72"/>
                </a:lnTo>
                <a:lnTo>
                  <a:pt x="55" y="98"/>
                </a:lnTo>
                <a:lnTo>
                  <a:pt x="33" y="125"/>
                </a:lnTo>
                <a:lnTo>
                  <a:pt x="26" y="142"/>
                </a:lnTo>
                <a:lnTo>
                  <a:pt x="20" y="157"/>
                </a:lnTo>
                <a:lnTo>
                  <a:pt x="1" y="177"/>
                </a:lnTo>
                <a:lnTo>
                  <a:pt x="2" y="183"/>
                </a:lnTo>
                <a:lnTo>
                  <a:pt x="0" y="198"/>
                </a:lnTo>
                <a:lnTo>
                  <a:pt x="2" y="211"/>
                </a:lnTo>
                <a:lnTo>
                  <a:pt x="4" y="225"/>
                </a:lnTo>
                <a:lnTo>
                  <a:pt x="3" y="221"/>
                </a:lnTo>
                <a:lnTo>
                  <a:pt x="2" y="225"/>
                </a:lnTo>
                <a:lnTo>
                  <a:pt x="11" y="226"/>
                </a:lnTo>
                <a:lnTo>
                  <a:pt x="15" y="226"/>
                </a:lnTo>
                <a:lnTo>
                  <a:pt x="12" y="235"/>
                </a:lnTo>
                <a:lnTo>
                  <a:pt x="8" y="233"/>
                </a:lnTo>
                <a:lnTo>
                  <a:pt x="4" y="235"/>
                </a:lnTo>
                <a:lnTo>
                  <a:pt x="11" y="246"/>
                </a:lnTo>
                <a:lnTo>
                  <a:pt x="6" y="254"/>
                </a:lnTo>
                <a:lnTo>
                  <a:pt x="9" y="266"/>
                </a:lnTo>
                <a:lnTo>
                  <a:pt x="14" y="278"/>
                </a:lnTo>
                <a:lnTo>
                  <a:pt x="11" y="295"/>
                </a:lnTo>
                <a:lnTo>
                  <a:pt x="22" y="296"/>
                </a:lnTo>
                <a:lnTo>
                  <a:pt x="41" y="306"/>
                </a:lnTo>
                <a:lnTo>
                  <a:pt x="60" y="319"/>
                </a:lnTo>
                <a:lnTo>
                  <a:pt x="60" y="336"/>
                </a:lnTo>
                <a:lnTo>
                  <a:pt x="83" y="335"/>
                </a:lnTo>
                <a:lnTo>
                  <a:pt x="106" y="333"/>
                </a:lnTo>
                <a:lnTo>
                  <a:pt x="121" y="340"/>
                </a:lnTo>
                <a:lnTo>
                  <a:pt x="137" y="347"/>
                </a:lnTo>
                <a:lnTo>
                  <a:pt x="151" y="353"/>
                </a:lnTo>
                <a:lnTo>
                  <a:pt x="166" y="361"/>
                </a:lnTo>
                <a:lnTo>
                  <a:pt x="194" y="361"/>
                </a:lnTo>
                <a:lnTo>
                  <a:pt x="221" y="361"/>
                </a:lnTo>
                <a:lnTo>
                  <a:pt x="225" y="351"/>
                </a:lnTo>
                <a:lnTo>
                  <a:pt x="257" y="351"/>
                </a:lnTo>
                <a:lnTo>
                  <a:pt x="273" y="371"/>
                </a:lnTo>
                <a:lnTo>
                  <a:pt x="279" y="391"/>
                </a:lnTo>
                <a:lnTo>
                  <a:pt x="291" y="399"/>
                </a:lnTo>
                <a:lnTo>
                  <a:pt x="303" y="408"/>
                </a:lnTo>
                <a:lnTo>
                  <a:pt x="317" y="392"/>
                </a:lnTo>
                <a:lnTo>
                  <a:pt x="344" y="394"/>
                </a:lnTo>
                <a:lnTo>
                  <a:pt x="352" y="413"/>
                </a:lnTo>
                <a:lnTo>
                  <a:pt x="361" y="432"/>
                </a:lnTo>
                <a:lnTo>
                  <a:pt x="367" y="455"/>
                </a:lnTo>
                <a:lnTo>
                  <a:pt x="381" y="465"/>
                </a:lnTo>
                <a:lnTo>
                  <a:pt x="404" y="469"/>
                </a:lnTo>
                <a:lnTo>
                  <a:pt x="403" y="446"/>
                </a:lnTo>
                <a:lnTo>
                  <a:pt x="400" y="442"/>
                </a:lnTo>
                <a:lnTo>
                  <a:pt x="399" y="438"/>
                </a:lnTo>
                <a:lnTo>
                  <a:pt x="405" y="441"/>
                </a:lnTo>
                <a:lnTo>
                  <a:pt x="409" y="430"/>
                </a:lnTo>
                <a:lnTo>
                  <a:pt x="414" y="427"/>
                </a:lnTo>
                <a:lnTo>
                  <a:pt x="425" y="421"/>
                </a:lnTo>
                <a:lnTo>
                  <a:pt x="430" y="417"/>
                </a:lnTo>
                <a:lnTo>
                  <a:pt x="430" y="414"/>
                </a:lnTo>
                <a:lnTo>
                  <a:pt x="439" y="415"/>
                </a:lnTo>
                <a:lnTo>
                  <a:pt x="434" y="417"/>
                </a:lnTo>
                <a:lnTo>
                  <a:pt x="446" y="413"/>
                </a:lnTo>
                <a:lnTo>
                  <a:pt x="441" y="413"/>
                </a:lnTo>
                <a:lnTo>
                  <a:pt x="464" y="399"/>
                </a:lnTo>
                <a:lnTo>
                  <a:pt x="466" y="393"/>
                </a:lnTo>
                <a:lnTo>
                  <a:pt x="471" y="397"/>
                </a:lnTo>
                <a:lnTo>
                  <a:pt x="469" y="398"/>
                </a:lnTo>
                <a:lnTo>
                  <a:pt x="485" y="390"/>
                </a:lnTo>
                <a:lnTo>
                  <a:pt x="487" y="390"/>
                </a:lnTo>
                <a:lnTo>
                  <a:pt x="503" y="392"/>
                </a:lnTo>
                <a:lnTo>
                  <a:pt x="519" y="393"/>
                </a:lnTo>
                <a:lnTo>
                  <a:pt x="529" y="392"/>
                </a:lnTo>
                <a:lnTo>
                  <a:pt x="535" y="400"/>
                </a:lnTo>
                <a:lnTo>
                  <a:pt x="546" y="402"/>
                </a:lnTo>
                <a:lnTo>
                  <a:pt x="557" y="403"/>
                </a:lnTo>
                <a:lnTo>
                  <a:pt x="556" y="396"/>
                </a:lnTo>
                <a:lnTo>
                  <a:pt x="572" y="404"/>
                </a:lnTo>
                <a:lnTo>
                  <a:pt x="568" y="409"/>
                </a:lnTo>
                <a:lnTo>
                  <a:pt x="574" y="402"/>
                </a:lnTo>
                <a:lnTo>
                  <a:pt x="566" y="393"/>
                </a:lnTo>
                <a:lnTo>
                  <a:pt x="573" y="389"/>
                </a:lnTo>
                <a:lnTo>
                  <a:pt x="569" y="388"/>
                </a:lnTo>
                <a:lnTo>
                  <a:pt x="568" y="386"/>
                </a:lnTo>
                <a:lnTo>
                  <a:pt x="555" y="384"/>
                </a:lnTo>
                <a:lnTo>
                  <a:pt x="568" y="383"/>
                </a:lnTo>
                <a:lnTo>
                  <a:pt x="600" y="380"/>
                </a:lnTo>
                <a:lnTo>
                  <a:pt x="605" y="373"/>
                </a:lnTo>
                <a:lnTo>
                  <a:pt x="604" y="381"/>
                </a:lnTo>
                <a:lnTo>
                  <a:pt x="612" y="380"/>
                </a:lnTo>
                <a:lnTo>
                  <a:pt x="622" y="377"/>
                </a:lnTo>
                <a:lnTo>
                  <a:pt x="618" y="380"/>
                </a:lnTo>
                <a:lnTo>
                  <a:pt x="637" y="379"/>
                </a:lnTo>
                <a:lnTo>
                  <a:pt x="631" y="379"/>
                </a:lnTo>
                <a:lnTo>
                  <a:pt x="643" y="383"/>
                </a:lnTo>
                <a:lnTo>
                  <a:pt x="646" y="383"/>
                </a:lnTo>
                <a:lnTo>
                  <a:pt x="649" y="387"/>
                </a:lnTo>
                <a:lnTo>
                  <a:pt x="645" y="385"/>
                </a:lnTo>
                <a:lnTo>
                  <a:pt x="650" y="393"/>
                </a:lnTo>
                <a:lnTo>
                  <a:pt x="649" y="393"/>
                </a:lnTo>
                <a:lnTo>
                  <a:pt x="677" y="385"/>
                </a:lnTo>
                <a:lnTo>
                  <a:pt x="687" y="398"/>
                </a:lnTo>
                <a:lnTo>
                  <a:pt x="697" y="411"/>
                </a:lnTo>
                <a:lnTo>
                  <a:pt x="692" y="435"/>
                </a:lnTo>
                <a:lnTo>
                  <a:pt x="691" y="430"/>
                </a:lnTo>
                <a:lnTo>
                  <a:pt x="693" y="434"/>
                </a:lnTo>
                <a:lnTo>
                  <a:pt x="697" y="429"/>
                </a:lnTo>
                <a:lnTo>
                  <a:pt x="693" y="441"/>
                </a:lnTo>
                <a:lnTo>
                  <a:pt x="699" y="449"/>
                </a:lnTo>
                <a:lnTo>
                  <a:pt x="702" y="450"/>
                </a:lnTo>
                <a:lnTo>
                  <a:pt x="702" y="457"/>
                </a:lnTo>
                <a:lnTo>
                  <a:pt x="705" y="453"/>
                </a:lnTo>
                <a:lnTo>
                  <a:pt x="703" y="458"/>
                </a:lnTo>
                <a:lnTo>
                  <a:pt x="707" y="470"/>
                </a:lnTo>
                <a:lnTo>
                  <a:pt x="715" y="484"/>
                </a:lnTo>
                <a:lnTo>
                  <a:pt x="727" y="482"/>
                </a:lnTo>
                <a:lnTo>
                  <a:pt x="733" y="465"/>
                </a:lnTo>
                <a:lnTo>
                  <a:pt x="740" y="449"/>
                </a:lnTo>
                <a:lnTo>
                  <a:pt x="737" y="432"/>
                </a:lnTo>
                <a:lnTo>
                  <a:pt x="733" y="414"/>
                </a:lnTo>
                <a:lnTo>
                  <a:pt x="737" y="430"/>
                </a:lnTo>
                <a:lnTo>
                  <a:pt x="735" y="414"/>
                </a:lnTo>
                <a:lnTo>
                  <a:pt x="733" y="398"/>
                </a:lnTo>
                <a:lnTo>
                  <a:pt x="732" y="381"/>
                </a:lnTo>
                <a:lnTo>
                  <a:pt x="731" y="365"/>
                </a:lnTo>
                <a:lnTo>
                  <a:pt x="737" y="362"/>
                </a:lnTo>
                <a:lnTo>
                  <a:pt x="737" y="360"/>
                </a:lnTo>
                <a:lnTo>
                  <a:pt x="746" y="350"/>
                </a:lnTo>
                <a:lnTo>
                  <a:pt x="752" y="340"/>
                </a:lnTo>
                <a:lnTo>
                  <a:pt x="753" y="339"/>
                </a:lnTo>
                <a:lnTo>
                  <a:pt x="759" y="338"/>
                </a:lnTo>
                <a:lnTo>
                  <a:pt x="786" y="320"/>
                </a:lnTo>
                <a:lnTo>
                  <a:pt x="787" y="320"/>
                </a:lnTo>
                <a:lnTo>
                  <a:pt x="807" y="308"/>
                </a:lnTo>
                <a:lnTo>
                  <a:pt x="816" y="306"/>
                </a:lnTo>
                <a:lnTo>
                  <a:pt x="829" y="294"/>
                </a:lnTo>
                <a:lnTo>
                  <a:pt x="852" y="287"/>
                </a:lnTo>
                <a:lnTo>
                  <a:pt x="838" y="283"/>
                </a:lnTo>
                <a:lnTo>
                  <a:pt x="847" y="284"/>
                </a:lnTo>
                <a:lnTo>
                  <a:pt x="850" y="280"/>
                </a:lnTo>
                <a:lnTo>
                  <a:pt x="841" y="276"/>
                </a:lnTo>
                <a:lnTo>
                  <a:pt x="861" y="276"/>
                </a:lnTo>
                <a:lnTo>
                  <a:pt x="867" y="267"/>
                </a:lnTo>
                <a:lnTo>
                  <a:pt x="862" y="270"/>
                </a:lnTo>
                <a:lnTo>
                  <a:pt x="856" y="266"/>
                </a:lnTo>
                <a:lnTo>
                  <a:pt x="850" y="264"/>
                </a:lnTo>
                <a:lnTo>
                  <a:pt x="851" y="263"/>
                </a:lnTo>
                <a:lnTo>
                  <a:pt x="858" y="264"/>
                </a:lnTo>
                <a:lnTo>
                  <a:pt x="865" y="263"/>
                </a:lnTo>
                <a:lnTo>
                  <a:pt x="868" y="265"/>
                </a:lnTo>
                <a:lnTo>
                  <a:pt x="869" y="252"/>
                </a:lnTo>
                <a:lnTo>
                  <a:pt x="872" y="270"/>
                </a:lnTo>
                <a:lnTo>
                  <a:pt x="866" y="246"/>
                </a:lnTo>
                <a:lnTo>
                  <a:pt x="858" y="245"/>
                </a:lnTo>
                <a:lnTo>
                  <a:pt x="852" y="240"/>
                </a:lnTo>
                <a:lnTo>
                  <a:pt x="865" y="244"/>
                </a:lnTo>
                <a:lnTo>
                  <a:pt x="860" y="235"/>
                </a:lnTo>
                <a:lnTo>
                  <a:pt x="867" y="240"/>
                </a:lnTo>
                <a:lnTo>
                  <a:pt x="858" y="223"/>
                </a:lnTo>
                <a:lnTo>
                  <a:pt x="869" y="231"/>
                </a:lnTo>
                <a:lnTo>
                  <a:pt x="860" y="218"/>
                </a:lnTo>
                <a:lnTo>
                  <a:pt x="855" y="218"/>
                </a:lnTo>
                <a:lnTo>
                  <a:pt x="863" y="209"/>
                </a:lnTo>
                <a:lnTo>
                  <a:pt x="861" y="217"/>
                </a:lnTo>
                <a:lnTo>
                  <a:pt x="872" y="222"/>
                </a:lnTo>
                <a:lnTo>
                  <a:pt x="868" y="213"/>
                </a:lnTo>
                <a:lnTo>
                  <a:pt x="872" y="218"/>
                </a:lnTo>
                <a:lnTo>
                  <a:pt x="876" y="201"/>
                </a:lnTo>
                <a:lnTo>
                  <a:pt x="888" y="196"/>
                </a:lnTo>
                <a:lnTo>
                  <a:pt x="881" y="207"/>
                </a:lnTo>
                <a:lnTo>
                  <a:pt x="878" y="213"/>
                </a:lnTo>
                <a:lnTo>
                  <a:pt x="876" y="218"/>
                </a:lnTo>
                <a:lnTo>
                  <a:pt x="882" y="221"/>
                </a:lnTo>
                <a:lnTo>
                  <a:pt x="879" y="227"/>
                </a:lnTo>
                <a:lnTo>
                  <a:pt x="881" y="230"/>
                </a:lnTo>
                <a:lnTo>
                  <a:pt x="877" y="233"/>
                </a:lnTo>
                <a:lnTo>
                  <a:pt x="872" y="241"/>
                </a:lnTo>
                <a:lnTo>
                  <a:pt x="896" y="218"/>
                </a:lnTo>
                <a:lnTo>
                  <a:pt x="894" y="196"/>
                </a:lnTo>
                <a:lnTo>
                  <a:pt x="905" y="188"/>
                </a:lnTo>
                <a:lnTo>
                  <a:pt x="895" y="193"/>
                </a:lnTo>
                <a:lnTo>
                  <a:pt x="903" y="202"/>
                </a:lnTo>
                <a:lnTo>
                  <a:pt x="903" y="207"/>
                </a:lnTo>
                <a:lnTo>
                  <a:pt x="925" y="188"/>
                </a:lnTo>
                <a:lnTo>
                  <a:pt x="923" y="190"/>
                </a:lnTo>
                <a:lnTo>
                  <a:pt x="928" y="177"/>
                </a:lnTo>
                <a:lnTo>
                  <a:pt x="937" y="162"/>
                </a:lnTo>
                <a:lnTo>
                  <a:pt x="934" y="168"/>
                </a:lnTo>
                <a:lnTo>
                  <a:pt x="942" y="166"/>
                </a:lnTo>
                <a:lnTo>
                  <a:pt x="961" y="161"/>
                </a:lnTo>
                <a:lnTo>
                  <a:pt x="982" y="158"/>
                </a:lnTo>
                <a:lnTo>
                  <a:pt x="986" y="152"/>
                </a:lnTo>
                <a:lnTo>
                  <a:pt x="990" y="153"/>
                </a:lnTo>
                <a:lnTo>
                  <a:pt x="991" y="153"/>
                </a:lnTo>
                <a:lnTo>
                  <a:pt x="998" y="157"/>
                </a:lnTo>
                <a:lnTo>
                  <a:pt x="1002" y="157"/>
                </a:lnTo>
                <a:lnTo>
                  <a:pt x="1014" y="153"/>
                </a:lnTo>
                <a:lnTo>
                  <a:pt x="1013" y="144"/>
                </a:lnTo>
                <a:lnTo>
                  <a:pt x="1014" y="149"/>
                </a:lnTo>
                <a:lnTo>
                  <a:pt x="1003" y="146"/>
                </a:lnTo>
                <a:lnTo>
                  <a:pt x="1005" y="134"/>
                </a:lnTo>
                <a:lnTo>
                  <a:pt x="1005" y="132"/>
                </a:lnTo>
                <a:lnTo>
                  <a:pt x="1028" y="111"/>
                </a:lnTo>
                <a:lnTo>
                  <a:pt x="1034" y="108"/>
                </a:lnTo>
                <a:lnTo>
                  <a:pt x="1036" y="109"/>
                </a:lnTo>
                <a:lnTo>
                  <a:pt x="1053" y="96"/>
                </a:lnTo>
                <a:lnTo>
                  <a:pt x="1053" y="98"/>
                </a:lnTo>
                <a:lnTo>
                  <a:pt x="1058" y="97"/>
                </a:lnTo>
                <a:lnTo>
                  <a:pt x="1067" y="99"/>
                </a:lnTo>
                <a:lnTo>
                  <a:pt x="1090" y="89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7" name="Freeform 476"/>
          <p:cNvSpPr>
            <a:spLocks/>
          </p:cNvSpPr>
          <p:nvPr/>
        </p:nvSpPr>
        <p:spPr bwMode="auto">
          <a:xfrm>
            <a:off x="946150" y="2143125"/>
            <a:ext cx="884238" cy="504825"/>
          </a:xfrm>
          <a:custGeom>
            <a:avLst/>
            <a:gdLst>
              <a:gd name="T0" fmla="*/ 2147483647 w 694"/>
              <a:gd name="T1" fmla="*/ 2147483647 h 297"/>
              <a:gd name="T2" fmla="*/ 2147483647 w 694"/>
              <a:gd name="T3" fmla="*/ 2147483647 h 297"/>
              <a:gd name="T4" fmla="*/ 2147483647 w 694"/>
              <a:gd name="T5" fmla="*/ 2147483647 h 297"/>
              <a:gd name="T6" fmla="*/ 2147483647 w 694"/>
              <a:gd name="T7" fmla="*/ 2147483647 h 297"/>
              <a:gd name="T8" fmla="*/ 2147483647 w 694"/>
              <a:gd name="T9" fmla="*/ 2147483647 h 297"/>
              <a:gd name="T10" fmla="*/ 2147483647 w 694"/>
              <a:gd name="T11" fmla="*/ 2147483647 h 297"/>
              <a:gd name="T12" fmla="*/ 2147483647 w 694"/>
              <a:gd name="T13" fmla="*/ 2147483647 h 297"/>
              <a:gd name="T14" fmla="*/ 2147483647 w 694"/>
              <a:gd name="T15" fmla="*/ 2147483647 h 297"/>
              <a:gd name="T16" fmla="*/ 2147483647 w 694"/>
              <a:gd name="T17" fmla="*/ 2147483647 h 297"/>
              <a:gd name="T18" fmla="*/ 2147483647 w 694"/>
              <a:gd name="T19" fmla="*/ 2147483647 h 297"/>
              <a:gd name="T20" fmla="*/ 2147483647 w 694"/>
              <a:gd name="T21" fmla="*/ 2147483647 h 297"/>
              <a:gd name="T22" fmla="*/ 2147483647 w 694"/>
              <a:gd name="T23" fmla="*/ 2147483647 h 297"/>
              <a:gd name="T24" fmla="*/ 2147483647 w 694"/>
              <a:gd name="T25" fmla="*/ 2147483647 h 297"/>
              <a:gd name="T26" fmla="*/ 2147483647 w 694"/>
              <a:gd name="T27" fmla="*/ 2147483647 h 297"/>
              <a:gd name="T28" fmla="*/ 2147483647 w 694"/>
              <a:gd name="T29" fmla="*/ 2147483647 h 297"/>
              <a:gd name="T30" fmla="*/ 2147483647 w 694"/>
              <a:gd name="T31" fmla="*/ 2147483647 h 297"/>
              <a:gd name="T32" fmla="*/ 2147483647 w 694"/>
              <a:gd name="T33" fmla="*/ 2147483647 h 297"/>
              <a:gd name="T34" fmla="*/ 2147483647 w 694"/>
              <a:gd name="T35" fmla="*/ 2147483647 h 297"/>
              <a:gd name="T36" fmla="*/ 2147483647 w 694"/>
              <a:gd name="T37" fmla="*/ 2147483647 h 297"/>
              <a:gd name="T38" fmla="*/ 2147483647 w 694"/>
              <a:gd name="T39" fmla="*/ 2147483647 h 297"/>
              <a:gd name="T40" fmla="*/ 2147483647 w 694"/>
              <a:gd name="T41" fmla="*/ 2147483647 h 297"/>
              <a:gd name="T42" fmla="*/ 2147483647 w 694"/>
              <a:gd name="T43" fmla="*/ 2147483647 h 297"/>
              <a:gd name="T44" fmla="*/ 2147483647 w 694"/>
              <a:gd name="T45" fmla="*/ 2147483647 h 297"/>
              <a:gd name="T46" fmla="*/ 2147483647 w 694"/>
              <a:gd name="T47" fmla="*/ 2147483647 h 297"/>
              <a:gd name="T48" fmla="*/ 2147483647 w 694"/>
              <a:gd name="T49" fmla="*/ 2147483647 h 297"/>
              <a:gd name="T50" fmla="*/ 2147483647 w 694"/>
              <a:gd name="T51" fmla="*/ 2147483647 h 297"/>
              <a:gd name="T52" fmla="*/ 2147483647 w 694"/>
              <a:gd name="T53" fmla="*/ 2147483647 h 297"/>
              <a:gd name="T54" fmla="*/ 2147483647 w 694"/>
              <a:gd name="T55" fmla="*/ 2147483647 h 297"/>
              <a:gd name="T56" fmla="*/ 2147483647 w 694"/>
              <a:gd name="T57" fmla="*/ 2147483647 h 297"/>
              <a:gd name="T58" fmla="*/ 2147483647 w 694"/>
              <a:gd name="T59" fmla="*/ 2147483647 h 297"/>
              <a:gd name="T60" fmla="*/ 2147483647 w 694"/>
              <a:gd name="T61" fmla="*/ 2147483647 h 297"/>
              <a:gd name="T62" fmla="*/ 2147483647 w 694"/>
              <a:gd name="T63" fmla="*/ 2147483647 h 297"/>
              <a:gd name="T64" fmla="*/ 2147483647 w 694"/>
              <a:gd name="T65" fmla="*/ 2147483647 h 297"/>
              <a:gd name="T66" fmla="*/ 2147483647 w 694"/>
              <a:gd name="T67" fmla="*/ 2147483647 h 297"/>
              <a:gd name="T68" fmla="*/ 2147483647 w 694"/>
              <a:gd name="T69" fmla="*/ 2147483647 h 297"/>
              <a:gd name="T70" fmla="*/ 2147483647 w 694"/>
              <a:gd name="T71" fmla="*/ 2147483647 h 297"/>
              <a:gd name="T72" fmla="*/ 2147483647 w 694"/>
              <a:gd name="T73" fmla="*/ 2147483647 h 297"/>
              <a:gd name="T74" fmla="*/ 2147483647 w 694"/>
              <a:gd name="T75" fmla="*/ 2147483647 h 297"/>
              <a:gd name="T76" fmla="*/ 2147483647 w 694"/>
              <a:gd name="T77" fmla="*/ 2147483647 h 297"/>
              <a:gd name="T78" fmla="*/ 2147483647 w 694"/>
              <a:gd name="T79" fmla="*/ 2147483647 h 297"/>
              <a:gd name="T80" fmla="*/ 2147483647 w 694"/>
              <a:gd name="T81" fmla="*/ 2147483647 h 297"/>
              <a:gd name="T82" fmla="*/ 2147483647 w 694"/>
              <a:gd name="T83" fmla="*/ 2147483647 h 297"/>
              <a:gd name="T84" fmla="*/ 2147483647 w 694"/>
              <a:gd name="T85" fmla="*/ 2147483647 h 297"/>
              <a:gd name="T86" fmla="*/ 2147483647 w 694"/>
              <a:gd name="T87" fmla="*/ 2147483647 h 297"/>
              <a:gd name="T88" fmla="*/ 2147483647 w 694"/>
              <a:gd name="T89" fmla="*/ 2147483647 h 297"/>
              <a:gd name="T90" fmla="*/ 2147483647 w 694"/>
              <a:gd name="T91" fmla="*/ 2147483647 h 297"/>
              <a:gd name="T92" fmla="*/ 2147483647 w 694"/>
              <a:gd name="T93" fmla="*/ 2147483647 h 297"/>
              <a:gd name="T94" fmla="*/ 2147483647 w 694"/>
              <a:gd name="T95" fmla="*/ 2147483647 h 297"/>
              <a:gd name="T96" fmla="*/ 2147483647 w 694"/>
              <a:gd name="T97" fmla="*/ 2147483647 h 297"/>
              <a:gd name="T98" fmla="*/ 2147483647 w 694"/>
              <a:gd name="T99" fmla="*/ 2147483647 h 297"/>
              <a:gd name="T100" fmla="*/ 2147483647 w 694"/>
              <a:gd name="T101" fmla="*/ 2147483647 h 297"/>
              <a:gd name="T102" fmla="*/ 2147483647 w 694"/>
              <a:gd name="T103" fmla="*/ 2147483647 h 297"/>
              <a:gd name="T104" fmla="*/ 2147483647 w 694"/>
              <a:gd name="T105" fmla="*/ 2147483647 h 297"/>
              <a:gd name="T106" fmla="*/ 2147483647 w 694"/>
              <a:gd name="T107" fmla="*/ 2147483647 h 29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94" h="297">
                <a:moveTo>
                  <a:pt x="563" y="288"/>
                </a:moveTo>
                <a:lnTo>
                  <a:pt x="574" y="276"/>
                </a:lnTo>
                <a:lnTo>
                  <a:pt x="567" y="267"/>
                </a:lnTo>
                <a:lnTo>
                  <a:pt x="558" y="258"/>
                </a:lnTo>
                <a:lnTo>
                  <a:pt x="562" y="240"/>
                </a:lnTo>
                <a:lnTo>
                  <a:pt x="566" y="222"/>
                </a:lnTo>
                <a:lnTo>
                  <a:pt x="561" y="203"/>
                </a:lnTo>
                <a:lnTo>
                  <a:pt x="538" y="209"/>
                </a:lnTo>
                <a:lnTo>
                  <a:pt x="525" y="215"/>
                </a:lnTo>
                <a:lnTo>
                  <a:pt x="511" y="219"/>
                </a:lnTo>
                <a:lnTo>
                  <a:pt x="511" y="201"/>
                </a:lnTo>
                <a:lnTo>
                  <a:pt x="507" y="197"/>
                </a:lnTo>
                <a:lnTo>
                  <a:pt x="514" y="193"/>
                </a:lnTo>
                <a:lnTo>
                  <a:pt x="482" y="194"/>
                </a:lnTo>
                <a:lnTo>
                  <a:pt x="508" y="172"/>
                </a:lnTo>
                <a:lnTo>
                  <a:pt x="534" y="152"/>
                </a:lnTo>
                <a:lnTo>
                  <a:pt x="560" y="130"/>
                </a:lnTo>
                <a:lnTo>
                  <a:pt x="585" y="109"/>
                </a:lnTo>
                <a:lnTo>
                  <a:pt x="612" y="88"/>
                </a:lnTo>
                <a:lnTo>
                  <a:pt x="639" y="69"/>
                </a:lnTo>
                <a:lnTo>
                  <a:pt x="667" y="48"/>
                </a:lnTo>
                <a:lnTo>
                  <a:pt x="694" y="27"/>
                </a:lnTo>
                <a:lnTo>
                  <a:pt x="660" y="21"/>
                </a:lnTo>
                <a:lnTo>
                  <a:pt x="629" y="18"/>
                </a:lnTo>
                <a:lnTo>
                  <a:pt x="599" y="15"/>
                </a:lnTo>
                <a:lnTo>
                  <a:pt x="558" y="12"/>
                </a:lnTo>
                <a:lnTo>
                  <a:pt x="556" y="10"/>
                </a:lnTo>
                <a:lnTo>
                  <a:pt x="541" y="8"/>
                </a:lnTo>
                <a:lnTo>
                  <a:pt x="531" y="7"/>
                </a:lnTo>
                <a:lnTo>
                  <a:pt x="527" y="5"/>
                </a:lnTo>
                <a:lnTo>
                  <a:pt x="512" y="7"/>
                </a:lnTo>
                <a:lnTo>
                  <a:pt x="522" y="2"/>
                </a:lnTo>
                <a:lnTo>
                  <a:pt x="512" y="0"/>
                </a:lnTo>
                <a:lnTo>
                  <a:pt x="470" y="9"/>
                </a:lnTo>
                <a:lnTo>
                  <a:pt x="463" y="8"/>
                </a:lnTo>
                <a:lnTo>
                  <a:pt x="448" y="11"/>
                </a:lnTo>
                <a:lnTo>
                  <a:pt x="447" y="14"/>
                </a:lnTo>
                <a:lnTo>
                  <a:pt x="437" y="19"/>
                </a:lnTo>
                <a:lnTo>
                  <a:pt x="443" y="12"/>
                </a:lnTo>
                <a:lnTo>
                  <a:pt x="409" y="18"/>
                </a:lnTo>
                <a:lnTo>
                  <a:pt x="372" y="30"/>
                </a:lnTo>
                <a:lnTo>
                  <a:pt x="338" y="41"/>
                </a:lnTo>
                <a:lnTo>
                  <a:pt x="307" y="42"/>
                </a:lnTo>
                <a:lnTo>
                  <a:pt x="290" y="50"/>
                </a:lnTo>
                <a:lnTo>
                  <a:pt x="302" y="68"/>
                </a:lnTo>
                <a:lnTo>
                  <a:pt x="297" y="72"/>
                </a:lnTo>
                <a:lnTo>
                  <a:pt x="322" y="75"/>
                </a:lnTo>
                <a:lnTo>
                  <a:pt x="315" y="82"/>
                </a:lnTo>
                <a:lnTo>
                  <a:pt x="333" y="82"/>
                </a:lnTo>
                <a:lnTo>
                  <a:pt x="308" y="82"/>
                </a:lnTo>
                <a:lnTo>
                  <a:pt x="307" y="75"/>
                </a:lnTo>
                <a:lnTo>
                  <a:pt x="304" y="85"/>
                </a:lnTo>
                <a:lnTo>
                  <a:pt x="311" y="88"/>
                </a:lnTo>
                <a:lnTo>
                  <a:pt x="299" y="90"/>
                </a:lnTo>
                <a:lnTo>
                  <a:pt x="266" y="87"/>
                </a:lnTo>
                <a:lnTo>
                  <a:pt x="280" y="81"/>
                </a:lnTo>
                <a:lnTo>
                  <a:pt x="240" y="87"/>
                </a:lnTo>
                <a:lnTo>
                  <a:pt x="190" y="98"/>
                </a:lnTo>
                <a:lnTo>
                  <a:pt x="207" y="104"/>
                </a:lnTo>
                <a:lnTo>
                  <a:pt x="196" y="105"/>
                </a:lnTo>
                <a:lnTo>
                  <a:pt x="192" y="116"/>
                </a:lnTo>
                <a:lnTo>
                  <a:pt x="235" y="117"/>
                </a:lnTo>
                <a:lnTo>
                  <a:pt x="241" y="120"/>
                </a:lnTo>
                <a:lnTo>
                  <a:pt x="277" y="110"/>
                </a:lnTo>
                <a:lnTo>
                  <a:pt x="269" y="117"/>
                </a:lnTo>
                <a:lnTo>
                  <a:pt x="262" y="119"/>
                </a:lnTo>
                <a:lnTo>
                  <a:pt x="254" y="131"/>
                </a:lnTo>
                <a:lnTo>
                  <a:pt x="228" y="136"/>
                </a:lnTo>
                <a:lnTo>
                  <a:pt x="188" y="144"/>
                </a:lnTo>
                <a:lnTo>
                  <a:pt x="194" y="141"/>
                </a:lnTo>
                <a:lnTo>
                  <a:pt x="181" y="144"/>
                </a:lnTo>
                <a:lnTo>
                  <a:pt x="163" y="152"/>
                </a:lnTo>
                <a:lnTo>
                  <a:pt x="165" y="152"/>
                </a:lnTo>
                <a:lnTo>
                  <a:pt x="158" y="154"/>
                </a:lnTo>
                <a:lnTo>
                  <a:pt x="130" y="165"/>
                </a:lnTo>
                <a:lnTo>
                  <a:pt x="121" y="166"/>
                </a:lnTo>
                <a:lnTo>
                  <a:pt x="123" y="168"/>
                </a:lnTo>
                <a:lnTo>
                  <a:pt x="114" y="171"/>
                </a:lnTo>
                <a:lnTo>
                  <a:pt x="116" y="178"/>
                </a:lnTo>
                <a:lnTo>
                  <a:pt x="136" y="171"/>
                </a:lnTo>
                <a:lnTo>
                  <a:pt x="117" y="179"/>
                </a:lnTo>
                <a:lnTo>
                  <a:pt x="118" y="181"/>
                </a:lnTo>
                <a:lnTo>
                  <a:pt x="137" y="183"/>
                </a:lnTo>
                <a:lnTo>
                  <a:pt x="131" y="183"/>
                </a:lnTo>
                <a:lnTo>
                  <a:pt x="134" y="186"/>
                </a:lnTo>
                <a:lnTo>
                  <a:pt x="122" y="186"/>
                </a:lnTo>
                <a:lnTo>
                  <a:pt x="115" y="184"/>
                </a:lnTo>
                <a:lnTo>
                  <a:pt x="101" y="190"/>
                </a:lnTo>
                <a:lnTo>
                  <a:pt x="109" y="203"/>
                </a:lnTo>
                <a:lnTo>
                  <a:pt x="137" y="195"/>
                </a:lnTo>
                <a:lnTo>
                  <a:pt x="155" y="188"/>
                </a:lnTo>
                <a:lnTo>
                  <a:pt x="137" y="200"/>
                </a:lnTo>
                <a:lnTo>
                  <a:pt x="126" y="210"/>
                </a:lnTo>
                <a:lnTo>
                  <a:pt x="120" y="216"/>
                </a:lnTo>
                <a:lnTo>
                  <a:pt x="120" y="217"/>
                </a:lnTo>
                <a:lnTo>
                  <a:pt x="110" y="225"/>
                </a:lnTo>
                <a:lnTo>
                  <a:pt x="144" y="219"/>
                </a:lnTo>
                <a:lnTo>
                  <a:pt x="152" y="220"/>
                </a:lnTo>
                <a:lnTo>
                  <a:pt x="153" y="229"/>
                </a:lnTo>
                <a:lnTo>
                  <a:pt x="172" y="217"/>
                </a:lnTo>
                <a:lnTo>
                  <a:pt x="179" y="218"/>
                </a:lnTo>
                <a:lnTo>
                  <a:pt x="168" y="221"/>
                </a:lnTo>
                <a:lnTo>
                  <a:pt x="169" y="226"/>
                </a:lnTo>
                <a:lnTo>
                  <a:pt x="199" y="218"/>
                </a:lnTo>
                <a:lnTo>
                  <a:pt x="171" y="232"/>
                </a:lnTo>
                <a:lnTo>
                  <a:pt x="176" y="233"/>
                </a:lnTo>
                <a:lnTo>
                  <a:pt x="172" y="233"/>
                </a:lnTo>
                <a:lnTo>
                  <a:pt x="155" y="244"/>
                </a:lnTo>
                <a:lnTo>
                  <a:pt x="147" y="246"/>
                </a:lnTo>
                <a:lnTo>
                  <a:pt x="118" y="259"/>
                </a:lnTo>
                <a:lnTo>
                  <a:pt x="74" y="271"/>
                </a:lnTo>
                <a:lnTo>
                  <a:pt x="71" y="277"/>
                </a:lnTo>
                <a:lnTo>
                  <a:pt x="63" y="277"/>
                </a:lnTo>
                <a:lnTo>
                  <a:pt x="60" y="280"/>
                </a:lnTo>
                <a:lnTo>
                  <a:pt x="60" y="276"/>
                </a:lnTo>
                <a:lnTo>
                  <a:pt x="46" y="276"/>
                </a:lnTo>
                <a:lnTo>
                  <a:pt x="0" y="294"/>
                </a:lnTo>
                <a:lnTo>
                  <a:pt x="2" y="292"/>
                </a:lnTo>
                <a:lnTo>
                  <a:pt x="6" y="294"/>
                </a:lnTo>
                <a:lnTo>
                  <a:pt x="16" y="290"/>
                </a:lnTo>
                <a:lnTo>
                  <a:pt x="18" y="292"/>
                </a:lnTo>
                <a:lnTo>
                  <a:pt x="39" y="283"/>
                </a:lnTo>
                <a:lnTo>
                  <a:pt x="49" y="283"/>
                </a:lnTo>
                <a:lnTo>
                  <a:pt x="41" y="283"/>
                </a:lnTo>
                <a:lnTo>
                  <a:pt x="63" y="281"/>
                </a:lnTo>
                <a:lnTo>
                  <a:pt x="77" y="280"/>
                </a:lnTo>
                <a:lnTo>
                  <a:pt x="82" y="278"/>
                </a:lnTo>
                <a:lnTo>
                  <a:pt x="101" y="274"/>
                </a:lnTo>
                <a:lnTo>
                  <a:pt x="106" y="273"/>
                </a:lnTo>
                <a:lnTo>
                  <a:pt x="111" y="268"/>
                </a:lnTo>
                <a:lnTo>
                  <a:pt x="165" y="251"/>
                </a:lnTo>
                <a:lnTo>
                  <a:pt x="212" y="237"/>
                </a:lnTo>
                <a:lnTo>
                  <a:pt x="253" y="220"/>
                </a:lnTo>
                <a:lnTo>
                  <a:pt x="243" y="216"/>
                </a:lnTo>
                <a:lnTo>
                  <a:pt x="279" y="202"/>
                </a:lnTo>
                <a:lnTo>
                  <a:pt x="286" y="201"/>
                </a:lnTo>
                <a:lnTo>
                  <a:pt x="292" y="194"/>
                </a:lnTo>
                <a:lnTo>
                  <a:pt x="323" y="184"/>
                </a:lnTo>
                <a:lnTo>
                  <a:pt x="354" y="176"/>
                </a:lnTo>
                <a:lnTo>
                  <a:pt x="375" y="172"/>
                </a:lnTo>
                <a:lnTo>
                  <a:pt x="361" y="178"/>
                </a:lnTo>
                <a:lnTo>
                  <a:pt x="365" y="182"/>
                </a:lnTo>
                <a:lnTo>
                  <a:pt x="357" y="181"/>
                </a:lnTo>
                <a:lnTo>
                  <a:pt x="326" y="186"/>
                </a:lnTo>
                <a:lnTo>
                  <a:pt x="297" y="205"/>
                </a:lnTo>
                <a:lnTo>
                  <a:pt x="311" y="203"/>
                </a:lnTo>
                <a:lnTo>
                  <a:pt x="289" y="212"/>
                </a:lnTo>
                <a:lnTo>
                  <a:pt x="300" y="213"/>
                </a:lnTo>
                <a:lnTo>
                  <a:pt x="322" y="204"/>
                </a:lnTo>
                <a:lnTo>
                  <a:pt x="316" y="208"/>
                </a:lnTo>
                <a:lnTo>
                  <a:pt x="323" y="205"/>
                </a:lnTo>
                <a:lnTo>
                  <a:pt x="328" y="205"/>
                </a:lnTo>
                <a:lnTo>
                  <a:pt x="332" y="202"/>
                </a:lnTo>
                <a:lnTo>
                  <a:pt x="333" y="204"/>
                </a:lnTo>
                <a:lnTo>
                  <a:pt x="343" y="198"/>
                </a:lnTo>
                <a:lnTo>
                  <a:pt x="353" y="200"/>
                </a:lnTo>
                <a:lnTo>
                  <a:pt x="372" y="192"/>
                </a:lnTo>
                <a:lnTo>
                  <a:pt x="370" y="190"/>
                </a:lnTo>
                <a:lnTo>
                  <a:pt x="376" y="188"/>
                </a:lnTo>
                <a:lnTo>
                  <a:pt x="372" y="185"/>
                </a:lnTo>
                <a:lnTo>
                  <a:pt x="381" y="182"/>
                </a:lnTo>
                <a:lnTo>
                  <a:pt x="398" y="176"/>
                </a:lnTo>
                <a:lnTo>
                  <a:pt x="386" y="182"/>
                </a:lnTo>
                <a:lnTo>
                  <a:pt x="393" y="181"/>
                </a:lnTo>
                <a:lnTo>
                  <a:pt x="392" y="183"/>
                </a:lnTo>
                <a:lnTo>
                  <a:pt x="417" y="179"/>
                </a:lnTo>
                <a:lnTo>
                  <a:pt x="410" y="180"/>
                </a:lnTo>
                <a:lnTo>
                  <a:pt x="409" y="183"/>
                </a:lnTo>
                <a:lnTo>
                  <a:pt x="405" y="185"/>
                </a:lnTo>
                <a:lnTo>
                  <a:pt x="413" y="185"/>
                </a:lnTo>
                <a:lnTo>
                  <a:pt x="414" y="186"/>
                </a:lnTo>
                <a:lnTo>
                  <a:pt x="408" y="191"/>
                </a:lnTo>
                <a:lnTo>
                  <a:pt x="414" y="193"/>
                </a:lnTo>
                <a:lnTo>
                  <a:pt x="430" y="188"/>
                </a:lnTo>
                <a:lnTo>
                  <a:pt x="424" y="192"/>
                </a:lnTo>
                <a:lnTo>
                  <a:pt x="428" y="196"/>
                </a:lnTo>
                <a:lnTo>
                  <a:pt x="451" y="197"/>
                </a:lnTo>
                <a:lnTo>
                  <a:pt x="473" y="198"/>
                </a:lnTo>
                <a:lnTo>
                  <a:pt x="473" y="204"/>
                </a:lnTo>
                <a:lnTo>
                  <a:pt x="496" y="201"/>
                </a:lnTo>
                <a:lnTo>
                  <a:pt x="506" y="203"/>
                </a:lnTo>
                <a:lnTo>
                  <a:pt x="497" y="205"/>
                </a:lnTo>
                <a:lnTo>
                  <a:pt x="501" y="201"/>
                </a:lnTo>
                <a:lnTo>
                  <a:pt x="491" y="206"/>
                </a:lnTo>
                <a:lnTo>
                  <a:pt x="502" y="219"/>
                </a:lnTo>
                <a:lnTo>
                  <a:pt x="513" y="231"/>
                </a:lnTo>
                <a:lnTo>
                  <a:pt x="522" y="230"/>
                </a:lnTo>
                <a:lnTo>
                  <a:pt x="518" y="219"/>
                </a:lnTo>
                <a:lnTo>
                  <a:pt x="525" y="221"/>
                </a:lnTo>
                <a:lnTo>
                  <a:pt x="534" y="219"/>
                </a:lnTo>
                <a:lnTo>
                  <a:pt x="535" y="219"/>
                </a:lnTo>
                <a:lnTo>
                  <a:pt x="530" y="226"/>
                </a:lnTo>
                <a:lnTo>
                  <a:pt x="530" y="229"/>
                </a:lnTo>
                <a:lnTo>
                  <a:pt x="533" y="232"/>
                </a:lnTo>
                <a:lnTo>
                  <a:pt x="550" y="214"/>
                </a:lnTo>
                <a:lnTo>
                  <a:pt x="547" y="225"/>
                </a:lnTo>
                <a:lnTo>
                  <a:pt x="551" y="233"/>
                </a:lnTo>
                <a:lnTo>
                  <a:pt x="555" y="231"/>
                </a:lnTo>
                <a:lnTo>
                  <a:pt x="556" y="234"/>
                </a:lnTo>
                <a:lnTo>
                  <a:pt x="551" y="238"/>
                </a:lnTo>
                <a:lnTo>
                  <a:pt x="561" y="239"/>
                </a:lnTo>
                <a:lnTo>
                  <a:pt x="555" y="239"/>
                </a:lnTo>
                <a:lnTo>
                  <a:pt x="555" y="244"/>
                </a:lnTo>
                <a:lnTo>
                  <a:pt x="550" y="242"/>
                </a:lnTo>
                <a:lnTo>
                  <a:pt x="551" y="249"/>
                </a:lnTo>
                <a:lnTo>
                  <a:pt x="544" y="250"/>
                </a:lnTo>
                <a:lnTo>
                  <a:pt x="546" y="252"/>
                </a:lnTo>
                <a:lnTo>
                  <a:pt x="549" y="261"/>
                </a:lnTo>
                <a:lnTo>
                  <a:pt x="556" y="270"/>
                </a:lnTo>
                <a:lnTo>
                  <a:pt x="549" y="270"/>
                </a:lnTo>
                <a:lnTo>
                  <a:pt x="533" y="282"/>
                </a:lnTo>
                <a:lnTo>
                  <a:pt x="540" y="279"/>
                </a:lnTo>
                <a:lnTo>
                  <a:pt x="561" y="273"/>
                </a:lnTo>
                <a:lnTo>
                  <a:pt x="549" y="288"/>
                </a:lnTo>
                <a:lnTo>
                  <a:pt x="542" y="290"/>
                </a:lnTo>
                <a:lnTo>
                  <a:pt x="556" y="287"/>
                </a:lnTo>
                <a:lnTo>
                  <a:pt x="547" y="291"/>
                </a:lnTo>
                <a:lnTo>
                  <a:pt x="542" y="297"/>
                </a:lnTo>
                <a:lnTo>
                  <a:pt x="563" y="28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8" name="Freeform 477"/>
          <p:cNvSpPr>
            <a:spLocks/>
          </p:cNvSpPr>
          <p:nvPr/>
        </p:nvSpPr>
        <p:spPr bwMode="auto">
          <a:xfrm>
            <a:off x="1193800" y="2546350"/>
            <a:ext cx="63500" cy="41275"/>
          </a:xfrm>
          <a:custGeom>
            <a:avLst/>
            <a:gdLst>
              <a:gd name="T0" fmla="*/ 2147483647 w 51"/>
              <a:gd name="T1" fmla="*/ 2147483647 h 24"/>
              <a:gd name="T2" fmla="*/ 2147483647 w 51"/>
              <a:gd name="T3" fmla="*/ 2147483647 h 24"/>
              <a:gd name="T4" fmla="*/ 2147483647 w 51"/>
              <a:gd name="T5" fmla="*/ 2147483647 h 24"/>
              <a:gd name="T6" fmla="*/ 2147483647 w 51"/>
              <a:gd name="T7" fmla="*/ 2147483647 h 24"/>
              <a:gd name="T8" fmla="*/ 2147483647 w 51"/>
              <a:gd name="T9" fmla="*/ 0 h 24"/>
              <a:gd name="T10" fmla="*/ 2147483647 w 51"/>
              <a:gd name="T11" fmla="*/ 2147483647 h 24"/>
              <a:gd name="T12" fmla="*/ 2147483647 w 51"/>
              <a:gd name="T13" fmla="*/ 2147483647 h 24"/>
              <a:gd name="T14" fmla="*/ 2147483647 w 51"/>
              <a:gd name="T15" fmla="*/ 2147483647 h 24"/>
              <a:gd name="T16" fmla="*/ 2147483647 w 51"/>
              <a:gd name="T17" fmla="*/ 2147483647 h 24"/>
              <a:gd name="T18" fmla="*/ 2147483647 w 51"/>
              <a:gd name="T19" fmla="*/ 2147483647 h 24"/>
              <a:gd name="T20" fmla="*/ 2147483647 w 51"/>
              <a:gd name="T21" fmla="*/ 2147483647 h 24"/>
              <a:gd name="T22" fmla="*/ 2147483647 w 51"/>
              <a:gd name="T23" fmla="*/ 2147483647 h 24"/>
              <a:gd name="T24" fmla="*/ 2147483647 w 51"/>
              <a:gd name="T25" fmla="*/ 2147483647 h 24"/>
              <a:gd name="T26" fmla="*/ 2147483647 w 51"/>
              <a:gd name="T27" fmla="*/ 2147483647 h 24"/>
              <a:gd name="T28" fmla="*/ 0 w 51"/>
              <a:gd name="T29" fmla="*/ 2147483647 h 24"/>
              <a:gd name="T30" fmla="*/ 2147483647 w 51"/>
              <a:gd name="T31" fmla="*/ 2147483647 h 24"/>
              <a:gd name="T32" fmla="*/ 2147483647 w 51"/>
              <a:gd name="T33" fmla="*/ 2147483647 h 24"/>
              <a:gd name="T34" fmla="*/ 2147483647 w 51"/>
              <a:gd name="T35" fmla="*/ 2147483647 h 24"/>
              <a:gd name="T36" fmla="*/ 2147483647 w 51"/>
              <a:gd name="T37" fmla="*/ 2147483647 h 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1" h="24">
                <a:moveTo>
                  <a:pt x="51" y="6"/>
                </a:moveTo>
                <a:lnTo>
                  <a:pt x="46" y="5"/>
                </a:lnTo>
                <a:lnTo>
                  <a:pt x="48" y="2"/>
                </a:lnTo>
                <a:lnTo>
                  <a:pt x="46" y="2"/>
                </a:lnTo>
                <a:lnTo>
                  <a:pt x="41" y="0"/>
                </a:lnTo>
                <a:lnTo>
                  <a:pt x="37" y="4"/>
                </a:lnTo>
                <a:lnTo>
                  <a:pt x="32" y="3"/>
                </a:lnTo>
                <a:lnTo>
                  <a:pt x="24" y="5"/>
                </a:lnTo>
                <a:lnTo>
                  <a:pt x="18" y="13"/>
                </a:lnTo>
                <a:lnTo>
                  <a:pt x="16" y="6"/>
                </a:lnTo>
                <a:lnTo>
                  <a:pt x="3" y="14"/>
                </a:lnTo>
                <a:lnTo>
                  <a:pt x="2" y="19"/>
                </a:lnTo>
                <a:lnTo>
                  <a:pt x="4" y="16"/>
                </a:lnTo>
                <a:lnTo>
                  <a:pt x="9" y="17"/>
                </a:lnTo>
                <a:lnTo>
                  <a:pt x="0" y="24"/>
                </a:lnTo>
                <a:lnTo>
                  <a:pt x="11" y="17"/>
                </a:lnTo>
                <a:lnTo>
                  <a:pt x="32" y="12"/>
                </a:lnTo>
                <a:lnTo>
                  <a:pt x="36" y="9"/>
                </a:lnTo>
                <a:lnTo>
                  <a:pt x="51" y="6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9" name="Freeform 479"/>
          <p:cNvSpPr>
            <a:spLocks/>
          </p:cNvSpPr>
          <p:nvPr/>
        </p:nvSpPr>
        <p:spPr bwMode="auto">
          <a:xfrm>
            <a:off x="1044575" y="2368550"/>
            <a:ext cx="53975" cy="22225"/>
          </a:xfrm>
          <a:custGeom>
            <a:avLst/>
            <a:gdLst>
              <a:gd name="T0" fmla="*/ 2147483647 w 43"/>
              <a:gd name="T1" fmla="*/ 2147483647 h 13"/>
              <a:gd name="T2" fmla="*/ 2147483647 w 43"/>
              <a:gd name="T3" fmla="*/ 2147483647 h 13"/>
              <a:gd name="T4" fmla="*/ 2147483647 w 43"/>
              <a:gd name="T5" fmla="*/ 2147483647 h 13"/>
              <a:gd name="T6" fmla="*/ 2147483647 w 43"/>
              <a:gd name="T7" fmla="*/ 2147483647 h 13"/>
              <a:gd name="T8" fmla="*/ 0 w 43"/>
              <a:gd name="T9" fmla="*/ 2147483647 h 13"/>
              <a:gd name="T10" fmla="*/ 2147483647 w 43"/>
              <a:gd name="T11" fmla="*/ 0 h 13"/>
              <a:gd name="T12" fmla="*/ 2147483647 w 43"/>
              <a:gd name="T13" fmla="*/ 0 h 13"/>
              <a:gd name="T14" fmla="*/ 2147483647 w 43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3" h="13">
                <a:moveTo>
                  <a:pt x="43" y="8"/>
                </a:moveTo>
                <a:lnTo>
                  <a:pt x="21" y="13"/>
                </a:lnTo>
                <a:lnTo>
                  <a:pt x="13" y="5"/>
                </a:lnTo>
                <a:lnTo>
                  <a:pt x="16" y="9"/>
                </a:lnTo>
                <a:lnTo>
                  <a:pt x="0" y="7"/>
                </a:lnTo>
                <a:lnTo>
                  <a:pt x="5" y="0"/>
                </a:lnTo>
                <a:lnTo>
                  <a:pt x="22" y="0"/>
                </a:lnTo>
                <a:lnTo>
                  <a:pt x="43" y="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0" name="Freeform 480"/>
          <p:cNvSpPr>
            <a:spLocks/>
          </p:cNvSpPr>
          <p:nvPr/>
        </p:nvSpPr>
        <p:spPr bwMode="auto">
          <a:xfrm>
            <a:off x="1593850" y="2598738"/>
            <a:ext cx="26988" cy="52387"/>
          </a:xfrm>
          <a:custGeom>
            <a:avLst/>
            <a:gdLst>
              <a:gd name="T0" fmla="*/ 2147483647 w 21"/>
              <a:gd name="T1" fmla="*/ 2147483647 h 31"/>
              <a:gd name="T2" fmla="*/ 2147483647 w 21"/>
              <a:gd name="T3" fmla="*/ 2147483647 h 31"/>
              <a:gd name="T4" fmla="*/ 2147483647 w 21"/>
              <a:gd name="T5" fmla="*/ 2147483647 h 31"/>
              <a:gd name="T6" fmla="*/ 0 w 21"/>
              <a:gd name="T7" fmla="*/ 2147483647 h 31"/>
              <a:gd name="T8" fmla="*/ 2147483647 w 21"/>
              <a:gd name="T9" fmla="*/ 2147483647 h 31"/>
              <a:gd name="T10" fmla="*/ 2147483647 w 21"/>
              <a:gd name="T11" fmla="*/ 2147483647 h 31"/>
              <a:gd name="T12" fmla="*/ 2147483647 w 21"/>
              <a:gd name="T13" fmla="*/ 2147483647 h 31"/>
              <a:gd name="T14" fmla="*/ 2147483647 w 21"/>
              <a:gd name="T15" fmla="*/ 2147483647 h 31"/>
              <a:gd name="T16" fmla="*/ 2147483647 w 21"/>
              <a:gd name="T17" fmla="*/ 2147483647 h 31"/>
              <a:gd name="T18" fmla="*/ 2147483647 w 21"/>
              <a:gd name="T19" fmla="*/ 0 h 31"/>
              <a:gd name="T20" fmla="*/ 2147483647 w 21"/>
              <a:gd name="T21" fmla="*/ 2147483647 h 31"/>
              <a:gd name="T22" fmla="*/ 2147483647 w 21"/>
              <a:gd name="T23" fmla="*/ 2147483647 h 31"/>
              <a:gd name="T24" fmla="*/ 2147483647 w 21"/>
              <a:gd name="T25" fmla="*/ 2147483647 h 31"/>
              <a:gd name="T26" fmla="*/ 2147483647 w 21"/>
              <a:gd name="T27" fmla="*/ 2147483647 h 3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31">
                <a:moveTo>
                  <a:pt x="13" y="29"/>
                </a:moveTo>
                <a:lnTo>
                  <a:pt x="9" y="31"/>
                </a:lnTo>
                <a:lnTo>
                  <a:pt x="8" y="24"/>
                </a:lnTo>
                <a:lnTo>
                  <a:pt x="0" y="20"/>
                </a:lnTo>
                <a:lnTo>
                  <a:pt x="8" y="19"/>
                </a:lnTo>
                <a:lnTo>
                  <a:pt x="13" y="13"/>
                </a:lnTo>
                <a:lnTo>
                  <a:pt x="5" y="14"/>
                </a:lnTo>
                <a:lnTo>
                  <a:pt x="13" y="8"/>
                </a:lnTo>
                <a:lnTo>
                  <a:pt x="11" y="2"/>
                </a:lnTo>
                <a:lnTo>
                  <a:pt x="19" y="0"/>
                </a:lnTo>
                <a:lnTo>
                  <a:pt x="21" y="15"/>
                </a:lnTo>
                <a:lnTo>
                  <a:pt x="18" y="13"/>
                </a:lnTo>
                <a:lnTo>
                  <a:pt x="18" y="18"/>
                </a:lnTo>
                <a:lnTo>
                  <a:pt x="13" y="29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1" name="Freeform 481"/>
          <p:cNvSpPr>
            <a:spLocks/>
          </p:cNvSpPr>
          <p:nvPr/>
        </p:nvSpPr>
        <p:spPr bwMode="auto">
          <a:xfrm>
            <a:off x="1611313" y="2538413"/>
            <a:ext cx="28575" cy="38100"/>
          </a:xfrm>
          <a:custGeom>
            <a:avLst/>
            <a:gdLst>
              <a:gd name="T0" fmla="*/ 2147483647 w 23"/>
              <a:gd name="T1" fmla="*/ 2147483647 h 23"/>
              <a:gd name="T2" fmla="*/ 2147483647 w 23"/>
              <a:gd name="T3" fmla="*/ 2147483647 h 23"/>
              <a:gd name="T4" fmla="*/ 0 w 23"/>
              <a:gd name="T5" fmla="*/ 2147483647 h 23"/>
              <a:gd name="T6" fmla="*/ 2147483647 w 23"/>
              <a:gd name="T7" fmla="*/ 2147483647 h 23"/>
              <a:gd name="T8" fmla="*/ 2147483647 w 23"/>
              <a:gd name="T9" fmla="*/ 0 h 23"/>
              <a:gd name="T10" fmla="*/ 2147483647 w 23"/>
              <a:gd name="T11" fmla="*/ 2147483647 h 23"/>
              <a:gd name="T12" fmla="*/ 2147483647 w 23"/>
              <a:gd name="T13" fmla="*/ 2147483647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" h="23">
                <a:moveTo>
                  <a:pt x="22" y="12"/>
                </a:moveTo>
                <a:lnTo>
                  <a:pt x="17" y="14"/>
                </a:lnTo>
                <a:lnTo>
                  <a:pt x="0" y="23"/>
                </a:lnTo>
                <a:lnTo>
                  <a:pt x="5" y="18"/>
                </a:lnTo>
                <a:lnTo>
                  <a:pt x="18" y="0"/>
                </a:lnTo>
                <a:lnTo>
                  <a:pt x="23" y="1"/>
                </a:lnTo>
                <a:lnTo>
                  <a:pt x="22" y="12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2" name="Freeform 482"/>
          <p:cNvSpPr>
            <a:spLocks/>
          </p:cNvSpPr>
          <p:nvPr/>
        </p:nvSpPr>
        <p:spPr bwMode="auto">
          <a:xfrm>
            <a:off x="900113" y="2640013"/>
            <a:ext cx="42862" cy="17462"/>
          </a:xfrm>
          <a:custGeom>
            <a:avLst/>
            <a:gdLst>
              <a:gd name="T0" fmla="*/ 2147483647 w 34"/>
              <a:gd name="T1" fmla="*/ 2147483647 h 11"/>
              <a:gd name="T2" fmla="*/ 2147483647 w 34"/>
              <a:gd name="T3" fmla="*/ 0 h 11"/>
              <a:gd name="T4" fmla="*/ 0 w 34"/>
              <a:gd name="T5" fmla="*/ 2147483647 h 11"/>
              <a:gd name="T6" fmla="*/ 2147483647 w 34"/>
              <a:gd name="T7" fmla="*/ 2147483647 h 11"/>
              <a:gd name="T8" fmla="*/ 2147483647 w 34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" h="11">
                <a:moveTo>
                  <a:pt x="34" y="8"/>
                </a:moveTo>
                <a:lnTo>
                  <a:pt x="27" y="0"/>
                </a:lnTo>
                <a:lnTo>
                  <a:pt x="0" y="9"/>
                </a:lnTo>
                <a:lnTo>
                  <a:pt x="8" y="11"/>
                </a:lnTo>
                <a:lnTo>
                  <a:pt x="34" y="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3" name="Freeform 483"/>
          <p:cNvSpPr>
            <a:spLocks/>
          </p:cNvSpPr>
          <p:nvPr/>
        </p:nvSpPr>
        <p:spPr bwMode="auto">
          <a:xfrm>
            <a:off x="1019175" y="2470150"/>
            <a:ext cx="31750" cy="15875"/>
          </a:xfrm>
          <a:custGeom>
            <a:avLst/>
            <a:gdLst>
              <a:gd name="T0" fmla="*/ 2147483647 w 26"/>
              <a:gd name="T1" fmla="*/ 2147483647 h 10"/>
              <a:gd name="T2" fmla="*/ 2147483647 w 26"/>
              <a:gd name="T3" fmla="*/ 2147483647 h 10"/>
              <a:gd name="T4" fmla="*/ 0 w 26"/>
              <a:gd name="T5" fmla="*/ 2147483647 h 10"/>
              <a:gd name="T6" fmla="*/ 2147483647 w 26"/>
              <a:gd name="T7" fmla="*/ 0 h 10"/>
              <a:gd name="T8" fmla="*/ 2147483647 w 26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0">
                <a:moveTo>
                  <a:pt x="26" y="8"/>
                </a:moveTo>
                <a:lnTo>
                  <a:pt x="16" y="10"/>
                </a:lnTo>
                <a:lnTo>
                  <a:pt x="0" y="5"/>
                </a:lnTo>
                <a:lnTo>
                  <a:pt x="26" y="0"/>
                </a:lnTo>
                <a:lnTo>
                  <a:pt x="26" y="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4" name="Freeform 484"/>
          <p:cNvSpPr>
            <a:spLocks/>
          </p:cNvSpPr>
          <p:nvPr/>
        </p:nvSpPr>
        <p:spPr bwMode="auto">
          <a:xfrm>
            <a:off x="1590675" y="2536825"/>
            <a:ext cx="30163" cy="25400"/>
          </a:xfrm>
          <a:custGeom>
            <a:avLst/>
            <a:gdLst>
              <a:gd name="T0" fmla="*/ 2147483647 w 23"/>
              <a:gd name="T1" fmla="*/ 2147483647 h 15"/>
              <a:gd name="T2" fmla="*/ 2147483647 w 23"/>
              <a:gd name="T3" fmla="*/ 2147483647 h 15"/>
              <a:gd name="T4" fmla="*/ 2147483647 w 23"/>
              <a:gd name="T5" fmla="*/ 2147483647 h 15"/>
              <a:gd name="T6" fmla="*/ 2147483647 w 23"/>
              <a:gd name="T7" fmla="*/ 2147483647 h 15"/>
              <a:gd name="T8" fmla="*/ 2147483647 w 23"/>
              <a:gd name="T9" fmla="*/ 2147483647 h 15"/>
              <a:gd name="T10" fmla="*/ 2147483647 w 23"/>
              <a:gd name="T11" fmla="*/ 2147483647 h 15"/>
              <a:gd name="T12" fmla="*/ 2147483647 w 23"/>
              <a:gd name="T13" fmla="*/ 0 h 15"/>
              <a:gd name="T14" fmla="*/ 2147483647 w 23"/>
              <a:gd name="T15" fmla="*/ 2147483647 h 15"/>
              <a:gd name="T16" fmla="*/ 2147483647 w 23"/>
              <a:gd name="T17" fmla="*/ 2147483647 h 15"/>
              <a:gd name="T18" fmla="*/ 0 w 23"/>
              <a:gd name="T19" fmla="*/ 2147483647 h 15"/>
              <a:gd name="T20" fmla="*/ 2147483647 w 23"/>
              <a:gd name="T21" fmla="*/ 2147483647 h 15"/>
              <a:gd name="T22" fmla="*/ 2147483647 w 23"/>
              <a:gd name="T23" fmla="*/ 2147483647 h 15"/>
              <a:gd name="T24" fmla="*/ 2147483647 w 23"/>
              <a:gd name="T25" fmla="*/ 2147483647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" h="15">
                <a:moveTo>
                  <a:pt x="18" y="15"/>
                </a:moveTo>
                <a:lnTo>
                  <a:pt x="16" y="11"/>
                </a:lnTo>
                <a:lnTo>
                  <a:pt x="11" y="6"/>
                </a:lnTo>
                <a:lnTo>
                  <a:pt x="23" y="9"/>
                </a:lnTo>
                <a:lnTo>
                  <a:pt x="22" y="7"/>
                </a:lnTo>
                <a:lnTo>
                  <a:pt x="15" y="6"/>
                </a:lnTo>
                <a:lnTo>
                  <a:pt x="18" y="0"/>
                </a:lnTo>
                <a:lnTo>
                  <a:pt x="7" y="5"/>
                </a:lnTo>
                <a:lnTo>
                  <a:pt x="6" y="9"/>
                </a:lnTo>
                <a:lnTo>
                  <a:pt x="0" y="9"/>
                </a:lnTo>
                <a:lnTo>
                  <a:pt x="5" y="15"/>
                </a:lnTo>
                <a:lnTo>
                  <a:pt x="8" y="10"/>
                </a:lnTo>
                <a:lnTo>
                  <a:pt x="18" y="1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5" name="Freeform 485"/>
          <p:cNvSpPr>
            <a:spLocks/>
          </p:cNvSpPr>
          <p:nvPr/>
        </p:nvSpPr>
        <p:spPr bwMode="auto">
          <a:xfrm>
            <a:off x="1589088" y="2562225"/>
            <a:ext cx="17462" cy="38100"/>
          </a:xfrm>
          <a:custGeom>
            <a:avLst/>
            <a:gdLst>
              <a:gd name="T0" fmla="*/ 0 w 15"/>
              <a:gd name="T1" fmla="*/ 2147483647 h 23"/>
              <a:gd name="T2" fmla="*/ 2147483647 w 15"/>
              <a:gd name="T3" fmla="*/ 0 h 23"/>
              <a:gd name="T4" fmla="*/ 2147483647 w 15"/>
              <a:gd name="T5" fmla="*/ 2147483647 h 23"/>
              <a:gd name="T6" fmla="*/ 0 w 15"/>
              <a:gd name="T7" fmla="*/ 2147483647 h 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" h="23">
                <a:moveTo>
                  <a:pt x="0" y="23"/>
                </a:moveTo>
                <a:lnTo>
                  <a:pt x="15" y="0"/>
                </a:lnTo>
                <a:lnTo>
                  <a:pt x="5" y="5"/>
                </a:lnTo>
                <a:lnTo>
                  <a:pt x="0" y="23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6" name="Freeform 486"/>
          <p:cNvSpPr>
            <a:spLocks/>
          </p:cNvSpPr>
          <p:nvPr/>
        </p:nvSpPr>
        <p:spPr bwMode="auto">
          <a:xfrm>
            <a:off x="1619250" y="2574925"/>
            <a:ext cx="15875" cy="20638"/>
          </a:xfrm>
          <a:custGeom>
            <a:avLst/>
            <a:gdLst>
              <a:gd name="T0" fmla="*/ 2147483647 w 14"/>
              <a:gd name="T1" fmla="*/ 2147483647 h 12"/>
              <a:gd name="T2" fmla="*/ 2147483647 w 14"/>
              <a:gd name="T3" fmla="*/ 2147483647 h 12"/>
              <a:gd name="T4" fmla="*/ 2147483647 w 14"/>
              <a:gd name="T5" fmla="*/ 0 h 12"/>
              <a:gd name="T6" fmla="*/ 0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2147483647 h 12"/>
              <a:gd name="T12" fmla="*/ 2147483647 w 14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" h="12">
                <a:moveTo>
                  <a:pt x="13" y="8"/>
                </a:moveTo>
                <a:lnTo>
                  <a:pt x="14" y="4"/>
                </a:lnTo>
                <a:lnTo>
                  <a:pt x="5" y="0"/>
                </a:lnTo>
                <a:lnTo>
                  <a:pt x="0" y="9"/>
                </a:lnTo>
                <a:lnTo>
                  <a:pt x="5" y="12"/>
                </a:lnTo>
                <a:lnTo>
                  <a:pt x="8" y="7"/>
                </a:lnTo>
                <a:lnTo>
                  <a:pt x="13" y="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7" name="Freeform 487"/>
          <p:cNvSpPr>
            <a:spLocks/>
          </p:cNvSpPr>
          <p:nvPr/>
        </p:nvSpPr>
        <p:spPr bwMode="auto">
          <a:xfrm>
            <a:off x="1598613" y="2582863"/>
            <a:ext cx="19050" cy="20637"/>
          </a:xfrm>
          <a:custGeom>
            <a:avLst/>
            <a:gdLst>
              <a:gd name="T0" fmla="*/ 2147483647 w 15"/>
              <a:gd name="T1" fmla="*/ 2147483647 h 13"/>
              <a:gd name="T2" fmla="*/ 0 w 15"/>
              <a:gd name="T3" fmla="*/ 2147483647 h 13"/>
              <a:gd name="T4" fmla="*/ 2147483647 w 15"/>
              <a:gd name="T5" fmla="*/ 0 h 13"/>
              <a:gd name="T6" fmla="*/ 2147483647 w 15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" h="13">
                <a:moveTo>
                  <a:pt x="15" y="5"/>
                </a:moveTo>
                <a:lnTo>
                  <a:pt x="0" y="13"/>
                </a:lnTo>
                <a:lnTo>
                  <a:pt x="7" y="0"/>
                </a:lnTo>
                <a:lnTo>
                  <a:pt x="15" y="5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8" name="Freeform 489"/>
          <p:cNvSpPr>
            <a:spLocks/>
          </p:cNvSpPr>
          <p:nvPr/>
        </p:nvSpPr>
        <p:spPr bwMode="auto">
          <a:xfrm>
            <a:off x="2690813" y="3105150"/>
            <a:ext cx="55562" cy="15875"/>
          </a:xfrm>
          <a:custGeom>
            <a:avLst/>
            <a:gdLst>
              <a:gd name="T0" fmla="*/ 2147483647 w 43"/>
              <a:gd name="T1" fmla="*/ 2147483647 h 9"/>
              <a:gd name="T2" fmla="*/ 2147483647 w 43"/>
              <a:gd name="T3" fmla="*/ 2147483647 h 9"/>
              <a:gd name="T4" fmla="*/ 2147483647 w 43"/>
              <a:gd name="T5" fmla="*/ 0 h 9"/>
              <a:gd name="T6" fmla="*/ 0 w 43"/>
              <a:gd name="T7" fmla="*/ 2147483647 h 9"/>
              <a:gd name="T8" fmla="*/ 2147483647 w 43"/>
              <a:gd name="T9" fmla="*/ 2147483647 h 9"/>
              <a:gd name="T10" fmla="*/ 2147483647 w 43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9">
                <a:moveTo>
                  <a:pt x="43" y="1"/>
                </a:moveTo>
                <a:lnTo>
                  <a:pt x="32" y="3"/>
                </a:lnTo>
                <a:lnTo>
                  <a:pt x="34" y="0"/>
                </a:lnTo>
                <a:lnTo>
                  <a:pt x="0" y="9"/>
                </a:lnTo>
                <a:lnTo>
                  <a:pt x="22" y="5"/>
                </a:lnTo>
                <a:lnTo>
                  <a:pt x="43" y="1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9" name="Freeform 492"/>
          <p:cNvSpPr>
            <a:spLocks/>
          </p:cNvSpPr>
          <p:nvPr/>
        </p:nvSpPr>
        <p:spPr bwMode="auto">
          <a:xfrm>
            <a:off x="4000500" y="3563938"/>
            <a:ext cx="212725" cy="236537"/>
          </a:xfrm>
          <a:custGeom>
            <a:avLst/>
            <a:gdLst>
              <a:gd name="T0" fmla="*/ 2147483647 w 168"/>
              <a:gd name="T1" fmla="*/ 2147483647 h 139"/>
              <a:gd name="T2" fmla="*/ 0 w 168"/>
              <a:gd name="T3" fmla="*/ 2147483647 h 139"/>
              <a:gd name="T4" fmla="*/ 2036208765 w 168"/>
              <a:gd name="T5" fmla="*/ 2147483647 h 139"/>
              <a:gd name="T6" fmla="*/ 2147483647 w 168"/>
              <a:gd name="T7" fmla="*/ 2147483647 h 139"/>
              <a:gd name="T8" fmla="*/ 2147483647 w 168"/>
              <a:gd name="T9" fmla="*/ 2147483647 h 139"/>
              <a:gd name="T10" fmla="*/ 2147483647 w 168"/>
              <a:gd name="T11" fmla="*/ 2147483647 h 139"/>
              <a:gd name="T12" fmla="*/ 2147483647 w 168"/>
              <a:gd name="T13" fmla="*/ 2147483647 h 139"/>
              <a:gd name="T14" fmla="*/ 2147483647 w 168"/>
              <a:gd name="T15" fmla="*/ 2147483647 h 139"/>
              <a:gd name="T16" fmla="*/ 2147483647 w 168"/>
              <a:gd name="T17" fmla="*/ 2147483647 h 139"/>
              <a:gd name="T18" fmla="*/ 2147483647 w 168"/>
              <a:gd name="T19" fmla="*/ 2147483647 h 139"/>
              <a:gd name="T20" fmla="*/ 2147483647 w 168"/>
              <a:gd name="T21" fmla="*/ 0 h 139"/>
              <a:gd name="T22" fmla="*/ 2147483647 w 168"/>
              <a:gd name="T23" fmla="*/ 0 h 139"/>
              <a:gd name="T24" fmla="*/ 2147483647 w 168"/>
              <a:gd name="T25" fmla="*/ 0 h 139"/>
              <a:gd name="T26" fmla="*/ 2147483647 w 168"/>
              <a:gd name="T27" fmla="*/ 0 h 139"/>
              <a:gd name="T28" fmla="*/ 2147483647 w 168"/>
              <a:gd name="T29" fmla="*/ 0 h 139"/>
              <a:gd name="T30" fmla="*/ 2147483647 w 168"/>
              <a:gd name="T31" fmla="*/ 2147483647 h 139"/>
              <a:gd name="T32" fmla="*/ 2147483647 w 168"/>
              <a:gd name="T33" fmla="*/ 2147483647 h 139"/>
              <a:gd name="T34" fmla="*/ 2147483647 w 168"/>
              <a:gd name="T35" fmla="*/ 2147483647 h 139"/>
              <a:gd name="T36" fmla="*/ 2147483647 w 168"/>
              <a:gd name="T37" fmla="*/ 2147483647 h 139"/>
              <a:gd name="T38" fmla="*/ 2147483647 w 168"/>
              <a:gd name="T39" fmla="*/ 2147483647 h 139"/>
              <a:gd name="T40" fmla="*/ 2147483647 w 168"/>
              <a:gd name="T41" fmla="*/ 2147483647 h 139"/>
              <a:gd name="T42" fmla="*/ 2147483647 w 168"/>
              <a:gd name="T43" fmla="*/ 2147483647 h 139"/>
              <a:gd name="T44" fmla="*/ 2147483647 w 168"/>
              <a:gd name="T45" fmla="*/ 2147483647 h 139"/>
              <a:gd name="T46" fmla="*/ 2147483647 w 168"/>
              <a:gd name="T47" fmla="*/ 2147483647 h 139"/>
              <a:gd name="T48" fmla="*/ 2147483647 w 168"/>
              <a:gd name="T49" fmla="*/ 2147483647 h 139"/>
              <a:gd name="T50" fmla="*/ 2147483647 w 168"/>
              <a:gd name="T51" fmla="*/ 2147483647 h 139"/>
              <a:gd name="T52" fmla="*/ 2147483647 w 168"/>
              <a:gd name="T53" fmla="*/ 2147483647 h 139"/>
              <a:gd name="T54" fmla="*/ 2147483647 w 168"/>
              <a:gd name="T55" fmla="*/ 2147483647 h 139"/>
              <a:gd name="T56" fmla="*/ 2147483647 w 168"/>
              <a:gd name="T57" fmla="*/ 2147483647 h 139"/>
              <a:gd name="T58" fmla="*/ 2147483647 w 168"/>
              <a:gd name="T59" fmla="*/ 2147483647 h 13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68" h="139">
                <a:moveTo>
                  <a:pt x="2" y="128"/>
                </a:moveTo>
                <a:lnTo>
                  <a:pt x="0" y="139"/>
                </a:lnTo>
                <a:lnTo>
                  <a:pt x="1" y="128"/>
                </a:lnTo>
                <a:lnTo>
                  <a:pt x="14" y="103"/>
                </a:lnTo>
                <a:lnTo>
                  <a:pt x="27" y="78"/>
                </a:lnTo>
                <a:lnTo>
                  <a:pt x="23" y="80"/>
                </a:lnTo>
                <a:lnTo>
                  <a:pt x="39" y="64"/>
                </a:lnTo>
                <a:lnTo>
                  <a:pt x="46" y="49"/>
                </a:lnTo>
                <a:lnTo>
                  <a:pt x="54" y="33"/>
                </a:lnTo>
                <a:lnTo>
                  <a:pt x="68" y="21"/>
                </a:lnTo>
                <a:lnTo>
                  <a:pt x="81" y="0"/>
                </a:lnTo>
                <a:lnTo>
                  <a:pt x="101" y="0"/>
                </a:lnTo>
                <a:lnTo>
                  <a:pt x="124" y="0"/>
                </a:lnTo>
                <a:lnTo>
                  <a:pt x="146" y="0"/>
                </a:lnTo>
                <a:lnTo>
                  <a:pt x="168" y="0"/>
                </a:lnTo>
                <a:lnTo>
                  <a:pt x="168" y="8"/>
                </a:lnTo>
                <a:lnTo>
                  <a:pt x="166" y="33"/>
                </a:lnTo>
                <a:lnTo>
                  <a:pt x="150" y="33"/>
                </a:lnTo>
                <a:lnTo>
                  <a:pt x="135" y="33"/>
                </a:lnTo>
                <a:lnTo>
                  <a:pt x="119" y="33"/>
                </a:lnTo>
                <a:lnTo>
                  <a:pt x="101" y="33"/>
                </a:lnTo>
                <a:lnTo>
                  <a:pt x="101" y="60"/>
                </a:lnTo>
                <a:lnTo>
                  <a:pt x="100" y="86"/>
                </a:lnTo>
                <a:lnTo>
                  <a:pt x="81" y="94"/>
                </a:lnTo>
                <a:lnTo>
                  <a:pt x="81" y="111"/>
                </a:lnTo>
                <a:lnTo>
                  <a:pt x="81" y="128"/>
                </a:lnTo>
                <a:lnTo>
                  <a:pt x="61" y="128"/>
                </a:lnTo>
                <a:lnTo>
                  <a:pt x="41" y="128"/>
                </a:lnTo>
                <a:lnTo>
                  <a:pt x="22" y="128"/>
                </a:lnTo>
                <a:lnTo>
                  <a:pt x="2" y="128"/>
                </a:lnTo>
                <a:close/>
              </a:path>
            </a:pathLst>
          </a:custGeom>
          <a:solidFill>
            <a:srgbClr val="CC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ular Callout 2"/>
          <p:cNvSpPr>
            <a:spLocks noChangeArrowheads="1"/>
          </p:cNvSpPr>
          <p:nvPr/>
        </p:nvSpPr>
        <p:spPr bwMode="auto">
          <a:xfrm>
            <a:off x="250825" y="3933824"/>
            <a:ext cx="1441450" cy="1177925"/>
          </a:xfrm>
          <a:prstGeom prst="wedgeRectCallout">
            <a:avLst>
              <a:gd name="adj1" fmla="val 105481"/>
              <a:gd name="adj2" fmla="val -134162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1" lang="en-AU" altLang="ja-JP" sz="900" dirty="0">
                <a:solidFill>
                  <a:schemeClr val="bg1"/>
                </a:solidFill>
                <a:latin typeface="+mn-lt"/>
                <a:ea typeface="+mn-ea"/>
              </a:rPr>
              <a:t>Andrew Moran</a:t>
            </a:r>
          </a:p>
          <a:p>
            <a:pPr algn="ctr">
              <a:defRPr/>
            </a:pPr>
            <a:r>
              <a:rPr kumimoji="1" lang="en-AU" altLang="ja-JP" sz="900" dirty="0">
                <a:solidFill>
                  <a:schemeClr val="bg1"/>
                </a:solidFill>
                <a:latin typeface="+mn-lt"/>
                <a:ea typeface="+mn-ea"/>
              </a:rPr>
              <a:t>George </a:t>
            </a:r>
            <a:r>
              <a:rPr kumimoji="1" lang="en-AU" altLang="ja-JP" sz="900" dirty="0" smtClean="0">
                <a:solidFill>
                  <a:schemeClr val="bg1"/>
                </a:solidFill>
                <a:latin typeface="+mn-lt"/>
                <a:ea typeface="+mn-ea"/>
              </a:rPr>
              <a:t>Mensah</a:t>
            </a:r>
          </a:p>
          <a:p>
            <a:pPr algn="ctr">
              <a:defRPr/>
            </a:pPr>
            <a:r>
              <a:rPr kumimoji="1" lang="en-AU" altLang="ja-JP" sz="900" dirty="0" smtClean="0">
                <a:solidFill>
                  <a:schemeClr val="bg1"/>
                </a:solidFill>
              </a:rPr>
              <a:t>Andrew Moran</a:t>
            </a:r>
          </a:p>
          <a:p>
            <a:pPr algn="ctr">
              <a:defRPr/>
            </a:pPr>
            <a:r>
              <a:rPr kumimoji="1" lang="en-AU" altLang="ja-JP" sz="900" dirty="0" smtClean="0">
                <a:solidFill>
                  <a:schemeClr val="bg1"/>
                </a:solidFill>
                <a:latin typeface="+mn-lt"/>
                <a:ea typeface="+mn-ea"/>
              </a:rPr>
              <a:t>Laurie </a:t>
            </a:r>
            <a:r>
              <a:rPr kumimoji="1" lang="en-AU" altLang="ja-JP" sz="900" dirty="0">
                <a:solidFill>
                  <a:schemeClr val="bg1"/>
                </a:solidFill>
                <a:latin typeface="+mn-lt"/>
                <a:ea typeface="+mn-ea"/>
              </a:rPr>
              <a:t>Anderson</a:t>
            </a:r>
          </a:p>
          <a:p>
            <a:pPr algn="ctr">
              <a:defRPr/>
            </a:pPr>
            <a:r>
              <a:rPr lang="ro-RO" altLang="ja-JP" sz="9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Hannah Gardener</a:t>
            </a:r>
          </a:p>
          <a:p>
            <a:pPr algn="ctr">
              <a:defRPr/>
            </a:pPr>
            <a:r>
              <a:rPr lang="ro-RO" altLang="ja-JP" sz="9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Mohammad Forouzanfar</a:t>
            </a:r>
          </a:p>
          <a:p>
            <a:pPr algn="ctr">
              <a:defRPr/>
            </a:pPr>
            <a:r>
              <a:rPr lang="ro-RO" altLang="ja-JP" sz="9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Ralph L. Sacco </a:t>
            </a:r>
            <a:endParaRPr kumimoji="1" lang="ja-JP" alt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1" name="Rectangular Callout 470"/>
          <p:cNvSpPr>
            <a:spLocks noChangeArrowheads="1"/>
          </p:cNvSpPr>
          <p:nvPr/>
        </p:nvSpPr>
        <p:spPr bwMode="auto">
          <a:xfrm>
            <a:off x="5148263" y="5732463"/>
            <a:ext cx="1368425" cy="865187"/>
          </a:xfrm>
          <a:prstGeom prst="wedgeRectCallout">
            <a:avLst>
              <a:gd name="adj1" fmla="val 201171"/>
              <a:gd name="adj2" fmla="val -39157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1" lang="en-AU" altLang="ja-JP" sz="900" dirty="0">
                <a:solidFill>
                  <a:schemeClr val="bg1"/>
                </a:solidFill>
                <a:latin typeface="+mn-lt"/>
                <a:ea typeface="+mn-ea"/>
              </a:rPr>
              <a:t>Carlene Lawes</a:t>
            </a:r>
          </a:p>
          <a:p>
            <a:pPr algn="ctr">
              <a:defRPr/>
            </a:pPr>
            <a:r>
              <a:rPr kumimoji="1" lang="en-AU" altLang="ja-JP" sz="900" dirty="0">
                <a:solidFill>
                  <a:schemeClr val="bg1"/>
                </a:solidFill>
                <a:latin typeface="+mn-lt"/>
                <a:ea typeface="+mn-ea"/>
              </a:rPr>
              <a:t>Emma Witt</a:t>
            </a:r>
          </a:p>
          <a:p>
            <a:pPr algn="ctr">
              <a:defRPr/>
            </a:pPr>
            <a:r>
              <a:rPr kumimoji="1" lang="en-AU" altLang="ja-JP" sz="900" dirty="0">
                <a:solidFill>
                  <a:schemeClr val="bg1"/>
                </a:solidFill>
                <a:latin typeface="+mn-lt"/>
                <a:ea typeface="+mn-ea"/>
              </a:rPr>
              <a:t>Suzanne Barker-</a:t>
            </a:r>
            <a:r>
              <a:rPr kumimoji="1" lang="en-AU" altLang="ja-JP" sz="900" dirty="0" err="1">
                <a:solidFill>
                  <a:schemeClr val="bg1"/>
                </a:solidFill>
                <a:latin typeface="+mn-lt"/>
                <a:ea typeface="+mn-ea"/>
              </a:rPr>
              <a:t>Collo</a:t>
            </a:r>
            <a:endParaRPr kumimoji="1" lang="en-AU" altLang="ja-JP" sz="900" dirty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kumimoji="1" lang="en-AU" altLang="ja-JP" sz="900" dirty="0">
                <a:solidFill>
                  <a:schemeClr val="bg1"/>
                </a:solidFill>
                <a:latin typeface="+mn-lt"/>
                <a:ea typeface="+mn-ea"/>
              </a:rPr>
              <a:t>Rita </a:t>
            </a:r>
            <a:r>
              <a:rPr kumimoji="1" lang="en-AU" altLang="ja-JP" sz="900" dirty="0" err="1">
                <a:solidFill>
                  <a:schemeClr val="bg1"/>
                </a:solidFill>
                <a:latin typeface="+mn-lt"/>
                <a:ea typeface="+mn-ea"/>
              </a:rPr>
              <a:t>Krishnamurthi</a:t>
            </a:r>
            <a:endParaRPr kumimoji="1" lang="en-AU" altLang="ja-JP" sz="900" dirty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kumimoji="1" lang="en-AU" altLang="ja-JP" sz="900" dirty="0">
                <a:solidFill>
                  <a:schemeClr val="bg1"/>
                </a:solidFill>
                <a:latin typeface="+mn-lt"/>
                <a:ea typeface="+mn-ea"/>
              </a:rPr>
              <a:t>Valery Feigin</a:t>
            </a:r>
            <a:endParaRPr kumimoji="1" lang="ja-JP" altLang="en-US" sz="9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72" name="Rectangular Callout 471"/>
          <p:cNvSpPr>
            <a:spLocks noChangeArrowheads="1"/>
          </p:cNvSpPr>
          <p:nvPr/>
        </p:nvSpPr>
        <p:spPr bwMode="auto">
          <a:xfrm>
            <a:off x="2771775" y="3573463"/>
            <a:ext cx="1079500" cy="576262"/>
          </a:xfrm>
          <a:prstGeom prst="wedgeRectCallout">
            <a:avLst>
              <a:gd name="adj1" fmla="val 99199"/>
              <a:gd name="adj2" fmla="val -200963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kumimoji="1" lang="en-AU" altLang="ja-JP" sz="900" dirty="0">
                <a:solidFill>
                  <a:schemeClr val="bg1"/>
                </a:solidFill>
              </a:rPr>
              <a:t>Derrick Bennett</a:t>
            </a:r>
          </a:p>
          <a:p>
            <a:pPr algn="ctr"/>
            <a:r>
              <a:rPr kumimoji="1" lang="en-AU" altLang="ja-JP" sz="900" dirty="0">
                <a:solidFill>
                  <a:schemeClr val="bg1"/>
                </a:solidFill>
              </a:rPr>
              <a:t>Majid Ezzati</a:t>
            </a:r>
          </a:p>
          <a:p>
            <a:pPr algn="ctr"/>
            <a:r>
              <a:rPr kumimoji="1" lang="en-AU" altLang="ja-JP" sz="900" dirty="0" err="1">
                <a:solidFill>
                  <a:schemeClr val="bg1"/>
                </a:solidFill>
              </a:rPr>
              <a:t>Matrin</a:t>
            </a:r>
            <a:r>
              <a:rPr kumimoji="1" lang="en-AU" altLang="ja-JP" sz="900" dirty="0">
                <a:solidFill>
                  <a:schemeClr val="bg1"/>
                </a:solidFill>
              </a:rPr>
              <a:t> O’Donnell</a:t>
            </a:r>
          </a:p>
          <a:p>
            <a:pPr algn="ctr"/>
            <a:r>
              <a:rPr kumimoji="1" lang="en-AU" altLang="ja-JP" sz="900" dirty="0">
                <a:solidFill>
                  <a:schemeClr val="bg1"/>
                </a:solidFill>
              </a:rPr>
              <a:t>Myles Connor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473" name="Rectangular Callout 472"/>
          <p:cNvSpPr>
            <a:spLocks noChangeArrowheads="1"/>
          </p:cNvSpPr>
          <p:nvPr/>
        </p:nvSpPr>
        <p:spPr bwMode="auto">
          <a:xfrm>
            <a:off x="5580063" y="4581525"/>
            <a:ext cx="1368425" cy="287338"/>
          </a:xfrm>
          <a:prstGeom prst="wedgeRectCallout">
            <a:avLst>
              <a:gd name="adj1" fmla="val 1935"/>
              <a:gd name="adj2" fmla="val -362079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o-RO" altLang="ja-JP" sz="9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Jeyaraj Durai Pandian </a:t>
            </a:r>
            <a:endParaRPr kumimoji="1" lang="ja-JP" alt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4" name="Rectangular Callout 473"/>
          <p:cNvSpPr>
            <a:spLocks noChangeArrowheads="1"/>
          </p:cNvSpPr>
          <p:nvPr/>
        </p:nvSpPr>
        <p:spPr bwMode="auto">
          <a:xfrm>
            <a:off x="7740650" y="3716338"/>
            <a:ext cx="1008063" cy="288925"/>
          </a:xfrm>
          <a:prstGeom prst="wedgeRectCallout">
            <a:avLst>
              <a:gd name="adj1" fmla="val -111583"/>
              <a:gd name="adj2" fmla="val -192481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o-RO" altLang="ja-JP" sz="9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Wenzhi Wang</a:t>
            </a:r>
            <a:endParaRPr kumimoji="1" lang="ja-JP" alt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5" name="Rectangular Callout 474"/>
          <p:cNvSpPr>
            <a:spLocks noChangeArrowheads="1"/>
          </p:cNvSpPr>
          <p:nvPr/>
        </p:nvSpPr>
        <p:spPr bwMode="auto">
          <a:xfrm>
            <a:off x="7885113" y="1628775"/>
            <a:ext cx="1008062" cy="287338"/>
          </a:xfrm>
          <a:prstGeom prst="wedgeRectCallout">
            <a:avLst>
              <a:gd name="adj1" fmla="val -63204"/>
              <a:gd name="adj2" fmla="val 493162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o-RO" altLang="ja-JP" sz="9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Yukito Shinohara</a:t>
            </a:r>
            <a:endParaRPr kumimoji="1" lang="ja-JP" alt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7" name="Rectangular Callout 466"/>
          <p:cNvSpPr>
            <a:spLocks noChangeArrowheads="1"/>
          </p:cNvSpPr>
          <p:nvPr/>
        </p:nvSpPr>
        <p:spPr bwMode="auto">
          <a:xfrm>
            <a:off x="6256338" y="5174240"/>
            <a:ext cx="1008062" cy="288925"/>
          </a:xfrm>
          <a:prstGeom prst="wedgeRectCallout">
            <a:avLst>
              <a:gd name="adj1" fmla="val 39597"/>
              <a:gd name="adj2" fmla="val -244755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o-RO" altLang="ja-JP" sz="9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NV Ramani</a:t>
            </a:r>
            <a:endParaRPr kumimoji="1" lang="ja-JP" alt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8" name="Rectangular Callout 467"/>
          <p:cNvSpPr>
            <a:spLocks noChangeArrowheads="1"/>
          </p:cNvSpPr>
          <p:nvPr/>
        </p:nvSpPr>
        <p:spPr bwMode="auto">
          <a:xfrm>
            <a:off x="4787900" y="1412875"/>
            <a:ext cx="1223963" cy="287338"/>
          </a:xfrm>
          <a:prstGeom prst="wedgeRectCallout">
            <a:avLst>
              <a:gd name="adj1" fmla="val -64565"/>
              <a:gd name="adj2" fmla="val 366542"/>
            </a:avLst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o-RO" altLang="ja-JP" sz="9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Thomas Truelsen</a:t>
            </a:r>
            <a:endParaRPr kumimoji="1" lang="ja-JP" altLang="en-US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863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Case definitions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Stroke was defined according to WHO diagnostic criteria (TIA excluded)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stroke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Date of incidence of a first-ever stroke through day 28 following the event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stroke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Beginning 28 days following the occurrence of the event (includes sequelae of an acute stroke AND all recurrent stroke events [adopted for GBD 2015])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Ischaemic stroke (IS)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First ever IS based on clinical diagnosis by a physician using diagnostic imaging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Considered to include all vascular events leading to limited blood flow to brain tissue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resulting infarction, including atherosclerotic and thromboembolic strokes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Excluding stroke which the underlying cause in intracranial haemorrhage.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Haemorrhagic or other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strokes (HS)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Definition: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Includes all non-ischaemic strokes of a vascular cause including subarachnoid and stroke due to intracranial haemorrhage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ICD codes used for inclusion of hospital data: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G45-46.8, I60-I61.9,I62.0-I62.03,I63-I63.9,I65-I66.9,I67.0-I67.3,I67.5-I67.7,I69.0-I69.198,I69.20-I69.398,I67.2,I69.3-I69.398,I67.0,I67.1,I67.7,I69.0-I69.198,I69.20-I69.298.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do the data come from?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Published studies in the medical literature – systematic reviews of published data. 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sources: vital statistics, household surveys, censuses, health service administrative data.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household surveys and studies conducted by international organizations and other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groups.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data sources used in the GBD for a country are catalogued in the Global Health Data Exchange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GHDx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available online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ghdx.healthdata.org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analyzed centrally at IHME using bespoke software.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5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GBD stroke results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411314" cy="585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809" y="0"/>
            <a:ext cx="8928992" cy="648072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Age-adjusted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DALYs, incidence, mortality and prevalence rates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5353" y="657313"/>
            <a:ext cx="72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DALYs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5515" y="657313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Incidence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5353" y="3539520"/>
            <a:ext cx="105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Mortality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1213" y="3539520"/>
            <a:ext cx="120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Prevalence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1" y="441748"/>
            <a:ext cx="6035949" cy="638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576064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Age-specific incidence by sex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1990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74" y="47251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2013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karger.com/WebMaterial/ShowPic/4836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6" y="374181"/>
            <a:ext cx="2875730" cy="645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2237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Ischaemic stroke 2013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4306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Haemorrhagic stroke 2013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3956"/>
            <a:ext cx="2808312" cy="64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3561" y="1124744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Incidence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17675" y="3501008"/>
            <a:ext cx="120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Prevalence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94651" y="5660483"/>
            <a:ext cx="105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Mortality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98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arger.com/WebMaterial/ShowPic/4836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743"/>
            <a:ext cx="6705600" cy="59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124744"/>
            <a:ext cx="212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age-standardized</a:t>
            </a: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prevalence 2013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59" y="4293096"/>
            <a:ext cx="212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age-standardized</a:t>
            </a: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eath rate 2013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00100" y="6215082"/>
            <a:ext cx="7416800" cy="463550"/>
            <a:chOff x="1042988" y="5959475"/>
            <a:chExt cx="7416800" cy="463550"/>
          </a:xfrm>
        </p:grpSpPr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619250" y="6021388"/>
              <a:ext cx="10080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AU" altLang="ja-JP" sz="1400">
                  <a:solidFill>
                    <a:srgbClr val="161616"/>
                  </a:solidFill>
                </a:rPr>
                <a:t>Highest</a:t>
              </a:r>
              <a:endParaRPr kumimoji="1" lang="ja-JP" altLang="en-US" sz="1400">
                <a:solidFill>
                  <a:srgbClr val="161616"/>
                </a:solidFill>
              </a:endParaRPr>
            </a:p>
          </p:txBody>
        </p:sp>
        <p:sp>
          <p:nvSpPr>
            <p:cNvPr id="9" name="TextBox 26"/>
            <p:cNvSpPr txBox="1">
              <a:spLocks noChangeArrowheads="1"/>
            </p:cNvSpPr>
            <p:nvPr/>
          </p:nvSpPr>
          <p:spPr bwMode="auto">
            <a:xfrm>
              <a:off x="3851275" y="6021388"/>
              <a:ext cx="10080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AU" altLang="ja-JP" sz="1400">
                  <a:solidFill>
                    <a:srgbClr val="161616"/>
                  </a:solidFill>
                </a:rPr>
                <a:t>Moderate</a:t>
              </a:r>
              <a:endParaRPr kumimoji="1" lang="ja-JP" altLang="en-US" sz="1400">
                <a:solidFill>
                  <a:srgbClr val="161616"/>
                </a:solidFill>
              </a:endParaRPr>
            </a:p>
          </p:txBody>
        </p:sp>
        <p:sp>
          <p:nvSpPr>
            <p:cNvPr id="10" name="TextBox 27"/>
            <p:cNvSpPr txBox="1">
              <a:spLocks noChangeArrowheads="1"/>
            </p:cNvSpPr>
            <p:nvPr/>
          </p:nvSpPr>
          <p:spPr bwMode="auto">
            <a:xfrm>
              <a:off x="5651500" y="6021388"/>
              <a:ext cx="10080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AU" altLang="ja-JP" sz="1400" dirty="0">
                  <a:solidFill>
                    <a:srgbClr val="161616"/>
                  </a:solidFill>
                </a:rPr>
                <a:t>Low</a:t>
              </a:r>
              <a:endParaRPr kumimoji="1" lang="ja-JP" altLang="en-US" sz="1400">
                <a:solidFill>
                  <a:srgbClr val="161616"/>
                </a:solidFill>
              </a:endParaRPr>
            </a:p>
          </p:txBody>
        </p:sp>
        <p:sp>
          <p:nvSpPr>
            <p:cNvPr id="11" name="TextBox 28"/>
            <p:cNvSpPr txBox="1">
              <a:spLocks noChangeArrowheads="1"/>
            </p:cNvSpPr>
            <p:nvPr/>
          </p:nvSpPr>
          <p:spPr bwMode="auto">
            <a:xfrm>
              <a:off x="7451725" y="6021388"/>
              <a:ext cx="10080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AU" altLang="ja-JP" sz="1400">
                  <a:solidFill>
                    <a:srgbClr val="161616"/>
                  </a:solidFill>
                </a:rPr>
                <a:t>Lowest</a:t>
              </a:r>
              <a:endParaRPr kumimoji="1" lang="ja-JP" altLang="en-US" sz="1200">
                <a:solidFill>
                  <a:srgbClr val="161616"/>
                </a:solidFill>
              </a:endParaRPr>
            </a:p>
          </p:txBody>
        </p:sp>
        <p:pic>
          <p:nvPicPr>
            <p:cNvPr id="12" name="Picture 3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2988" y="6021388"/>
              <a:ext cx="433387" cy="35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583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6600" y="6021388"/>
              <a:ext cx="431800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584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48263" y="5959475"/>
              <a:ext cx="503237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584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04025" y="5959475"/>
              <a:ext cx="5048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786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17632" cy="850106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Global Burden of Disease project?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Global Burden of Diseases, Injuries, and Risk Factors Study (GBD) is the single largest and most detailed scientific effort ever conducted to quantify levels and trends in health.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by the Institute for Health Metrics and Evaluation (IHME) at the University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Washington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 with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2,500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researchers from more than 100 countries,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26 low- and middle-income countries, participating in the most recent update.</a:t>
            </a:r>
          </a:p>
        </p:txBody>
      </p:sp>
    </p:spTree>
    <p:extLst>
      <p:ext uri="{BB962C8B-B14F-4D97-AF65-F5344CB8AC3E}">
        <p14:creationId xmlns:p14="http://schemas.microsoft.com/office/powerpoint/2010/main" val="29463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980728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age-standardized</a:t>
            </a: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prevalence 2013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59" y="4293096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age-standardized</a:t>
            </a: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eath rate 2013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00100" y="6215082"/>
            <a:ext cx="7416800" cy="463550"/>
            <a:chOff x="1042988" y="5959475"/>
            <a:chExt cx="7416800" cy="463550"/>
          </a:xfrm>
        </p:grpSpPr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619250" y="6021388"/>
              <a:ext cx="10080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AU" altLang="ja-JP" sz="1400">
                  <a:solidFill>
                    <a:srgbClr val="161616"/>
                  </a:solidFill>
                </a:rPr>
                <a:t>Highest</a:t>
              </a:r>
              <a:endParaRPr kumimoji="1" lang="ja-JP" altLang="en-US" sz="1400">
                <a:solidFill>
                  <a:srgbClr val="161616"/>
                </a:solidFill>
              </a:endParaRPr>
            </a:p>
          </p:txBody>
        </p:sp>
        <p:sp>
          <p:nvSpPr>
            <p:cNvPr id="9" name="TextBox 26"/>
            <p:cNvSpPr txBox="1">
              <a:spLocks noChangeArrowheads="1"/>
            </p:cNvSpPr>
            <p:nvPr/>
          </p:nvSpPr>
          <p:spPr bwMode="auto">
            <a:xfrm>
              <a:off x="3851275" y="6021388"/>
              <a:ext cx="10080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AU" altLang="ja-JP" sz="1400">
                  <a:solidFill>
                    <a:srgbClr val="161616"/>
                  </a:solidFill>
                </a:rPr>
                <a:t>Moderate</a:t>
              </a:r>
              <a:endParaRPr kumimoji="1" lang="ja-JP" altLang="en-US" sz="1400">
                <a:solidFill>
                  <a:srgbClr val="161616"/>
                </a:solidFill>
              </a:endParaRPr>
            </a:p>
          </p:txBody>
        </p:sp>
        <p:sp>
          <p:nvSpPr>
            <p:cNvPr id="10" name="TextBox 27"/>
            <p:cNvSpPr txBox="1">
              <a:spLocks noChangeArrowheads="1"/>
            </p:cNvSpPr>
            <p:nvPr/>
          </p:nvSpPr>
          <p:spPr bwMode="auto">
            <a:xfrm>
              <a:off x="5651500" y="6021388"/>
              <a:ext cx="10080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AU" altLang="ja-JP" sz="1400" dirty="0">
                  <a:solidFill>
                    <a:srgbClr val="161616"/>
                  </a:solidFill>
                </a:rPr>
                <a:t>Low</a:t>
              </a:r>
              <a:endParaRPr kumimoji="1" lang="ja-JP" altLang="en-US" sz="1400">
                <a:solidFill>
                  <a:srgbClr val="161616"/>
                </a:solidFill>
              </a:endParaRPr>
            </a:p>
          </p:txBody>
        </p:sp>
        <p:sp>
          <p:nvSpPr>
            <p:cNvPr id="11" name="TextBox 28"/>
            <p:cNvSpPr txBox="1">
              <a:spLocks noChangeArrowheads="1"/>
            </p:cNvSpPr>
            <p:nvPr/>
          </p:nvSpPr>
          <p:spPr bwMode="auto">
            <a:xfrm>
              <a:off x="7451725" y="6021388"/>
              <a:ext cx="10080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AU" altLang="ja-JP" sz="1400">
                  <a:solidFill>
                    <a:srgbClr val="161616"/>
                  </a:solidFill>
                </a:rPr>
                <a:t>Lowest</a:t>
              </a:r>
              <a:endParaRPr kumimoji="1" lang="ja-JP" altLang="en-US" sz="1200">
                <a:solidFill>
                  <a:srgbClr val="161616"/>
                </a:solidFill>
              </a:endParaRPr>
            </a:p>
          </p:txBody>
        </p:sp>
        <p:pic>
          <p:nvPicPr>
            <p:cNvPr id="12" name="Picture 3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2988" y="6021388"/>
              <a:ext cx="433387" cy="35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583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6600" y="6021388"/>
              <a:ext cx="431800" cy="37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584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8263" y="5959475"/>
              <a:ext cx="503237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584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04025" y="5959475"/>
              <a:ext cx="5048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 descr="http://www.karger.com/WebMaterial/ShowPic/4836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50" y="116632"/>
            <a:ext cx="6194146" cy="60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4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key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Stroke is currently the second largest contributor to DALYs after IHD globally in developing countries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Third largest contributor to DALYs in developed countries.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1990-2013,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was a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stroke mortality rates in developed countries than those in developing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Globally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higher incidence of IS than women while significant sex differences in the incidence of HS were not observed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total health loss due to stroke as measured by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DALYs was similar for men and women for both stroke subtypes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2013, with HS higher than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321"/>
            <a:ext cx="8229600" cy="881399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latin typeface="+mn-lt"/>
              </a:rPr>
              <a:t>GBD </a:t>
            </a:r>
            <a:r>
              <a:rPr lang="en-US" b="1" dirty="0" smtClean="0">
                <a:latin typeface="+mn-lt"/>
              </a:rPr>
              <a:t>updates/refinements</a:t>
            </a:r>
            <a:endParaRPr lang="en-US" sz="3200" b="1" dirty="0" smtClean="0">
              <a:latin typeface="+mn-lt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394700" cy="576064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there are 188 countries with data from 1990 to present. 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Sub-national assessments for some countries. </a:t>
            </a:r>
          </a:p>
          <a:p>
            <a:pPr marL="792163" lvl="1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GBD 2013 (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China, Mexico, UK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2163" lvl="1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GBD 2015 (+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USA, Brazil, Japan, Sweden, Saudi Arabia, Kenya, S Africa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306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diseases and injuries,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2,337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sequelae,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79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factors or clusters of risk factors.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Since 2015 updated annually; release planned for September each year.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GBD 2015 capstone papers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published in Lancet 2016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GBD 2015 Neurological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disorders paper (including stroke)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under review by Lancet)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Mid-September 2017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GBD 2016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capstone papers will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published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0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Regions of GBD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836363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Metrics used by GBD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Years of life lost (YLLs)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of life lost (YLLs) 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years lost due to premature mortality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YLLs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calculated by subtracting the age at death from the longest possible life expectancy for a person at that age.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example, if the longest life expectancy for men in a given country is 75, but a man dies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stroke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 65, this would be 10 years of life lost due 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stroke.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lived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disability (YLD)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YLD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described as years lived in less than ideal health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includes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short-term conditions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such as influenza, which may last for only a few days, 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long-term conditions such as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epilepsy,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can last a lifetime.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measured by taking the prevalence of the condition multiplied by the disability weight for that condition.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weights reflect the severity of different conditions and are developed through surveys of the general public.</a:t>
            </a:r>
          </a:p>
        </p:txBody>
      </p:sp>
    </p:spTree>
    <p:extLst>
      <p:ext uri="{BB962C8B-B14F-4D97-AF65-F5344CB8AC3E}">
        <p14:creationId xmlns:p14="http://schemas.microsoft.com/office/powerpoint/2010/main" val="38384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72008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Disability-adjusted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life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(DALY)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DALY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metric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 allows researchers and policymakers to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very different populations and health conditions across time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DALY equals one lost year of healthy life.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DALYs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allow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estimation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total number of years lost due to specific causes and risk factors at the country, regional, and global levels.</a:t>
            </a:r>
          </a:p>
        </p:txBody>
      </p:sp>
    </p:spTree>
    <p:extLst>
      <p:ext uri="{BB962C8B-B14F-4D97-AF65-F5344CB8AC3E}">
        <p14:creationId xmlns:p14="http://schemas.microsoft.com/office/powerpoint/2010/main" val="12670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71308" y="1883774"/>
            <a:ext cx="1952089" cy="1233376"/>
          </a:xfrm>
          <a:prstGeom prst="roundRect">
            <a:avLst/>
          </a:prstGeom>
          <a:solidFill>
            <a:srgbClr val="00B0F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72940" y="1883774"/>
            <a:ext cx="2232837" cy="1233376"/>
          </a:xfrm>
          <a:prstGeom prst="roundRect">
            <a:avLst/>
          </a:prstGeom>
          <a:solidFill>
            <a:srgbClr val="92D05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FCF1E3-52FB-4DA1-A484-61C146EC692E}" type="slidenum">
              <a:rPr lang="en-US" smtClean="0">
                <a:solidFill>
                  <a:schemeClr val="bg1"/>
                </a:solidFill>
              </a:rPr>
              <a:pPr eaLnBrk="1" hangingPunct="1"/>
              <a:t>8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37546"/>
            <a:ext cx="9323512" cy="925831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7200" dirty="0" smtClean="0">
                <a:solidFill>
                  <a:schemeClr val="tx2"/>
                </a:solidFill>
                <a:latin typeface="Arial Rounded MT Bold" pitchFamily="34" charset="0"/>
              </a:rPr>
              <a:t>DALYs = YLL  + YLD</a:t>
            </a:r>
          </a:p>
          <a:p>
            <a:pPr algn="ctr" eaLnBrk="1" hangingPunct="1">
              <a:buFontTx/>
              <a:buNone/>
            </a:pPr>
            <a:endParaRPr lang="en-US" sz="3200" dirty="0" smtClean="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136571"/>
            <a:ext cx="8229600" cy="15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120000"/>
              <a:buChar char="•"/>
              <a:defRPr sz="2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6738" indent="-220663" algn="l" rtl="0" eaLnBrk="1" fontAlgn="base" hangingPunct="1"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Courier New" pitchFamily="49" charset="0"/>
              <a:buChar char="o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912813" indent="-231775" algn="l" rtl="0" eaLnBrk="1" fontAlgn="base" hangingPunct="1"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itchFamily="34" charset="0"/>
              <a:buChar char="─"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5970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20542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14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686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58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DALY = Disability-adjusted life year</a:t>
            </a:r>
          </a:p>
          <a:p>
            <a:r>
              <a:rPr lang="en-US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YLL = Year of life lost (mortality)</a:t>
            </a:r>
          </a:p>
          <a:p>
            <a:r>
              <a:rPr lang="en-US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YLD = Year of life lived with disability (non-fatal </a:t>
            </a:r>
            <a:r>
              <a:rPr lang="en-US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sequelae</a:t>
            </a:r>
            <a:r>
              <a:rPr lang="en-US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GBD stroke sub-component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768</Words>
  <Application>Microsoft Office PowerPoint</Application>
  <PresentationFormat>On-screen Show (4:3)</PresentationFormat>
  <Paragraphs>122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Worldwide burden of stroke in the Global Burden of Disease Study</vt:lpstr>
      <vt:lpstr>What is the Global Burden of Disease project?</vt:lpstr>
      <vt:lpstr>21 Regions of GBD</vt:lpstr>
      <vt:lpstr>Metrics used by GBD</vt:lpstr>
      <vt:lpstr>Years of life lost (YLLs)</vt:lpstr>
      <vt:lpstr>Years lived with disability (YLD)</vt:lpstr>
      <vt:lpstr>Disability-adjusted life year (DALY) </vt:lpstr>
      <vt:lpstr>PowerPoint Presentation</vt:lpstr>
      <vt:lpstr>GBD stroke sub-component </vt:lpstr>
      <vt:lpstr>GBD Stroke Experts Group</vt:lpstr>
      <vt:lpstr>Case definitions</vt:lpstr>
      <vt:lpstr>Ischaemic stroke (IS)</vt:lpstr>
      <vt:lpstr>Haemorrhagic or other strokes (HS)</vt:lpstr>
      <vt:lpstr>Where do the data come from?</vt:lpstr>
      <vt:lpstr>GBD stroke results</vt:lpstr>
      <vt:lpstr>Age-adjusted DALYs, incidence, mortality and prevalence rates</vt:lpstr>
      <vt:lpstr>Age-specific incidence by sex</vt:lpstr>
      <vt:lpstr>PowerPoint Presentation</vt:lpstr>
      <vt:lpstr>PowerPoint Presentation</vt:lpstr>
      <vt:lpstr>PowerPoint Presentation</vt:lpstr>
      <vt:lpstr>Summary of key findings</vt:lpstr>
      <vt:lpstr>GBD updates/refinements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Bennett</dc:creator>
  <cp:lastModifiedBy>Derrick Bennett</cp:lastModifiedBy>
  <cp:revision>57</cp:revision>
  <cp:lastPrinted>2017-09-04T08:17:10Z</cp:lastPrinted>
  <dcterms:created xsi:type="dcterms:W3CDTF">2017-07-25T15:31:24Z</dcterms:created>
  <dcterms:modified xsi:type="dcterms:W3CDTF">2017-09-04T12:34:01Z</dcterms:modified>
</cp:coreProperties>
</file>