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75" r:id="rId2"/>
    <p:sldId id="276" r:id="rId3"/>
    <p:sldId id="291" r:id="rId4"/>
    <p:sldId id="285" r:id="rId5"/>
    <p:sldId id="280" r:id="rId6"/>
    <p:sldId id="281" r:id="rId7"/>
    <p:sldId id="282" r:id="rId8"/>
    <p:sldId id="279" r:id="rId9"/>
    <p:sldId id="277" r:id="rId10"/>
    <p:sldId id="287" r:id="rId11"/>
    <p:sldId id="286" r:id="rId12"/>
    <p:sldId id="290" r:id="rId13"/>
    <p:sldId id="278" r:id="rId14"/>
    <p:sldId id="288" r:id="rId15"/>
    <p:sldId id="289" r:id="rId16"/>
    <p:sldId id="284" r:id="rId17"/>
    <p:sldId id="283" r:id="rId18"/>
    <p:sldId id="261" r:id="rId19"/>
    <p:sldId id="272" r:id="rId20"/>
    <p:sldId id="257" r:id="rId21"/>
    <p:sldId id="258" r:id="rId22"/>
    <p:sldId id="259" r:id="rId23"/>
    <p:sldId id="260" r:id="rId24"/>
    <p:sldId id="263" r:id="rId25"/>
    <p:sldId id="271" r:id="rId26"/>
    <p:sldId id="265" r:id="rId27"/>
    <p:sldId id="266" r:id="rId28"/>
    <p:sldId id="268" r:id="rId29"/>
    <p:sldId id="269" r:id="rId30"/>
    <p:sldId id="270" r:id="rId31"/>
    <p:sldId id="292" r:id="rId32"/>
    <p:sldId id="295" r:id="rId33"/>
    <p:sldId id="293" r:id="rId34"/>
    <p:sldId id="294" r:id="rId35"/>
    <p:sldId id="264" r:id="rId36"/>
    <p:sldId id="274" r:id="rId37"/>
    <p:sldId id="302" r:id="rId38"/>
    <p:sldId id="267" r:id="rId39"/>
    <p:sldId id="301" r:id="rId40"/>
    <p:sldId id="296" r:id="rId41"/>
    <p:sldId id="297" r:id="rId42"/>
    <p:sldId id="298" r:id="rId43"/>
    <p:sldId id="299" r:id="rId44"/>
    <p:sldId id="300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AC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2664" y="-8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83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Macintosh%20HD:Users:robertbooth:Downloads:Cumulative_Recruitment_in_ACST-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588735370342899E-2"/>
          <c:y val="8.6983517060367402E-2"/>
          <c:w val="0.90135046798395502"/>
          <c:h val="0.73767394575843803"/>
        </c:manualLayout>
      </c:layout>
      <c:lineChart>
        <c:grouping val="standard"/>
        <c:varyColors val="0"/>
        <c:ser>
          <c:idx val="0"/>
          <c:order val="0"/>
          <c:tx>
            <c:strRef>
              <c:f>'[ACST2%20Recruitment%20Rates.xlsx]Cumulative'!$B$1</c:f>
              <c:strCache>
                <c:ptCount val="1"/>
                <c:pt idx="0">
                  <c:v>total</c:v>
                </c:pt>
              </c:strCache>
            </c:strRef>
          </c:tx>
          <c:marker>
            <c:symbol val="none"/>
          </c:marker>
          <c:cat>
            <c:strRef>
              <c:f>'[ACST2%20Recruitment%20Rates.xlsx]Cumulative'!$A$3:$A$84</c:f>
              <c:strCache>
                <c:ptCount val="82"/>
                <c:pt idx="0">
                  <c:v>_x0003_Mar</c:v>
                </c:pt>
                <c:pt idx="1">
                  <c:v>_x0003_Apr</c:v>
                </c:pt>
                <c:pt idx="2">
                  <c:v>_x0004_May </c:v>
                </c:pt>
                <c:pt idx="3">
                  <c:v>_x0004_Jun </c:v>
                </c:pt>
                <c:pt idx="4">
                  <c:v>_x0003_Jul</c:v>
                </c:pt>
                <c:pt idx="5">
                  <c:v>_x0008_2008 Aug</c:v>
                </c:pt>
                <c:pt idx="6">
                  <c:v>_x0003_Sep</c:v>
                </c:pt>
                <c:pt idx="7">
                  <c:v>_x0003_Oct</c:v>
                </c:pt>
                <c:pt idx="8">
                  <c:v>_x0003_Nov</c:v>
                </c:pt>
                <c:pt idx="9">
                  <c:v>_x0003_Dec</c:v>
                </c:pt>
                <c:pt idx="10">
                  <c:v>_x0008_2009 Jan</c:v>
                </c:pt>
                <c:pt idx="11">
                  <c:v>_x0003_Feb</c:v>
                </c:pt>
                <c:pt idx="12">
                  <c:v>_x0003_Mar</c:v>
                </c:pt>
                <c:pt idx="13">
                  <c:v>_x0003_Apr</c:v>
                </c:pt>
                <c:pt idx="14">
                  <c:v>_x0003_May</c:v>
                </c:pt>
                <c:pt idx="15">
                  <c:v>_x0003_Jun</c:v>
                </c:pt>
                <c:pt idx="16">
                  <c:v>_x0003_Jul</c:v>
                </c:pt>
                <c:pt idx="17">
                  <c:v>_x0008_2009 Aug</c:v>
                </c:pt>
                <c:pt idx="18">
                  <c:v>_x0003_Sep</c:v>
                </c:pt>
                <c:pt idx="19">
                  <c:v>_x0003_Oct</c:v>
                </c:pt>
                <c:pt idx="20">
                  <c:v>_x0003_Nov</c:v>
                </c:pt>
                <c:pt idx="21">
                  <c:v>_x0003_Dec</c:v>
                </c:pt>
                <c:pt idx="22">
                  <c:v>_x0008_2010 Jan</c:v>
                </c:pt>
                <c:pt idx="23">
                  <c:v>_x0003_Feb</c:v>
                </c:pt>
                <c:pt idx="24">
                  <c:v>_x0003_Mar</c:v>
                </c:pt>
                <c:pt idx="25">
                  <c:v>_x0003_Apr</c:v>
                </c:pt>
                <c:pt idx="26">
                  <c:v>_x0003_May</c:v>
                </c:pt>
                <c:pt idx="27">
                  <c:v>_x0003_Jun</c:v>
                </c:pt>
                <c:pt idx="28">
                  <c:v>_x0003_Jul</c:v>
                </c:pt>
                <c:pt idx="29">
                  <c:v>_x0008_2010 Aug</c:v>
                </c:pt>
                <c:pt idx="30">
                  <c:v>_x0003_Sep</c:v>
                </c:pt>
                <c:pt idx="31">
                  <c:v>_x0003_Oct</c:v>
                </c:pt>
                <c:pt idx="32">
                  <c:v>_x0003_Nov</c:v>
                </c:pt>
                <c:pt idx="33">
                  <c:v>_x0003_Dec</c:v>
                </c:pt>
                <c:pt idx="34">
                  <c:v>_x0008_2011 Jan</c:v>
                </c:pt>
                <c:pt idx="35">
                  <c:v>_x0003_Feb</c:v>
                </c:pt>
                <c:pt idx="36">
                  <c:v>_x0003_Mar</c:v>
                </c:pt>
                <c:pt idx="37">
                  <c:v>_x0003_Apr</c:v>
                </c:pt>
                <c:pt idx="38">
                  <c:v>_x0003_May</c:v>
                </c:pt>
                <c:pt idx="39">
                  <c:v>_x0003_Jun</c:v>
                </c:pt>
                <c:pt idx="40">
                  <c:v>_x0003_Jul</c:v>
                </c:pt>
                <c:pt idx="41">
                  <c:v>_x0008_2011 Aug</c:v>
                </c:pt>
                <c:pt idx="42">
                  <c:v>_x0004_Sept</c:v>
                </c:pt>
                <c:pt idx="43">
                  <c:v>_x0003_Oct</c:v>
                </c:pt>
                <c:pt idx="44">
                  <c:v>_x0003_Nov</c:v>
                </c:pt>
                <c:pt idx="45">
                  <c:v>_x0003_Dec</c:v>
                </c:pt>
                <c:pt idx="46">
                  <c:v>_x0008_2012 Jan</c:v>
                </c:pt>
                <c:pt idx="47">
                  <c:v>_x0003_Feb</c:v>
                </c:pt>
                <c:pt idx="48">
                  <c:v>_x0003_Mar</c:v>
                </c:pt>
                <c:pt idx="49">
                  <c:v>_x0003_Apr</c:v>
                </c:pt>
                <c:pt idx="50">
                  <c:v>_x0003_May</c:v>
                </c:pt>
                <c:pt idx="51">
                  <c:v>_x0003_Jun</c:v>
                </c:pt>
                <c:pt idx="52">
                  <c:v>_x0003_Jul</c:v>
                </c:pt>
                <c:pt idx="53">
                  <c:v>_x0008_2012 Aug</c:v>
                </c:pt>
                <c:pt idx="54">
                  <c:v>_x0003_Sep</c:v>
                </c:pt>
                <c:pt idx="55">
                  <c:v>_x0003_Oct</c:v>
                </c:pt>
                <c:pt idx="56">
                  <c:v>_x0003_Nov</c:v>
                </c:pt>
                <c:pt idx="57">
                  <c:v>_x0003_Dec</c:v>
                </c:pt>
                <c:pt idx="58">
                  <c:v>_x0008_2013 Jan</c:v>
                </c:pt>
                <c:pt idx="59">
                  <c:v>_x0003_Feb</c:v>
                </c:pt>
                <c:pt idx="60">
                  <c:v>_x0003_Mar</c:v>
                </c:pt>
                <c:pt idx="61">
                  <c:v>_x0003_Apr</c:v>
                </c:pt>
                <c:pt idx="62">
                  <c:v>_x0003_May</c:v>
                </c:pt>
                <c:pt idx="63">
                  <c:v>_x0003_Jun</c:v>
                </c:pt>
                <c:pt idx="64">
                  <c:v>_x0004_Jul </c:v>
                </c:pt>
                <c:pt idx="65">
                  <c:v>_x0008_2013 Aug</c:v>
                </c:pt>
                <c:pt idx="66">
                  <c:v>_x0003_Sep</c:v>
                </c:pt>
                <c:pt idx="67">
                  <c:v>_x0003_Oct</c:v>
                </c:pt>
                <c:pt idx="68">
                  <c:v>_x0003_Nov</c:v>
                </c:pt>
                <c:pt idx="69">
                  <c:v>_x0003_Dec</c:v>
                </c:pt>
                <c:pt idx="70">
                  <c:v>_x0008_2014 Jan</c:v>
                </c:pt>
                <c:pt idx="71">
                  <c:v>_x0003_Feb</c:v>
                </c:pt>
                <c:pt idx="72">
                  <c:v>_x0003_Mar</c:v>
                </c:pt>
                <c:pt idx="73">
                  <c:v>_x0003_Apr</c:v>
                </c:pt>
                <c:pt idx="74">
                  <c:v>_x0003_May</c:v>
                </c:pt>
                <c:pt idx="75">
                  <c:v>_x0003_Jun</c:v>
                </c:pt>
                <c:pt idx="76">
                  <c:v>_x0003_Jul</c:v>
                </c:pt>
                <c:pt idx="77">
                  <c:v>_x0008_2014 Aug</c:v>
                </c:pt>
                <c:pt idx="78">
                  <c:v>_x0004_Sept</c:v>
                </c:pt>
                <c:pt idx="79">
                  <c:v>_x0003_Oct</c:v>
                </c:pt>
                <c:pt idx="80">
                  <c:v>_x0003_Nov</c:v>
                </c:pt>
                <c:pt idx="81">
                  <c:v>_x0003_Dec</c:v>
                </c:pt>
              </c:strCache>
            </c:strRef>
          </c:cat>
          <c:val>
            <c:numRef>
              <c:f>'[ACST2%20Recruitment%20Rates.xlsx]Cumulative'!$B$3:$B$80</c:f>
              <c:numCache>
                <c:formatCode>General</c:formatCode>
                <c:ptCount val="78"/>
                <c:pt idx="0">
                  <c:v>13</c:v>
                </c:pt>
                <c:pt idx="1">
                  <c:v>17</c:v>
                </c:pt>
                <c:pt idx="2">
                  <c:v>24</c:v>
                </c:pt>
                <c:pt idx="3">
                  <c:v>25</c:v>
                </c:pt>
                <c:pt idx="4">
                  <c:v>30</c:v>
                </c:pt>
                <c:pt idx="5">
                  <c:v>33</c:v>
                </c:pt>
                <c:pt idx="6">
                  <c:v>40</c:v>
                </c:pt>
                <c:pt idx="7">
                  <c:v>46</c:v>
                </c:pt>
                <c:pt idx="8">
                  <c:v>53</c:v>
                </c:pt>
                <c:pt idx="9">
                  <c:v>61</c:v>
                </c:pt>
                <c:pt idx="10">
                  <c:v>69</c:v>
                </c:pt>
                <c:pt idx="11">
                  <c:v>83</c:v>
                </c:pt>
                <c:pt idx="12">
                  <c:v>101</c:v>
                </c:pt>
                <c:pt idx="13">
                  <c:v>110</c:v>
                </c:pt>
                <c:pt idx="14">
                  <c:v>120</c:v>
                </c:pt>
                <c:pt idx="15">
                  <c:v>131</c:v>
                </c:pt>
                <c:pt idx="16">
                  <c:v>140</c:v>
                </c:pt>
                <c:pt idx="17">
                  <c:v>155</c:v>
                </c:pt>
                <c:pt idx="18">
                  <c:v>161</c:v>
                </c:pt>
                <c:pt idx="19">
                  <c:v>174</c:v>
                </c:pt>
                <c:pt idx="20">
                  <c:v>185</c:v>
                </c:pt>
                <c:pt idx="21">
                  <c:v>192</c:v>
                </c:pt>
                <c:pt idx="22">
                  <c:v>215</c:v>
                </c:pt>
                <c:pt idx="23">
                  <c:v>240</c:v>
                </c:pt>
                <c:pt idx="24">
                  <c:v>276</c:v>
                </c:pt>
                <c:pt idx="25">
                  <c:v>310</c:v>
                </c:pt>
                <c:pt idx="26">
                  <c:v>333</c:v>
                </c:pt>
                <c:pt idx="27">
                  <c:v>359</c:v>
                </c:pt>
                <c:pt idx="28">
                  <c:v>388</c:v>
                </c:pt>
                <c:pt idx="29">
                  <c:v>406</c:v>
                </c:pt>
                <c:pt idx="30">
                  <c:v>423</c:v>
                </c:pt>
                <c:pt idx="31">
                  <c:v>450</c:v>
                </c:pt>
                <c:pt idx="32">
                  <c:v>468</c:v>
                </c:pt>
                <c:pt idx="33">
                  <c:v>480</c:v>
                </c:pt>
                <c:pt idx="34">
                  <c:v>504</c:v>
                </c:pt>
                <c:pt idx="35">
                  <c:v>533</c:v>
                </c:pt>
                <c:pt idx="36">
                  <c:v>553</c:v>
                </c:pt>
                <c:pt idx="37">
                  <c:v>580</c:v>
                </c:pt>
                <c:pt idx="38">
                  <c:v>610</c:v>
                </c:pt>
                <c:pt idx="39">
                  <c:v>641</c:v>
                </c:pt>
                <c:pt idx="40">
                  <c:v>668</c:v>
                </c:pt>
                <c:pt idx="41">
                  <c:v>682</c:v>
                </c:pt>
                <c:pt idx="42">
                  <c:v>707</c:v>
                </c:pt>
                <c:pt idx="43">
                  <c:v>738</c:v>
                </c:pt>
                <c:pt idx="44">
                  <c:v>763</c:v>
                </c:pt>
                <c:pt idx="45">
                  <c:v>795</c:v>
                </c:pt>
                <c:pt idx="46">
                  <c:v>830</c:v>
                </c:pt>
                <c:pt idx="47">
                  <c:v>852</c:v>
                </c:pt>
                <c:pt idx="48">
                  <c:v>882</c:v>
                </c:pt>
                <c:pt idx="49">
                  <c:v>907</c:v>
                </c:pt>
                <c:pt idx="50">
                  <c:v>925</c:v>
                </c:pt>
                <c:pt idx="51">
                  <c:v>942</c:v>
                </c:pt>
                <c:pt idx="52">
                  <c:v>957</c:v>
                </c:pt>
                <c:pt idx="53">
                  <c:v>974</c:v>
                </c:pt>
                <c:pt idx="54">
                  <c:v>995</c:v>
                </c:pt>
                <c:pt idx="55">
                  <c:v>1021</c:v>
                </c:pt>
                <c:pt idx="56">
                  <c:v>1055</c:v>
                </c:pt>
                <c:pt idx="57">
                  <c:v>1076</c:v>
                </c:pt>
                <c:pt idx="58">
                  <c:v>1105</c:v>
                </c:pt>
                <c:pt idx="59">
                  <c:v>1140</c:v>
                </c:pt>
                <c:pt idx="60">
                  <c:v>1168</c:v>
                </c:pt>
                <c:pt idx="61">
                  <c:v>1181</c:v>
                </c:pt>
                <c:pt idx="62">
                  <c:v>1198</c:v>
                </c:pt>
                <c:pt idx="63">
                  <c:v>1221</c:v>
                </c:pt>
                <c:pt idx="64">
                  <c:v>1232</c:v>
                </c:pt>
                <c:pt idx="65">
                  <c:v>1247</c:v>
                </c:pt>
                <c:pt idx="66">
                  <c:v>1264</c:v>
                </c:pt>
                <c:pt idx="67">
                  <c:v>1286</c:v>
                </c:pt>
                <c:pt idx="68">
                  <c:v>1311</c:v>
                </c:pt>
                <c:pt idx="69">
                  <c:v>1328</c:v>
                </c:pt>
                <c:pt idx="70">
                  <c:v>1346</c:v>
                </c:pt>
                <c:pt idx="71">
                  <c:v>1369</c:v>
                </c:pt>
                <c:pt idx="72">
                  <c:v>1412</c:v>
                </c:pt>
                <c:pt idx="73">
                  <c:v>1447</c:v>
                </c:pt>
                <c:pt idx="74">
                  <c:v>1476</c:v>
                </c:pt>
                <c:pt idx="75">
                  <c:v>1501</c:v>
                </c:pt>
                <c:pt idx="76">
                  <c:v>1531</c:v>
                </c:pt>
                <c:pt idx="77">
                  <c:v>1555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1085696"/>
        <c:axId val="46518784"/>
      </c:lineChart>
      <c:catAx>
        <c:axId val="101085696"/>
        <c:scaling>
          <c:orientation val="minMax"/>
        </c:scaling>
        <c:delete val="1"/>
        <c:axPos val="b"/>
        <c:majorTickMark val="out"/>
        <c:minorTickMark val="none"/>
        <c:tickLblPos val="nextTo"/>
        <c:crossAx val="46518784"/>
        <c:crosses val="autoZero"/>
        <c:auto val="1"/>
        <c:lblAlgn val="ctr"/>
        <c:lblOffset val="100"/>
        <c:noMultiLvlLbl val="0"/>
      </c:catAx>
      <c:valAx>
        <c:axId val="465187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0108569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0.74245</cdr:x>
      <cdr:y>0.65714</cdr:y>
    </cdr:from>
    <cdr:to>
      <cdr:x>0.84625</cdr:x>
      <cdr:y>0.83151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540391" y="344606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40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456CAF-16C5-8E4C-8B8D-1D3E21C335FD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2369-4A07-0D44-BD44-1C79C7F68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89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 txBox="1">
            <a:spLocks noGrp="1" noChangeArrowheads="1"/>
          </p:cNvSpPr>
          <p:nvPr/>
        </p:nvSpPr>
        <p:spPr bwMode="auto">
          <a:xfrm>
            <a:off x="3885984" y="8687390"/>
            <a:ext cx="2972016" cy="456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2C188CC-9760-40B6-B412-39D649AEB360}" type="slidenum">
              <a:rPr lang="zh-CN" altLang="en-GB" sz="1200">
                <a:latin typeface="Times New Roman" pitchFamily="18" charset="0"/>
              </a:rPr>
              <a:pPr algn="r"/>
              <a:t>15</a:t>
            </a:fld>
            <a:endParaRPr lang="en-GB" altLang="zh-CN" sz="1200">
              <a:latin typeface="Times New Roman" pitchFamily="18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6125" cy="3416300"/>
          </a:xfrm>
          <a:ln w="12700" cap="flat">
            <a:solidFill>
              <a:schemeClr val="tx1"/>
            </a:solidFill>
          </a:ln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68" y="4346642"/>
            <a:ext cx="5030064" cy="3850260"/>
          </a:xfrm>
          <a:noFill/>
          <a:ln/>
        </p:spPr>
        <p:txBody>
          <a:bodyPr lIns="90473" tIns="44443" rIns="90473" bIns="44443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72A53E-5639-E547-8FA8-80D7A18E0E7B}" type="slidenum">
              <a:rPr lang="en-US"/>
              <a:pPr/>
              <a:t>18</a:t>
            </a:fld>
            <a:endParaRPr lang="en-US"/>
          </a:p>
        </p:txBody>
      </p:sp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 lIns="92272" tIns="46136" rIns="92272" bIns="46136"/>
          <a:lstStyle/>
          <a:p>
            <a:endParaRPr lang="en-US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3886200" y="8688388"/>
            <a:ext cx="2971800" cy="4556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272" tIns="46136" rIns="92272" bIns="46136"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79589660-1671-DC41-9D5E-4259842D554E}" type="slidenum">
              <a:rPr lang="zh-CN" altLang="en-GB" sz="1200">
                <a:solidFill>
                  <a:srgbClr val="000000"/>
                </a:solidFill>
                <a:latin typeface="Times New Roman" charset="0"/>
                <a:cs typeface="宋体" charset="0"/>
              </a:rPr>
              <a:pPr algn="r"/>
              <a:t>18</a:t>
            </a:fld>
            <a:endParaRPr lang="en-GB" altLang="zh-CN" sz="1200">
              <a:solidFill>
                <a:srgbClr val="000000"/>
              </a:solidFill>
              <a:latin typeface="Times New Roman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D27242-77A6-0E4E-B36D-217F0143F088}" type="slidenum">
              <a:rPr lang="en-US"/>
              <a:pPr/>
              <a:t>22</a:t>
            </a:fld>
            <a:endParaRPr lang="en-US"/>
          </a:p>
        </p:txBody>
      </p:sp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60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E9599C4D-1B70-5B4E-871B-58A2695F591D}" type="slidenum">
              <a:rPr lang="en-GB" sz="1200">
                <a:latin typeface="Times New Roman" charset="0"/>
              </a:rPr>
              <a:pPr algn="r"/>
              <a:t>22</a:t>
            </a:fld>
            <a:endParaRPr lang="en-GB" sz="12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CEA85F-7C56-4D8B-A0AB-0384E393923A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5945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C0C6-5C30-B74F-B05C-467C2333A1CB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344EB-27CB-8F4A-BD40-43154349C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608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C0C6-5C30-B74F-B05C-467C2333A1CB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344EB-27CB-8F4A-BD40-43154349C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224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C0C6-5C30-B74F-B05C-467C2333A1CB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344EB-27CB-8F4A-BD40-43154349C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022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C0C6-5C30-B74F-B05C-467C2333A1CB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344EB-27CB-8F4A-BD40-43154349C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269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C0C6-5C30-B74F-B05C-467C2333A1CB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344EB-27CB-8F4A-BD40-43154349C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310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C0C6-5C30-B74F-B05C-467C2333A1CB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344EB-27CB-8F4A-BD40-43154349C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511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C0C6-5C30-B74F-B05C-467C2333A1CB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344EB-27CB-8F4A-BD40-43154349C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939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C0C6-5C30-B74F-B05C-467C2333A1CB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344EB-27CB-8F4A-BD40-43154349C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89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C0C6-5C30-B74F-B05C-467C2333A1CB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344EB-27CB-8F4A-BD40-43154349C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38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C0C6-5C30-B74F-B05C-467C2333A1CB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344EB-27CB-8F4A-BD40-43154349C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17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C0C6-5C30-B74F-B05C-467C2333A1CB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344EB-27CB-8F4A-BD40-43154349C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490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6C0C6-5C30-B74F-B05C-467C2333A1CB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344EB-27CB-8F4A-BD40-43154349C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14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40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7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0"/>
            <a:ext cx="81280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12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0"/>
            <a:ext cx="7700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8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24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9221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ACST Trials – a better collaboration!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2400" dirty="0" smtClean="0"/>
              <a:t>(although fear, history, politics and emotion do fuel the controversy!)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93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Freeform 6"/>
          <p:cNvSpPr>
            <a:spLocks/>
          </p:cNvSpPr>
          <p:nvPr/>
        </p:nvSpPr>
        <p:spPr bwMode="auto">
          <a:xfrm>
            <a:off x="5021263" y="4356100"/>
            <a:ext cx="588962" cy="561975"/>
          </a:xfrm>
          <a:custGeom>
            <a:avLst/>
            <a:gdLst>
              <a:gd name="T0" fmla="*/ 2147483647 w 418"/>
              <a:gd name="T1" fmla="*/ 2147483647 h 354"/>
              <a:gd name="T2" fmla="*/ 2147483647 w 418"/>
              <a:gd name="T3" fmla="*/ 2147483647 h 354"/>
              <a:gd name="T4" fmla="*/ 2147483647 w 418"/>
              <a:gd name="T5" fmla="*/ 2147483647 h 354"/>
              <a:gd name="T6" fmla="*/ 2147483647 w 418"/>
              <a:gd name="T7" fmla="*/ 2147483647 h 354"/>
              <a:gd name="T8" fmla="*/ 2147483647 w 418"/>
              <a:gd name="T9" fmla="*/ 2147483647 h 354"/>
              <a:gd name="T10" fmla="*/ 2147483647 w 418"/>
              <a:gd name="T11" fmla="*/ 2147483647 h 354"/>
              <a:gd name="T12" fmla="*/ 2147483647 w 418"/>
              <a:gd name="T13" fmla="*/ 2147483647 h 354"/>
              <a:gd name="T14" fmla="*/ 2147483647 w 418"/>
              <a:gd name="T15" fmla="*/ 2147483647 h 354"/>
              <a:gd name="T16" fmla="*/ 2147483647 w 418"/>
              <a:gd name="T17" fmla="*/ 2147483647 h 354"/>
              <a:gd name="T18" fmla="*/ 2147483647 w 418"/>
              <a:gd name="T19" fmla="*/ 2147483647 h 354"/>
              <a:gd name="T20" fmla="*/ 2147483647 w 418"/>
              <a:gd name="T21" fmla="*/ 2147483647 h 354"/>
              <a:gd name="T22" fmla="*/ 2147483647 w 418"/>
              <a:gd name="T23" fmla="*/ 2147483647 h 354"/>
              <a:gd name="T24" fmla="*/ 2147483647 w 418"/>
              <a:gd name="T25" fmla="*/ 2147483647 h 354"/>
              <a:gd name="T26" fmla="*/ 2147483647 w 418"/>
              <a:gd name="T27" fmla="*/ 2147483647 h 354"/>
              <a:gd name="T28" fmla="*/ 2147483647 w 418"/>
              <a:gd name="T29" fmla="*/ 2147483647 h 354"/>
              <a:gd name="T30" fmla="*/ 2147483647 w 418"/>
              <a:gd name="T31" fmla="*/ 2147483647 h 354"/>
              <a:gd name="T32" fmla="*/ 2147483647 w 418"/>
              <a:gd name="T33" fmla="*/ 2147483647 h 354"/>
              <a:gd name="T34" fmla="*/ 2147483647 w 418"/>
              <a:gd name="T35" fmla="*/ 2147483647 h 354"/>
              <a:gd name="T36" fmla="*/ 2147483647 w 418"/>
              <a:gd name="T37" fmla="*/ 2147483647 h 354"/>
              <a:gd name="T38" fmla="*/ 2147483647 w 418"/>
              <a:gd name="T39" fmla="*/ 2147483647 h 354"/>
              <a:gd name="T40" fmla="*/ 2147483647 w 418"/>
              <a:gd name="T41" fmla="*/ 2147483647 h 354"/>
              <a:gd name="T42" fmla="*/ 2147483647 w 418"/>
              <a:gd name="T43" fmla="*/ 2147483647 h 354"/>
              <a:gd name="T44" fmla="*/ 2147483647 w 418"/>
              <a:gd name="T45" fmla="*/ 2147483647 h 354"/>
              <a:gd name="T46" fmla="*/ 2147483647 w 418"/>
              <a:gd name="T47" fmla="*/ 2147483647 h 354"/>
              <a:gd name="T48" fmla="*/ 2147483647 w 418"/>
              <a:gd name="T49" fmla="*/ 2147483647 h 354"/>
              <a:gd name="T50" fmla="*/ 2147483647 w 418"/>
              <a:gd name="T51" fmla="*/ 2147483647 h 354"/>
              <a:gd name="T52" fmla="*/ 2147483647 w 418"/>
              <a:gd name="T53" fmla="*/ 2147483647 h 354"/>
              <a:gd name="T54" fmla="*/ 2147483647 w 418"/>
              <a:gd name="T55" fmla="*/ 2147483647 h 354"/>
              <a:gd name="T56" fmla="*/ 2147483647 w 418"/>
              <a:gd name="T57" fmla="*/ 2147483647 h 354"/>
              <a:gd name="T58" fmla="*/ 2147483647 w 418"/>
              <a:gd name="T59" fmla="*/ 2147483647 h 354"/>
              <a:gd name="T60" fmla="*/ 2147483647 w 418"/>
              <a:gd name="T61" fmla="*/ 2147483647 h 354"/>
              <a:gd name="T62" fmla="*/ 2147483647 w 418"/>
              <a:gd name="T63" fmla="*/ 2147483647 h 354"/>
              <a:gd name="T64" fmla="*/ 2147483647 w 418"/>
              <a:gd name="T65" fmla="*/ 2147483647 h 354"/>
              <a:gd name="T66" fmla="*/ 2147483647 w 418"/>
              <a:gd name="T67" fmla="*/ 2147483647 h 354"/>
              <a:gd name="T68" fmla="*/ 2147483647 w 418"/>
              <a:gd name="T69" fmla="*/ 2147483647 h 354"/>
              <a:gd name="T70" fmla="*/ 2147483647 w 418"/>
              <a:gd name="T71" fmla="*/ 2147483647 h 354"/>
              <a:gd name="T72" fmla="*/ 2147483647 w 418"/>
              <a:gd name="T73" fmla="*/ 2147483647 h 354"/>
              <a:gd name="T74" fmla="*/ 2147483647 w 418"/>
              <a:gd name="T75" fmla="*/ 2147483647 h 354"/>
              <a:gd name="T76" fmla="*/ 2147483647 w 418"/>
              <a:gd name="T77" fmla="*/ 2147483647 h 354"/>
              <a:gd name="T78" fmla="*/ 2147483647 w 418"/>
              <a:gd name="T79" fmla="*/ 0 h 354"/>
              <a:gd name="T80" fmla="*/ 2147483647 w 418"/>
              <a:gd name="T81" fmla="*/ 2147483647 h 354"/>
              <a:gd name="T82" fmla="*/ 2147483647 w 418"/>
              <a:gd name="T83" fmla="*/ 2147483647 h 354"/>
              <a:gd name="T84" fmla="*/ 2147483647 w 418"/>
              <a:gd name="T85" fmla="*/ 2147483647 h 354"/>
              <a:gd name="T86" fmla="*/ 2147483647 w 418"/>
              <a:gd name="T87" fmla="*/ 2147483647 h 354"/>
              <a:gd name="T88" fmla="*/ 0 w 418"/>
              <a:gd name="T89" fmla="*/ 2147483647 h 35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418"/>
              <a:gd name="T136" fmla="*/ 0 h 354"/>
              <a:gd name="T137" fmla="*/ 418 w 418"/>
              <a:gd name="T138" fmla="*/ 354 h 354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418" h="354">
                <a:moveTo>
                  <a:pt x="0" y="84"/>
                </a:moveTo>
                <a:lnTo>
                  <a:pt x="7" y="107"/>
                </a:lnTo>
                <a:lnTo>
                  <a:pt x="18" y="125"/>
                </a:lnTo>
                <a:lnTo>
                  <a:pt x="24" y="138"/>
                </a:lnTo>
                <a:lnTo>
                  <a:pt x="35" y="140"/>
                </a:lnTo>
                <a:lnTo>
                  <a:pt x="47" y="133"/>
                </a:lnTo>
                <a:lnTo>
                  <a:pt x="51" y="121"/>
                </a:lnTo>
                <a:lnTo>
                  <a:pt x="64" y="103"/>
                </a:lnTo>
                <a:lnTo>
                  <a:pt x="78" y="113"/>
                </a:lnTo>
                <a:lnTo>
                  <a:pt x="93" y="117"/>
                </a:lnTo>
                <a:lnTo>
                  <a:pt x="104" y="123"/>
                </a:lnTo>
                <a:lnTo>
                  <a:pt x="102" y="142"/>
                </a:lnTo>
                <a:lnTo>
                  <a:pt x="102" y="154"/>
                </a:lnTo>
                <a:lnTo>
                  <a:pt x="115" y="177"/>
                </a:lnTo>
                <a:lnTo>
                  <a:pt x="133" y="195"/>
                </a:lnTo>
                <a:lnTo>
                  <a:pt x="131" y="199"/>
                </a:lnTo>
                <a:lnTo>
                  <a:pt x="111" y="199"/>
                </a:lnTo>
                <a:lnTo>
                  <a:pt x="120" y="209"/>
                </a:lnTo>
                <a:lnTo>
                  <a:pt x="177" y="271"/>
                </a:lnTo>
                <a:lnTo>
                  <a:pt x="184" y="275"/>
                </a:lnTo>
                <a:lnTo>
                  <a:pt x="200" y="275"/>
                </a:lnTo>
                <a:lnTo>
                  <a:pt x="213" y="277"/>
                </a:lnTo>
                <a:lnTo>
                  <a:pt x="237" y="287"/>
                </a:lnTo>
                <a:lnTo>
                  <a:pt x="260" y="308"/>
                </a:lnTo>
                <a:lnTo>
                  <a:pt x="264" y="316"/>
                </a:lnTo>
                <a:lnTo>
                  <a:pt x="273" y="330"/>
                </a:lnTo>
                <a:lnTo>
                  <a:pt x="279" y="328"/>
                </a:lnTo>
                <a:lnTo>
                  <a:pt x="286" y="328"/>
                </a:lnTo>
                <a:lnTo>
                  <a:pt x="302" y="337"/>
                </a:lnTo>
                <a:lnTo>
                  <a:pt x="313" y="345"/>
                </a:lnTo>
                <a:lnTo>
                  <a:pt x="322" y="353"/>
                </a:lnTo>
                <a:lnTo>
                  <a:pt x="324" y="341"/>
                </a:lnTo>
                <a:lnTo>
                  <a:pt x="324" y="328"/>
                </a:lnTo>
                <a:lnTo>
                  <a:pt x="330" y="318"/>
                </a:lnTo>
                <a:lnTo>
                  <a:pt x="326" y="308"/>
                </a:lnTo>
                <a:lnTo>
                  <a:pt x="308" y="289"/>
                </a:lnTo>
                <a:lnTo>
                  <a:pt x="279" y="259"/>
                </a:lnTo>
                <a:lnTo>
                  <a:pt x="260" y="244"/>
                </a:lnTo>
                <a:lnTo>
                  <a:pt x="253" y="238"/>
                </a:lnTo>
                <a:lnTo>
                  <a:pt x="242" y="240"/>
                </a:lnTo>
                <a:lnTo>
                  <a:pt x="228" y="230"/>
                </a:lnTo>
                <a:lnTo>
                  <a:pt x="226" y="230"/>
                </a:lnTo>
                <a:lnTo>
                  <a:pt x="217" y="222"/>
                </a:lnTo>
                <a:lnTo>
                  <a:pt x="213" y="207"/>
                </a:lnTo>
                <a:lnTo>
                  <a:pt x="209" y="195"/>
                </a:lnTo>
                <a:lnTo>
                  <a:pt x="193" y="174"/>
                </a:lnTo>
                <a:lnTo>
                  <a:pt x="157" y="142"/>
                </a:lnTo>
                <a:lnTo>
                  <a:pt x="155" y="133"/>
                </a:lnTo>
                <a:lnTo>
                  <a:pt x="157" y="129"/>
                </a:lnTo>
                <a:lnTo>
                  <a:pt x="175" y="125"/>
                </a:lnTo>
                <a:lnTo>
                  <a:pt x="222" y="140"/>
                </a:lnTo>
                <a:lnTo>
                  <a:pt x="253" y="107"/>
                </a:lnTo>
                <a:lnTo>
                  <a:pt x="279" y="127"/>
                </a:lnTo>
                <a:lnTo>
                  <a:pt x="291" y="129"/>
                </a:lnTo>
                <a:lnTo>
                  <a:pt x="295" y="138"/>
                </a:lnTo>
                <a:lnTo>
                  <a:pt x="304" y="129"/>
                </a:lnTo>
                <a:lnTo>
                  <a:pt x="322" y="129"/>
                </a:lnTo>
                <a:lnTo>
                  <a:pt x="337" y="131"/>
                </a:lnTo>
                <a:lnTo>
                  <a:pt x="359" y="121"/>
                </a:lnTo>
                <a:lnTo>
                  <a:pt x="382" y="129"/>
                </a:lnTo>
                <a:lnTo>
                  <a:pt x="393" y="140"/>
                </a:lnTo>
                <a:lnTo>
                  <a:pt x="408" y="142"/>
                </a:lnTo>
                <a:lnTo>
                  <a:pt x="410" y="133"/>
                </a:lnTo>
                <a:lnTo>
                  <a:pt x="417" y="117"/>
                </a:lnTo>
                <a:lnTo>
                  <a:pt x="408" y="109"/>
                </a:lnTo>
                <a:lnTo>
                  <a:pt x="395" y="96"/>
                </a:lnTo>
                <a:lnTo>
                  <a:pt x="393" y="82"/>
                </a:lnTo>
                <a:lnTo>
                  <a:pt x="393" y="72"/>
                </a:lnTo>
                <a:lnTo>
                  <a:pt x="395" y="62"/>
                </a:lnTo>
                <a:lnTo>
                  <a:pt x="377" y="57"/>
                </a:lnTo>
                <a:lnTo>
                  <a:pt x="368" y="55"/>
                </a:lnTo>
                <a:lnTo>
                  <a:pt x="357" y="62"/>
                </a:lnTo>
                <a:lnTo>
                  <a:pt x="344" y="68"/>
                </a:lnTo>
                <a:lnTo>
                  <a:pt x="335" y="68"/>
                </a:lnTo>
                <a:lnTo>
                  <a:pt x="317" y="53"/>
                </a:lnTo>
                <a:lnTo>
                  <a:pt x="302" y="45"/>
                </a:lnTo>
                <a:lnTo>
                  <a:pt x="288" y="47"/>
                </a:lnTo>
                <a:lnTo>
                  <a:pt x="275" y="35"/>
                </a:lnTo>
                <a:lnTo>
                  <a:pt x="240" y="2"/>
                </a:lnTo>
                <a:lnTo>
                  <a:pt x="226" y="0"/>
                </a:lnTo>
                <a:lnTo>
                  <a:pt x="202" y="27"/>
                </a:lnTo>
                <a:lnTo>
                  <a:pt x="180" y="25"/>
                </a:lnTo>
                <a:lnTo>
                  <a:pt x="169" y="35"/>
                </a:lnTo>
                <a:lnTo>
                  <a:pt x="164" y="47"/>
                </a:lnTo>
                <a:lnTo>
                  <a:pt x="120" y="92"/>
                </a:lnTo>
                <a:lnTo>
                  <a:pt x="91" y="84"/>
                </a:lnTo>
                <a:lnTo>
                  <a:pt x="62" y="78"/>
                </a:lnTo>
                <a:lnTo>
                  <a:pt x="47" y="84"/>
                </a:lnTo>
                <a:lnTo>
                  <a:pt x="27" y="92"/>
                </a:lnTo>
                <a:lnTo>
                  <a:pt x="0" y="84"/>
                </a:lnTo>
              </a:path>
            </a:pathLst>
          </a:custGeom>
          <a:solidFill>
            <a:srgbClr val="FF33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48" name="Freeform 7"/>
          <p:cNvSpPr>
            <a:spLocks/>
          </p:cNvSpPr>
          <p:nvPr/>
        </p:nvSpPr>
        <p:spPr bwMode="auto">
          <a:xfrm>
            <a:off x="5021263" y="4311650"/>
            <a:ext cx="319087" cy="193675"/>
          </a:xfrm>
          <a:custGeom>
            <a:avLst/>
            <a:gdLst>
              <a:gd name="T0" fmla="*/ 2147483647 w 227"/>
              <a:gd name="T1" fmla="*/ 2147483647 h 122"/>
              <a:gd name="T2" fmla="*/ 2147483647 w 227"/>
              <a:gd name="T3" fmla="*/ 2147483647 h 122"/>
              <a:gd name="T4" fmla="*/ 2147483647 w 227"/>
              <a:gd name="T5" fmla="*/ 2147483647 h 122"/>
              <a:gd name="T6" fmla="*/ 2147483647 w 227"/>
              <a:gd name="T7" fmla="*/ 2147483647 h 122"/>
              <a:gd name="T8" fmla="*/ 2147483647 w 227"/>
              <a:gd name="T9" fmla="*/ 2147483647 h 122"/>
              <a:gd name="T10" fmla="*/ 0 w 227"/>
              <a:gd name="T11" fmla="*/ 2147483647 h 122"/>
              <a:gd name="T12" fmla="*/ 2147483647 w 227"/>
              <a:gd name="T13" fmla="*/ 2147483647 h 122"/>
              <a:gd name="T14" fmla="*/ 2147483647 w 227"/>
              <a:gd name="T15" fmla="*/ 2147483647 h 122"/>
              <a:gd name="T16" fmla="*/ 2147483647 w 227"/>
              <a:gd name="T17" fmla="*/ 2147483647 h 122"/>
              <a:gd name="T18" fmla="*/ 2147483647 w 227"/>
              <a:gd name="T19" fmla="*/ 2147483647 h 122"/>
              <a:gd name="T20" fmla="*/ 2147483647 w 227"/>
              <a:gd name="T21" fmla="*/ 2147483647 h 122"/>
              <a:gd name="T22" fmla="*/ 2147483647 w 227"/>
              <a:gd name="T23" fmla="*/ 2147483647 h 122"/>
              <a:gd name="T24" fmla="*/ 2147483647 w 227"/>
              <a:gd name="T25" fmla="*/ 2147483647 h 122"/>
              <a:gd name="T26" fmla="*/ 2147483647 w 227"/>
              <a:gd name="T27" fmla="*/ 2147483647 h 122"/>
              <a:gd name="T28" fmla="*/ 2147483647 w 227"/>
              <a:gd name="T29" fmla="*/ 2147483647 h 122"/>
              <a:gd name="T30" fmla="*/ 2147483647 w 227"/>
              <a:gd name="T31" fmla="*/ 2147483647 h 122"/>
              <a:gd name="T32" fmla="*/ 2147483647 w 227"/>
              <a:gd name="T33" fmla="*/ 0 h 122"/>
              <a:gd name="T34" fmla="*/ 2147483647 w 227"/>
              <a:gd name="T35" fmla="*/ 2147483647 h 122"/>
              <a:gd name="T36" fmla="*/ 2147483647 w 227"/>
              <a:gd name="T37" fmla="*/ 2147483647 h 122"/>
              <a:gd name="T38" fmla="*/ 2147483647 w 227"/>
              <a:gd name="T39" fmla="*/ 0 h 122"/>
              <a:gd name="T40" fmla="*/ 2147483647 w 227"/>
              <a:gd name="T41" fmla="*/ 2147483647 h 122"/>
              <a:gd name="T42" fmla="*/ 2147483647 w 227"/>
              <a:gd name="T43" fmla="*/ 2147483647 h 122"/>
              <a:gd name="T44" fmla="*/ 2147483647 w 227"/>
              <a:gd name="T45" fmla="*/ 2147483647 h 122"/>
              <a:gd name="T46" fmla="*/ 2147483647 w 227"/>
              <a:gd name="T47" fmla="*/ 2147483647 h 122"/>
              <a:gd name="T48" fmla="*/ 2147483647 w 227"/>
              <a:gd name="T49" fmla="*/ 2147483647 h 122"/>
              <a:gd name="T50" fmla="*/ 2147483647 w 227"/>
              <a:gd name="T51" fmla="*/ 2147483647 h 122"/>
              <a:gd name="T52" fmla="*/ 2147483647 w 227"/>
              <a:gd name="T53" fmla="*/ 2147483647 h 122"/>
              <a:gd name="T54" fmla="*/ 2147483647 w 227"/>
              <a:gd name="T55" fmla="*/ 2147483647 h 12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227"/>
              <a:gd name="T85" fmla="*/ 0 h 122"/>
              <a:gd name="T86" fmla="*/ 227 w 227"/>
              <a:gd name="T87" fmla="*/ 122 h 12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227" h="122">
                <a:moveTo>
                  <a:pt x="20" y="66"/>
                </a:moveTo>
                <a:lnTo>
                  <a:pt x="42" y="88"/>
                </a:lnTo>
                <a:lnTo>
                  <a:pt x="35" y="98"/>
                </a:lnTo>
                <a:lnTo>
                  <a:pt x="24" y="105"/>
                </a:lnTo>
                <a:lnTo>
                  <a:pt x="11" y="107"/>
                </a:lnTo>
                <a:lnTo>
                  <a:pt x="0" y="109"/>
                </a:lnTo>
                <a:lnTo>
                  <a:pt x="22" y="119"/>
                </a:lnTo>
                <a:lnTo>
                  <a:pt x="31" y="121"/>
                </a:lnTo>
                <a:lnTo>
                  <a:pt x="60" y="105"/>
                </a:lnTo>
                <a:lnTo>
                  <a:pt x="122" y="121"/>
                </a:lnTo>
                <a:lnTo>
                  <a:pt x="164" y="78"/>
                </a:lnTo>
                <a:lnTo>
                  <a:pt x="173" y="59"/>
                </a:lnTo>
                <a:lnTo>
                  <a:pt x="179" y="55"/>
                </a:lnTo>
                <a:lnTo>
                  <a:pt x="202" y="57"/>
                </a:lnTo>
                <a:lnTo>
                  <a:pt x="226" y="31"/>
                </a:lnTo>
                <a:lnTo>
                  <a:pt x="224" y="16"/>
                </a:lnTo>
                <a:lnTo>
                  <a:pt x="208" y="0"/>
                </a:lnTo>
                <a:lnTo>
                  <a:pt x="197" y="2"/>
                </a:lnTo>
                <a:lnTo>
                  <a:pt x="186" y="4"/>
                </a:lnTo>
                <a:lnTo>
                  <a:pt x="164" y="0"/>
                </a:lnTo>
                <a:lnTo>
                  <a:pt x="144" y="2"/>
                </a:lnTo>
                <a:lnTo>
                  <a:pt x="124" y="8"/>
                </a:lnTo>
                <a:lnTo>
                  <a:pt x="95" y="4"/>
                </a:lnTo>
                <a:lnTo>
                  <a:pt x="82" y="21"/>
                </a:lnTo>
                <a:lnTo>
                  <a:pt x="35" y="8"/>
                </a:lnTo>
                <a:lnTo>
                  <a:pt x="18" y="8"/>
                </a:lnTo>
                <a:lnTo>
                  <a:pt x="18" y="33"/>
                </a:lnTo>
                <a:lnTo>
                  <a:pt x="20" y="66"/>
                </a:lnTo>
              </a:path>
            </a:pathLst>
          </a:custGeom>
          <a:solidFill>
            <a:srgbClr val="FF33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49" name="Freeform 8"/>
          <p:cNvSpPr>
            <a:spLocks/>
          </p:cNvSpPr>
          <p:nvPr/>
        </p:nvSpPr>
        <p:spPr bwMode="auto">
          <a:xfrm>
            <a:off x="4125913" y="3438525"/>
            <a:ext cx="338137" cy="311150"/>
          </a:xfrm>
          <a:custGeom>
            <a:avLst/>
            <a:gdLst>
              <a:gd name="T0" fmla="*/ 0 w 240"/>
              <a:gd name="T1" fmla="*/ 2147483647 h 196"/>
              <a:gd name="T2" fmla="*/ 2147483647 w 240"/>
              <a:gd name="T3" fmla="*/ 2147483647 h 196"/>
              <a:gd name="T4" fmla="*/ 2147483647 w 240"/>
              <a:gd name="T5" fmla="*/ 2147483647 h 196"/>
              <a:gd name="T6" fmla="*/ 2147483647 w 240"/>
              <a:gd name="T7" fmla="*/ 0 h 196"/>
              <a:gd name="T8" fmla="*/ 2147483647 w 240"/>
              <a:gd name="T9" fmla="*/ 2147483647 h 196"/>
              <a:gd name="T10" fmla="*/ 2147483647 w 240"/>
              <a:gd name="T11" fmla="*/ 2147483647 h 196"/>
              <a:gd name="T12" fmla="*/ 2147483647 w 240"/>
              <a:gd name="T13" fmla="*/ 2147483647 h 196"/>
              <a:gd name="T14" fmla="*/ 2147483647 w 240"/>
              <a:gd name="T15" fmla="*/ 2147483647 h 196"/>
              <a:gd name="T16" fmla="*/ 2147483647 w 240"/>
              <a:gd name="T17" fmla="*/ 2147483647 h 196"/>
              <a:gd name="T18" fmla="*/ 2147483647 w 240"/>
              <a:gd name="T19" fmla="*/ 2147483647 h 196"/>
              <a:gd name="T20" fmla="*/ 2147483647 w 240"/>
              <a:gd name="T21" fmla="*/ 2147483647 h 196"/>
              <a:gd name="T22" fmla="*/ 2147483647 w 240"/>
              <a:gd name="T23" fmla="*/ 2147483647 h 196"/>
              <a:gd name="T24" fmla="*/ 2147483647 w 240"/>
              <a:gd name="T25" fmla="*/ 2147483647 h 196"/>
              <a:gd name="T26" fmla="*/ 2147483647 w 240"/>
              <a:gd name="T27" fmla="*/ 2147483647 h 196"/>
              <a:gd name="T28" fmla="*/ 2147483647 w 240"/>
              <a:gd name="T29" fmla="*/ 2147483647 h 196"/>
              <a:gd name="T30" fmla="*/ 2147483647 w 240"/>
              <a:gd name="T31" fmla="*/ 2147483647 h 196"/>
              <a:gd name="T32" fmla="*/ 2147483647 w 240"/>
              <a:gd name="T33" fmla="*/ 2147483647 h 196"/>
              <a:gd name="T34" fmla="*/ 2147483647 w 240"/>
              <a:gd name="T35" fmla="*/ 2147483647 h 196"/>
              <a:gd name="T36" fmla="*/ 2147483647 w 240"/>
              <a:gd name="T37" fmla="*/ 2147483647 h 196"/>
              <a:gd name="T38" fmla="*/ 2147483647 w 240"/>
              <a:gd name="T39" fmla="*/ 2147483647 h 196"/>
              <a:gd name="T40" fmla="*/ 2147483647 w 240"/>
              <a:gd name="T41" fmla="*/ 2147483647 h 196"/>
              <a:gd name="T42" fmla="*/ 2147483647 w 240"/>
              <a:gd name="T43" fmla="*/ 2147483647 h 196"/>
              <a:gd name="T44" fmla="*/ 2147483647 w 240"/>
              <a:gd name="T45" fmla="*/ 2147483647 h 196"/>
              <a:gd name="T46" fmla="*/ 2147483647 w 240"/>
              <a:gd name="T47" fmla="*/ 2147483647 h 196"/>
              <a:gd name="T48" fmla="*/ 2147483647 w 240"/>
              <a:gd name="T49" fmla="*/ 2147483647 h 196"/>
              <a:gd name="T50" fmla="*/ 2147483647 w 240"/>
              <a:gd name="T51" fmla="*/ 2147483647 h 196"/>
              <a:gd name="T52" fmla="*/ 2147483647 w 240"/>
              <a:gd name="T53" fmla="*/ 2147483647 h 196"/>
              <a:gd name="T54" fmla="*/ 2147483647 w 240"/>
              <a:gd name="T55" fmla="*/ 2147483647 h 196"/>
              <a:gd name="T56" fmla="*/ 2147483647 w 240"/>
              <a:gd name="T57" fmla="*/ 2147483647 h 196"/>
              <a:gd name="T58" fmla="*/ 2147483647 w 240"/>
              <a:gd name="T59" fmla="*/ 2147483647 h 196"/>
              <a:gd name="T60" fmla="*/ 2147483647 w 240"/>
              <a:gd name="T61" fmla="*/ 2147483647 h 196"/>
              <a:gd name="T62" fmla="*/ 2147483647 w 240"/>
              <a:gd name="T63" fmla="*/ 2147483647 h 196"/>
              <a:gd name="T64" fmla="*/ 2147483647 w 240"/>
              <a:gd name="T65" fmla="*/ 2147483647 h 196"/>
              <a:gd name="T66" fmla="*/ 2147483647 w 240"/>
              <a:gd name="T67" fmla="*/ 2147483647 h 196"/>
              <a:gd name="T68" fmla="*/ 2147483647 w 240"/>
              <a:gd name="T69" fmla="*/ 2147483647 h 196"/>
              <a:gd name="T70" fmla="*/ 2147483647 w 240"/>
              <a:gd name="T71" fmla="*/ 2147483647 h 196"/>
              <a:gd name="T72" fmla="*/ 2147483647 w 240"/>
              <a:gd name="T73" fmla="*/ 2147483647 h 196"/>
              <a:gd name="T74" fmla="*/ 2147483647 w 240"/>
              <a:gd name="T75" fmla="*/ 2147483647 h 196"/>
              <a:gd name="T76" fmla="*/ 2147483647 w 240"/>
              <a:gd name="T77" fmla="*/ 2147483647 h 196"/>
              <a:gd name="T78" fmla="*/ 0 w 240"/>
              <a:gd name="T79" fmla="*/ 2147483647 h 19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240"/>
              <a:gd name="T121" fmla="*/ 0 h 196"/>
              <a:gd name="T122" fmla="*/ 240 w 240"/>
              <a:gd name="T123" fmla="*/ 196 h 19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240" h="196">
                <a:moveTo>
                  <a:pt x="0" y="35"/>
                </a:moveTo>
                <a:lnTo>
                  <a:pt x="7" y="27"/>
                </a:lnTo>
                <a:lnTo>
                  <a:pt x="4" y="16"/>
                </a:lnTo>
                <a:lnTo>
                  <a:pt x="40" y="0"/>
                </a:lnTo>
                <a:lnTo>
                  <a:pt x="44" y="6"/>
                </a:lnTo>
                <a:lnTo>
                  <a:pt x="69" y="2"/>
                </a:lnTo>
                <a:lnTo>
                  <a:pt x="91" y="2"/>
                </a:lnTo>
                <a:lnTo>
                  <a:pt x="82" y="12"/>
                </a:lnTo>
                <a:lnTo>
                  <a:pt x="86" y="25"/>
                </a:lnTo>
                <a:lnTo>
                  <a:pt x="104" y="31"/>
                </a:lnTo>
                <a:lnTo>
                  <a:pt x="122" y="29"/>
                </a:lnTo>
                <a:lnTo>
                  <a:pt x="135" y="18"/>
                </a:lnTo>
                <a:lnTo>
                  <a:pt x="157" y="16"/>
                </a:lnTo>
                <a:lnTo>
                  <a:pt x="164" y="27"/>
                </a:lnTo>
                <a:lnTo>
                  <a:pt x="177" y="33"/>
                </a:lnTo>
                <a:lnTo>
                  <a:pt x="197" y="35"/>
                </a:lnTo>
                <a:lnTo>
                  <a:pt x="195" y="49"/>
                </a:lnTo>
                <a:lnTo>
                  <a:pt x="195" y="78"/>
                </a:lnTo>
                <a:lnTo>
                  <a:pt x="199" y="96"/>
                </a:lnTo>
                <a:lnTo>
                  <a:pt x="219" y="94"/>
                </a:lnTo>
                <a:lnTo>
                  <a:pt x="226" y="107"/>
                </a:lnTo>
                <a:lnTo>
                  <a:pt x="228" y="117"/>
                </a:lnTo>
                <a:lnTo>
                  <a:pt x="239" y="133"/>
                </a:lnTo>
                <a:lnTo>
                  <a:pt x="226" y="144"/>
                </a:lnTo>
                <a:lnTo>
                  <a:pt x="212" y="152"/>
                </a:lnTo>
                <a:lnTo>
                  <a:pt x="199" y="152"/>
                </a:lnTo>
                <a:lnTo>
                  <a:pt x="184" y="156"/>
                </a:lnTo>
                <a:lnTo>
                  <a:pt x="184" y="172"/>
                </a:lnTo>
                <a:lnTo>
                  <a:pt x="177" y="183"/>
                </a:lnTo>
                <a:lnTo>
                  <a:pt x="159" y="195"/>
                </a:lnTo>
                <a:lnTo>
                  <a:pt x="131" y="174"/>
                </a:lnTo>
                <a:lnTo>
                  <a:pt x="124" y="156"/>
                </a:lnTo>
                <a:lnTo>
                  <a:pt x="97" y="152"/>
                </a:lnTo>
                <a:lnTo>
                  <a:pt x="89" y="129"/>
                </a:lnTo>
                <a:lnTo>
                  <a:pt x="69" y="115"/>
                </a:lnTo>
                <a:lnTo>
                  <a:pt x="62" y="99"/>
                </a:lnTo>
                <a:lnTo>
                  <a:pt x="49" y="80"/>
                </a:lnTo>
                <a:lnTo>
                  <a:pt x="38" y="64"/>
                </a:lnTo>
                <a:lnTo>
                  <a:pt x="18" y="51"/>
                </a:lnTo>
                <a:lnTo>
                  <a:pt x="0" y="35"/>
                </a:lnTo>
              </a:path>
            </a:pathLst>
          </a:custGeom>
          <a:solidFill>
            <a:srgbClr val="FF33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50" name="Freeform 9"/>
          <p:cNvSpPr>
            <a:spLocks/>
          </p:cNvSpPr>
          <p:nvPr/>
        </p:nvSpPr>
        <p:spPr bwMode="auto">
          <a:xfrm>
            <a:off x="3368675" y="2230438"/>
            <a:ext cx="727075" cy="1249362"/>
          </a:xfrm>
          <a:custGeom>
            <a:avLst/>
            <a:gdLst>
              <a:gd name="T0" fmla="*/ 2147483647 w 516"/>
              <a:gd name="T1" fmla="*/ 2147483647 h 787"/>
              <a:gd name="T2" fmla="*/ 2147483647 w 516"/>
              <a:gd name="T3" fmla="*/ 2147483647 h 787"/>
              <a:gd name="T4" fmla="*/ 2147483647 w 516"/>
              <a:gd name="T5" fmla="*/ 2147483647 h 787"/>
              <a:gd name="T6" fmla="*/ 2147483647 w 516"/>
              <a:gd name="T7" fmla="*/ 2147483647 h 787"/>
              <a:gd name="T8" fmla="*/ 2147483647 w 516"/>
              <a:gd name="T9" fmla="*/ 2147483647 h 787"/>
              <a:gd name="T10" fmla="*/ 2147483647 w 516"/>
              <a:gd name="T11" fmla="*/ 2147483647 h 787"/>
              <a:gd name="T12" fmla="*/ 2147483647 w 516"/>
              <a:gd name="T13" fmla="*/ 2147483647 h 787"/>
              <a:gd name="T14" fmla="*/ 2147483647 w 516"/>
              <a:gd name="T15" fmla="*/ 2147483647 h 787"/>
              <a:gd name="T16" fmla="*/ 2147483647 w 516"/>
              <a:gd name="T17" fmla="*/ 2147483647 h 787"/>
              <a:gd name="T18" fmla="*/ 2147483647 w 516"/>
              <a:gd name="T19" fmla="*/ 2147483647 h 787"/>
              <a:gd name="T20" fmla="*/ 2147483647 w 516"/>
              <a:gd name="T21" fmla="*/ 2147483647 h 787"/>
              <a:gd name="T22" fmla="*/ 2147483647 w 516"/>
              <a:gd name="T23" fmla="*/ 2147483647 h 787"/>
              <a:gd name="T24" fmla="*/ 2147483647 w 516"/>
              <a:gd name="T25" fmla="*/ 2147483647 h 787"/>
              <a:gd name="T26" fmla="*/ 2147483647 w 516"/>
              <a:gd name="T27" fmla="*/ 2147483647 h 787"/>
              <a:gd name="T28" fmla="*/ 2147483647 w 516"/>
              <a:gd name="T29" fmla="*/ 2147483647 h 787"/>
              <a:gd name="T30" fmla="*/ 2147483647 w 516"/>
              <a:gd name="T31" fmla="*/ 2147483647 h 787"/>
              <a:gd name="T32" fmla="*/ 2147483647 w 516"/>
              <a:gd name="T33" fmla="*/ 2147483647 h 787"/>
              <a:gd name="T34" fmla="*/ 2147483647 w 516"/>
              <a:gd name="T35" fmla="*/ 2147483647 h 787"/>
              <a:gd name="T36" fmla="*/ 2147483647 w 516"/>
              <a:gd name="T37" fmla="*/ 2147483647 h 787"/>
              <a:gd name="T38" fmla="*/ 2147483647 w 516"/>
              <a:gd name="T39" fmla="*/ 2147483647 h 787"/>
              <a:gd name="T40" fmla="*/ 2147483647 w 516"/>
              <a:gd name="T41" fmla="*/ 2147483647 h 787"/>
              <a:gd name="T42" fmla="*/ 2147483647 w 516"/>
              <a:gd name="T43" fmla="*/ 2147483647 h 787"/>
              <a:gd name="T44" fmla="*/ 2147483647 w 516"/>
              <a:gd name="T45" fmla="*/ 2147483647 h 787"/>
              <a:gd name="T46" fmla="*/ 2147483647 w 516"/>
              <a:gd name="T47" fmla="*/ 2147483647 h 787"/>
              <a:gd name="T48" fmla="*/ 2147483647 w 516"/>
              <a:gd name="T49" fmla="*/ 2147483647 h 787"/>
              <a:gd name="T50" fmla="*/ 2147483647 w 516"/>
              <a:gd name="T51" fmla="*/ 2147483647 h 787"/>
              <a:gd name="T52" fmla="*/ 2147483647 w 516"/>
              <a:gd name="T53" fmla="*/ 2147483647 h 787"/>
              <a:gd name="T54" fmla="*/ 2147483647 w 516"/>
              <a:gd name="T55" fmla="*/ 2147483647 h 787"/>
              <a:gd name="T56" fmla="*/ 2147483647 w 516"/>
              <a:gd name="T57" fmla="*/ 2147483647 h 787"/>
              <a:gd name="T58" fmla="*/ 2147483647 w 516"/>
              <a:gd name="T59" fmla="*/ 2147483647 h 787"/>
              <a:gd name="T60" fmla="*/ 2147483647 w 516"/>
              <a:gd name="T61" fmla="*/ 2147483647 h 787"/>
              <a:gd name="T62" fmla="*/ 2147483647 w 516"/>
              <a:gd name="T63" fmla="*/ 2147483647 h 787"/>
              <a:gd name="T64" fmla="*/ 2147483647 w 516"/>
              <a:gd name="T65" fmla="*/ 2147483647 h 787"/>
              <a:gd name="T66" fmla="*/ 2147483647 w 516"/>
              <a:gd name="T67" fmla="*/ 2147483647 h 787"/>
              <a:gd name="T68" fmla="*/ 2147483647 w 516"/>
              <a:gd name="T69" fmla="*/ 2147483647 h 787"/>
              <a:gd name="T70" fmla="*/ 2147483647 w 516"/>
              <a:gd name="T71" fmla="*/ 2147483647 h 787"/>
              <a:gd name="T72" fmla="*/ 2147483647 w 516"/>
              <a:gd name="T73" fmla="*/ 2147483647 h 787"/>
              <a:gd name="T74" fmla="*/ 2147483647 w 516"/>
              <a:gd name="T75" fmla="*/ 2147483647 h 787"/>
              <a:gd name="T76" fmla="*/ 2147483647 w 516"/>
              <a:gd name="T77" fmla="*/ 2147483647 h 787"/>
              <a:gd name="T78" fmla="*/ 2147483647 w 516"/>
              <a:gd name="T79" fmla="*/ 2147483647 h 787"/>
              <a:gd name="T80" fmla="*/ 2147483647 w 516"/>
              <a:gd name="T81" fmla="*/ 2147483647 h 787"/>
              <a:gd name="T82" fmla="*/ 2147483647 w 516"/>
              <a:gd name="T83" fmla="*/ 2147483647 h 787"/>
              <a:gd name="T84" fmla="*/ 2147483647 w 516"/>
              <a:gd name="T85" fmla="*/ 2147483647 h 787"/>
              <a:gd name="T86" fmla="*/ 2147483647 w 516"/>
              <a:gd name="T87" fmla="*/ 2147483647 h 787"/>
              <a:gd name="T88" fmla="*/ 2147483647 w 516"/>
              <a:gd name="T89" fmla="*/ 2147483647 h 787"/>
              <a:gd name="T90" fmla="*/ 2147483647 w 516"/>
              <a:gd name="T91" fmla="*/ 2147483647 h 787"/>
              <a:gd name="T92" fmla="*/ 2147483647 w 516"/>
              <a:gd name="T93" fmla="*/ 2147483647 h 787"/>
              <a:gd name="T94" fmla="*/ 2147483647 w 516"/>
              <a:gd name="T95" fmla="*/ 2147483647 h 787"/>
              <a:gd name="T96" fmla="*/ 2147483647 w 516"/>
              <a:gd name="T97" fmla="*/ 2147483647 h 787"/>
              <a:gd name="T98" fmla="*/ 2147483647 w 516"/>
              <a:gd name="T99" fmla="*/ 2147483647 h 787"/>
              <a:gd name="T100" fmla="*/ 2147483647 w 516"/>
              <a:gd name="T101" fmla="*/ 2147483647 h 787"/>
              <a:gd name="T102" fmla="*/ 2147483647 w 516"/>
              <a:gd name="T103" fmla="*/ 2147483647 h 787"/>
              <a:gd name="T104" fmla="*/ 2147483647 w 516"/>
              <a:gd name="T105" fmla="*/ 2147483647 h 787"/>
              <a:gd name="T106" fmla="*/ 2147483647 w 516"/>
              <a:gd name="T107" fmla="*/ 2147483647 h 787"/>
              <a:gd name="T108" fmla="*/ 2147483647 w 516"/>
              <a:gd name="T109" fmla="*/ 2147483647 h 78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516"/>
              <a:gd name="T166" fmla="*/ 0 h 787"/>
              <a:gd name="T167" fmla="*/ 516 w 516"/>
              <a:gd name="T168" fmla="*/ 787 h 78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516" h="787">
                <a:moveTo>
                  <a:pt x="155" y="504"/>
                </a:moveTo>
                <a:lnTo>
                  <a:pt x="178" y="524"/>
                </a:lnTo>
                <a:lnTo>
                  <a:pt x="169" y="542"/>
                </a:lnTo>
                <a:lnTo>
                  <a:pt x="153" y="559"/>
                </a:lnTo>
                <a:lnTo>
                  <a:pt x="129" y="569"/>
                </a:lnTo>
                <a:lnTo>
                  <a:pt x="111" y="579"/>
                </a:lnTo>
                <a:lnTo>
                  <a:pt x="91" y="581"/>
                </a:lnTo>
                <a:lnTo>
                  <a:pt x="82" y="587"/>
                </a:lnTo>
                <a:lnTo>
                  <a:pt x="95" y="612"/>
                </a:lnTo>
                <a:lnTo>
                  <a:pt x="120" y="612"/>
                </a:lnTo>
                <a:lnTo>
                  <a:pt x="129" y="614"/>
                </a:lnTo>
                <a:lnTo>
                  <a:pt x="129" y="628"/>
                </a:lnTo>
                <a:lnTo>
                  <a:pt x="142" y="628"/>
                </a:lnTo>
                <a:lnTo>
                  <a:pt x="151" y="624"/>
                </a:lnTo>
                <a:lnTo>
                  <a:pt x="158" y="641"/>
                </a:lnTo>
                <a:lnTo>
                  <a:pt x="169" y="655"/>
                </a:lnTo>
                <a:lnTo>
                  <a:pt x="191" y="655"/>
                </a:lnTo>
                <a:lnTo>
                  <a:pt x="206" y="651"/>
                </a:lnTo>
                <a:lnTo>
                  <a:pt x="218" y="655"/>
                </a:lnTo>
                <a:lnTo>
                  <a:pt x="186" y="680"/>
                </a:lnTo>
                <a:lnTo>
                  <a:pt x="173" y="686"/>
                </a:lnTo>
                <a:lnTo>
                  <a:pt x="158" y="680"/>
                </a:lnTo>
                <a:lnTo>
                  <a:pt x="120" y="665"/>
                </a:lnTo>
                <a:lnTo>
                  <a:pt x="100" y="665"/>
                </a:lnTo>
                <a:lnTo>
                  <a:pt x="82" y="680"/>
                </a:lnTo>
                <a:lnTo>
                  <a:pt x="60" y="698"/>
                </a:lnTo>
                <a:lnTo>
                  <a:pt x="47" y="706"/>
                </a:lnTo>
                <a:lnTo>
                  <a:pt x="31" y="712"/>
                </a:lnTo>
                <a:lnTo>
                  <a:pt x="16" y="718"/>
                </a:lnTo>
                <a:lnTo>
                  <a:pt x="2" y="729"/>
                </a:lnTo>
                <a:lnTo>
                  <a:pt x="0" y="735"/>
                </a:lnTo>
                <a:lnTo>
                  <a:pt x="16" y="737"/>
                </a:lnTo>
                <a:lnTo>
                  <a:pt x="24" y="747"/>
                </a:lnTo>
                <a:lnTo>
                  <a:pt x="40" y="753"/>
                </a:lnTo>
                <a:lnTo>
                  <a:pt x="55" y="747"/>
                </a:lnTo>
                <a:lnTo>
                  <a:pt x="67" y="739"/>
                </a:lnTo>
                <a:lnTo>
                  <a:pt x="82" y="741"/>
                </a:lnTo>
                <a:lnTo>
                  <a:pt x="104" y="753"/>
                </a:lnTo>
                <a:lnTo>
                  <a:pt x="127" y="761"/>
                </a:lnTo>
                <a:lnTo>
                  <a:pt x="140" y="753"/>
                </a:lnTo>
                <a:lnTo>
                  <a:pt x="147" y="739"/>
                </a:lnTo>
                <a:lnTo>
                  <a:pt x="169" y="727"/>
                </a:lnTo>
                <a:lnTo>
                  <a:pt x="184" y="727"/>
                </a:lnTo>
                <a:lnTo>
                  <a:pt x="198" y="739"/>
                </a:lnTo>
                <a:lnTo>
                  <a:pt x="209" y="749"/>
                </a:lnTo>
                <a:lnTo>
                  <a:pt x="224" y="749"/>
                </a:lnTo>
                <a:lnTo>
                  <a:pt x="249" y="751"/>
                </a:lnTo>
                <a:lnTo>
                  <a:pt x="262" y="755"/>
                </a:lnTo>
                <a:lnTo>
                  <a:pt x="277" y="747"/>
                </a:lnTo>
                <a:lnTo>
                  <a:pt x="291" y="747"/>
                </a:lnTo>
                <a:lnTo>
                  <a:pt x="302" y="753"/>
                </a:lnTo>
                <a:lnTo>
                  <a:pt x="317" y="768"/>
                </a:lnTo>
                <a:lnTo>
                  <a:pt x="337" y="770"/>
                </a:lnTo>
                <a:lnTo>
                  <a:pt x="360" y="774"/>
                </a:lnTo>
                <a:lnTo>
                  <a:pt x="373" y="780"/>
                </a:lnTo>
                <a:lnTo>
                  <a:pt x="393" y="786"/>
                </a:lnTo>
                <a:lnTo>
                  <a:pt x="406" y="778"/>
                </a:lnTo>
                <a:lnTo>
                  <a:pt x="426" y="768"/>
                </a:lnTo>
                <a:lnTo>
                  <a:pt x="440" y="766"/>
                </a:lnTo>
                <a:lnTo>
                  <a:pt x="453" y="761"/>
                </a:lnTo>
                <a:lnTo>
                  <a:pt x="468" y="751"/>
                </a:lnTo>
                <a:lnTo>
                  <a:pt x="457" y="739"/>
                </a:lnTo>
                <a:lnTo>
                  <a:pt x="435" y="727"/>
                </a:lnTo>
                <a:lnTo>
                  <a:pt x="426" y="718"/>
                </a:lnTo>
                <a:lnTo>
                  <a:pt x="426" y="712"/>
                </a:lnTo>
                <a:lnTo>
                  <a:pt x="437" y="702"/>
                </a:lnTo>
                <a:lnTo>
                  <a:pt x="453" y="700"/>
                </a:lnTo>
                <a:lnTo>
                  <a:pt x="471" y="694"/>
                </a:lnTo>
                <a:lnTo>
                  <a:pt x="499" y="665"/>
                </a:lnTo>
                <a:lnTo>
                  <a:pt x="511" y="653"/>
                </a:lnTo>
                <a:lnTo>
                  <a:pt x="515" y="628"/>
                </a:lnTo>
                <a:lnTo>
                  <a:pt x="515" y="616"/>
                </a:lnTo>
                <a:lnTo>
                  <a:pt x="504" y="606"/>
                </a:lnTo>
                <a:lnTo>
                  <a:pt x="486" y="594"/>
                </a:lnTo>
                <a:lnTo>
                  <a:pt x="471" y="587"/>
                </a:lnTo>
                <a:lnTo>
                  <a:pt x="453" y="590"/>
                </a:lnTo>
                <a:lnTo>
                  <a:pt x="444" y="596"/>
                </a:lnTo>
                <a:lnTo>
                  <a:pt x="440" y="585"/>
                </a:lnTo>
                <a:lnTo>
                  <a:pt x="448" y="571"/>
                </a:lnTo>
                <a:lnTo>
                  <a:pt x="451" y="559"/>
                </a:lnTo>
                <a:lnTo>
                  <a:pt x="448" y="538"/>
                </a:lnTo>
                <a:lnTo>
                  <a:pt x="448" y="508"/>
                </a:lnTo>
                <a:lnTo>
                  <a:pt x="453" y="485"/>
                </a:lnTo>
                <a:lnTo>
                  <a:pt x="448" y="471"/>
                </a:lnTo>
                <a:lnTo>
                  <a:pt x="440" y="452"/>
                </a:lnTo>
                <a:lnTo>
                  <a:pt x="413" y="411"/>
                </a:lnTo>
                <a:lnTo>
                  <a:pt x="404" y="393"/>
                </a:lnTo>
                <a:lnTo>
                  <a:pt x="400" y="370"/>
                </a:lnTo>
                <a:lnTo>
                  <a:pt x="397" y="356"/>
                </a:lnTo>
                <a:lnTo>
                  <a:pt x="404" y="334"/>
                </a:lnTo>
                <a:lnTo>
                  <a:pt x="404" y="315"/>
                </a:lnTo>
                <a:lnTo>
                  <a:pt x="400" y="295"/>
                </a:lnTo>
                <a:lnTo>
                  <a:pt x="388" y="287"/>
                </a:lnTo>
                <a:lnTo>
                  <a:pt x="368" y="268"/>
                </a:lnTo>
                <a:lnTo>
                  <a:pt x="355" y="262"/>
                </a:lnTo>
                <a:lnTo>
                  <a:pt x="340" y="260"/>
                </a:lnTo>
                <a:lnTo>
                  <a:pt x="329" y="258"/>
                </a:lnTo>
                <a:lnTo>
                  <a:pt x="329" y="250"/>
                </a:lnTo>
                <a:lnTo>
                  <a:pt x="335" y="242"/>
                </a:lnTo>
                <a:lnTo>
                  <a:pt x="353" y="239"/>
                </a:lnTo>
                <a:lnTo>
                  <a:pt x="366" y="244"/>
                </a:lnTo>
                <a:lnTo>
                  <a:pt x="377" y="248"/>
                </a:lnTo>
                <a:lnTo>
                  <a:pt x="384" y="237"/>
                </a:lnTo>
                <a:lnTo>
                  <a:pt x="382" y="225"/>
                </a:lnTo>
                <a:lnTo>
                  <a:pt x="444" y="172"/>
                </a:lnTo>
                <a:lnTo>
                  <a:pt x="453" y="162"/>
                </a:lnTo>
                <a:lnTo>
                  <a:pt x="453" y="137"/>
                </a:lnTo>
                <a:lnTo>
                  <a:pt x="440" y="125"/>
                </a:lnTo>
                <a:lnTo>
                  <a:pt x="422" y="123"/>
                </a:lnTo>
                <a:lnTo>
                  <a:pt x="406" y="102"/>
                </a:lnTo>
                <a:lnTo>
                  <a:pt x="377" y="102"/>
                </a:lnTo>
                <a:lnTo>
                  <a:pt x="351" y="106"/>
                </a:lnTo>
                <a:lnTo>
                  <a:pt x="344" y="104"/>
                </a:lnTo>
                <a:lnTo>
                  <a:pt x="337" y="94"/>
                </a:lnTo>
                <a:lnTo>
                  <a:pt x="351" y="86"/>
                </a:lnTo>
                <a:lnTo>
                  <a:pt x="362" y="76"/>
                </a:lnTo>
                <a:lnTo>
                  <a:pt x="388" y="53"/>
                </a:lnTo>
                <a:lnTo>
                  <a:pt x="408" y="51"/>
                </a:lnTo>
                <a:lnTo>
                  <a:pt x="428" y="39"/>
                </a:lnTo>
                <a:lnTo>
                  <a:pt x="448" y="25"/>
                </a:lnTo>
                <a:lnTo>
                  <a:pt x="404" y="14"/>
                </a:lnTo>
                <a:lnTo>
                  <a:pt x="386" y="12"/>
                </a:lnTo>
                <a:lnTo>
                  <a:pt x="364" y="10"/>
                </a:lnTo>
                <a:lnTo>
                  <a:pt x="340" y="0"/>
                </a:lnTo>
                <a:lnTo>
                  <a:pt x="317" y="23"/>
                </a:lnTo>
                <a:lnTo>
                  <a:pt x="317" y="35"/>
                </a:lnTo>
                <a:lnTo>
                  <a:pt x="304" y="39"/>
                </a:lnTo>
                <a:lnTo>
                  <a:pt x="284" y="49"/>
                </a:lnTo>
                <a:lnTo>
                  <a:pt x="264" y="55"/>
                </a:lnTo>
                <a:lnTo>
                  <a:pt x="264" y="74"/>
                </a:lnTo>
                <a:lnTo>
                  <a:pt x="262" y="86"/>
                </a:lnTo>
                <a:lnTo>
                  <a:pt x="246" y="108"/>
                </a:lnTo>
                <a:lnTo>
                  <a:pt x="218" y="135"/>
                </a:lnTo>
                <a:lnTo>
                  <a:pt x="209" y="149"/>
                </a:lnTo>
                <a:lnTo>
                  <a:pt x="213" y="160"/>
                </a:lnTo>
                <a:lnTo>
                  <a:pt x="242" y="158"/>
                </a:lnTo>
                <a:lnTo>
                  <a:pt x="244" y="162"/>
                </a:lnTo>
                <a:lnTo>
                  <a:pt x="244" y="172"/>
                </a:lnTo>
                <a:lnTo>
                  <a:pt x="206" y="217"/>
                </a:lnTo>
                <a:lnTo>
                  <a:pt x="193" y="242"/>
                </a:lnTo>
                <a:lnTo>
                  <a:pt x="184" y="262"/>
                </a:lnTo>
                <a:lnTo>
                  <a:pt x="193" y="272"/>
                </a:lnTo>
                <a:lnTo>
                  <a:pt x="211" y="254"/>
                </a:lnTo>
                <a:lnTo>
                  <a:pt x="226" y="231"/>
                </a:lnTo>
                <a:lnTo>
                  <a:pt x="240" y="237"/>
                </a:lnTo>
                <a:lnTo>
                  <a:pt x="242" y="270"/>
                </a:lnTo>
                <a:lnTo>
                  <a:pt x="244" y="293"/>
                </a:lnTo>
                <a:lnTo>
                  <a:pt x="220" y="303"/>
                </a:lnTo>
                <a:lnTo>
                  <a:pt x="206" y="317"/>
                </a:lnTo>
                <a:lnTo>
                  <a:pt x="202" y="330"/>
                </a:lnTo>
                <a:lnTo>
                  <a:pt x="231" y="352"/>
                </a:lnTo>
                <a:lnTo>
                  <a:pt x="258" y="348"/>
                </a:lnTo>
                <a:lnTo>
                  <a:pt x="262" y="362"/>
                </a:lnTo>
                <a:lnTo>
                  <a:pt x="291" y="346"/>
                </a:lnTo>
                <a:lnTo>
                  <a:pt x="289" y="358"/>
                </a:lnTo>
                <a:lnTo>
                  <a:pt x="264" y="383"/>
                </a:lnTo>
                <a:lnTo>
                  <a:pt x="275" y="411"/>
                </a:lnTo>
                <a:lnTo>
                  <a:pt x="277" y="426"/>
                </a:lnTo>
                <a:lnTo>
                  <a:pt x="302" y="428"/>
                </a:lnTo>
                <a:lnTo>
                  <a:pt x="302" y="442"/>
                </a:lnTo>
                <a:lnTo>
                  <a:pt x="275" y="473"/>
                </a:lnTo>
                <a:lnTo>
                  <a:pt x="264" y="469"/>
                </a:lnTo>
                <a:lnTo>
                  <a:pt x="255" y="479"/>
                </a:lnTo>
                <a:lnTo>
                  <a:pt x="253" y="493"/>
                </a:lnTo>
                <a:lnTo>
                  <a:pt x="224" y="481"/>
                </a:lnTo>
                <a:lnTo>
                  <a:pt x="155" y="504"/>
                </a:lnTo>
              </a:path>
            </a:pathLst>
          </a:custGeom>
          <a:solidFill>
            <a:srgbClr val="FF33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4583" name="Group 10"/>
          <p:cNvGrpSpPr>
            <a:grpSpLocks/>
          </p:cNvGrpSpPr>
          <p:nvPr/>
        </p:nvGrpSpPr>
        <p:grpSpPr bwMode="auto">
          <a:xfrm>
            <a:off x="1909763" y="2895600"/>
            <a:ext cx="2446337" cy="676275"/>
            <a:chOff x="1344" y="1824"/>
            <a:chExt cx="1734" cy="426"/>
          </a:xfrm>
          <a:solidFill>
            <a:schemeClr val="bg1"/>
          </a:solidFill>
        </p:grpSpPr>
        <p:sp>
          <p:nvSpPr>
            <p:cNvPr id="24735" name="Freeform 11"/>
            <p:cNvSpPr>
              <a:spLocks/>
            </p:cNvSpPr>
            <p:nvPr/>
          </p:nvSpPr>
          <p:spPr bwMode="auto">
            <a:xfrm>
              <a:off x="1344" y="1824"/>
              <a:ext cx="1734" cy="426"/>
            </a:xfrm>
            <a:custGeom>
              <a:avLst/>
              <a:gdLst>
                <a:gd name="T0" fmla="*/ 0 w 1734"/>
                <a:gd name="T1" fmla="*/ 0 h 426"/>
                <a:gd name="T2" fmla="*/ 0 w 1734"/>
                <a:gd name="T3" fmla="*/ 112 h 426"/>
                <a:gd name="T4" fmla="*/ 0 w 1734"/>
                <a:gd name="T5" fmla="*/ 160 h 426"/>
                <a:gd name="T6" fmla="*/ 0 w 1734"/>
                <a:gd name="T7" fmla="*/ 192 h 426"/>
                <a:gd name="T8" fmla="*/ 420 w 1734"/>
                <a:gd name="T9" fmla="*/ 192 h 426"/>
                <a:gd name="T10" fmla="*/ 600 w 1734"/>
                <a:gd name="T11" fmla="*/ 192 h 426"/>
                <a:gd name="T12" fmla="*/ 720 w 1734"/>
                <a:gd name="T13" fmla="*/ 192 h 426"/>
                <a:gd name="T14" fmla="*/ 720 w 1734"/>
                <a:gd name="T15" fmla="*/ 160 h 426"/>
                <a:gd name="T16" fmla="*/ 1733 w 1734"/>
                <a:gd name="T17" fmla="*/ 425 h 426"/>
                <a:gd name="T18" fmla="*/ 720 w 1734"/>
                <a:gd name="T19" fmla="*/ 112 h 426"/>
                <a:gd name="T20" fmla="*/ 720 w 1734"/>
                <a:gd name="T21" fmla="*/ 0 h 426"/>
                <a:gd name="T22" fmla="*/ 600 w 1734"/>
                <a:gd name="T23" fmla="*/ 0 h 426"/>
                <a:gd name="T24" fmla="*/ 420 w 1734"/>
                <a:gd name="T25" fmla="*/ 0 h 426"/>
                <a:gd name="T26" fmla="*/ 0 w 1734"/>
                <a:gd name="T27" fmla="*/ 0 h 42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734"/>
                <a:gd name="T43" fmla="*/ 0 h 426"/>
                <a:gd name="T44" fmla="*/ 1734 w 1734"/>
                <a:gd name="T45" fmla="*/ 426 h 42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734" h="426">
                  <a:moveTo>
                    <a:pt x="0" y="0"/>
                  </a:moveTo>
                  <a:lnTo>
                    <a:pt x="0" y="112"/>
                  </a:lnTo>
                  <a:lnTo>
                    <a:pt x="0" y="160"/>
                  </a:lnTo>
                  <a:lnTo>
                    <a:pt x="0" y="192"/>
                  </a:lnTo>
                  <a:lnTo>
                    <a:pt x="420" y="192"/>
                  </a:lnTo>
                  <a:lnTo>
                    <a:pt x="600" y="192"/>
                  </a:lnTo>
                  <a:lnTo>
                    <a:pt x="720" y="192"/>
                  </a:lnTo>
                  <a:lnTo>
                    <a:pt x="720" y="160"/>
                  </a:lnTo>
                  <a:lnTo>
                    <a:pt x="1733" y="425"/>
                  </a:lnTo>
                  <a:lnTo>
                    <a:pt x="720" y="112"/>
                  </a:lnTo>
                  <a:lnTo>
                    <a:pt x="720" y="0"/>
                  </a:lnTo>
                  <a:lnTo>
                    <a:pt x="600" y="0"/>
                  </a:lnTo>
                  <a:lnTo>
                    <a:pt x="420" y="0"/>
                  </a:lnTo>
                  <a:lnTo>
                    <a:pt x="0" y="0"/>
                  </a:lnTo>
                </a:path>
              </a:pathLst>
            </a:custGeom>
            <a:grp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宋体"/>
              </a:endParaRPr>
            </a:p>
          </p:txBody>
        </p:sp>
        <p:sp>
          <p:nvSpPr>
            <p:cNvPr id="24736" name="Rectangle 12"/>
            <p:cNvSpPr>
              <a:spLocks noChangeArrowheads="1"/>
            </p:cNvSpPr>
            <p:nvPr/>
          </p:nvSpPr>
          <p:spPr bwMode="auto">
            <a:xfrm>
              <a:off x="1406" y="1857"/>
              <a:ext cx="596" cy="126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b="1">
                <a:ea typeface="宋体"/>
                <a:cs typeface="宋体"/>
              </a:endParaRPr>
            </a:p>
          </p:txBody>
        </p:sp>
      </p:grpSp>
      <p:sp>
        <p:nvSpPr>
          <p:cNvPr id="31752" name="Freeform 13"/>
          <p:cNvSpPr>
            <a:spLocks/>
          </p:cNvSpPr>
          <p:nvPr/>
        </p:nvSpPr>
        <p:spPr bwMode="auto">
          <a:xfrm>
            <a:off x="5859463" y="533400"/>
            <a:ext cx="3284537" cy="4497388"/>
          </a:xfrm>
          <a:custGeom>
            <a:avLst/>
            <a:gdLst>
              <a:gd name="T0" fmla="*/ 2147483647 w 1874"/>
              <a:gd name="T1" fmla="*/ 2147483647 h 2833"/>
              <a:gd name="T2" fmla="*/ 2147483647 w 1874"/>
              <a:gd name="T3" fmla="*/ 2147483647 h 2833"/>
              <a:gd name="T4" fmla="*/ 2147483647 w 1874"/>
              <a:gd name="T5" fmla="*/ 2147483647 h 2833"/>
              <a:gd name="T6" fmla="*/ 2147483647 w 1874"/>
              <a:gd name="T7" fmla="*/ 2147483647 h 2833"/>
              <a:gd name="T8" fmla="*/ 2147483647 w 1874"/>
              <a:gd name="T9" fmla="*/ 2147483647 h 2833"/>
              <a:gd name="T10" fmla="*/ 2147483647 w 1874"/>
              <a:gd name="T11" fmla="*/ 2147483647 h 2833"/>
              <a:gd name="T12" fmla="*/ 2147483647 w 1874"/>
              <a:gd name="T13" fmla="*/ 2147483647 h 2833"/>
              <a:gd name="T14" fmla="*/ 2147483647 w 1874"/>
              <a:gd name="T15" fmla="*/ 2147483647 h 2833"/>
              <a:gd name="T16" fmla="*/ 2147483647 w 1874"/>
              <a:gd name="T17" fmla="*/ 2147483647 h 2833"/>
              <a:gd name="T18" fmla="*/ 2147483647 w 1874"/>
              <a:gd name="T19" fmla="*/ 2147483647 h 2833"/>
              <a:gd name="T20" fmla="*/ 2147483647 w 1874"/>
              <a:gd name="T21" fmla="*/ 2147483647 h 2833"/>
              <a:gd name="T22" fmla="*/ 2147483647 w 1874"/>
              <a:gd name="T23" fmla="*/ 2147483647 h 2833"/>
              <a:gd name="T24" fmla="*/ 2147483647 w 1874"/>
              <a:gd name="T25" fmla="*/ 2147483647 h 2833"/>
              <a:gd name="T26" fmla="*/ 2147483647 w 1874"/>
              <a:gd name="T27" fmla="*/ 2147483647 h 2833"/>
              <a:gd name="T28" fmla="*/ 2147483647 w 1874"/>
              <a:gd name="T29" fmla="*/ 2147483647 h 2833"/>
              <a:gd name="T30" fmla="*/ 2147483647 w 1874"/>
              <a:gd name="T31" fmla="*/ 2147483647 h 2833"/>
              <a:gd name="T32" fmla="*/ 2147483647 w 1874"/>
              <a:gd name="T33" fmla="*/ 2147483647 h 2833"/>
              <a:gd name="T34" fmla="*/ 2147483647 w 1874"/>
              <a:gd name="T35" fmla="*/ 2147483647 h 2833"/>
              <a:gd name="T36" fmla="*/ 2147483647 w 1874"/>
              <a:gd name="T37" fmla="*/ 2147483647 h 2833"/>
              <a:gd name="T38" fmla="*/ 2147483647 w 1874"/>
              <a:gd name="T39" fmla="*/ 2147483647 h 2833"/>
              <a:gd name="T40" fmla="*/ 2147483647 w 1874"/>
              <a:gd name="T41" fmla="*/ 2147483647 h 2833"/>
              <a:gd name="T42" fmla="*/ 2147483647 w 1874"/>
              <a:gd name="T43" fmla="*/ 2147483647 h 2833"/>
              <a:gd name="T44" fmla="*/ 2147483647 w 1874"/>
              <a:gd name="T45" fmla="*/ 2147483647 h 2833"/>
              <a:gd name="T46" fmla="*/ 2147483647 w 1874"/>
              <a:gd name="T47" fmla="*/ 2147483647 h 2833"/>
              <a:gd name="T48" fmla="*/ 2147483647 w 1874"/>
              <a:gd name="T49" fmla="*/ 2147483647 h 2833"/>
              <a:gd name="T50" fmla="*/ 2147483647 w 1874"/>
              <a:gd name="T51" fmla="*/ 2147483647 h 2833"/>
              <a:gd name="T52" fmla="*/ 2147483647 w 1874"/>
              <a:gd name="T53" fmla="*/ 2147483647 h 2833"/>
              <a:gd name="T54" fmla="*/ 2147483647 w 1874"/>
              <a:gd name="T55" fmla="*/ 2147483647 h 2833"/>
              <a:gd name="T56" fmla="*/ 2147483647 w 1874"/>
              <a:gd name="T57" fmla="*/ 2147483647 h 2833"/>
              <a:gd name="T58" fmla="*/ 2147483647 w 1874"/>
              <a:gd name="T59" fmla="*/ 2147483647 h 2833"/>
              <a:gd name="T60" fmla="*/ 2147483647 w 1874"/>
              <a:gd name="T61" fmla="*/ 2147483647 h 2833"/>
              <a:gd name="T62" fmla="*/ 2147483647 w 1874"/>
              <a:gd name="T63" fmla="*/ 2147483647 h 2833"/>
              <a:gd name="T64" fmla="*/ 2147483647 w 1874"/>
              <a:gd name="T65" fmla="*/ 2147483647 h 2833"/>
              <a:gd name="T66" fmla="*/ 2147483647 w 1874"/>
              <a:gd name="T67" fmla="*/ 2147483647 h 2833"/>
              <a:gd name="T68" fmla="*/ 2147483647 w 1874"/>
              <a:gd name="T69" fmla="*/ 2147483647 h 2833"/>
              <a:gd name="T70" fmla="*/ 2147483647 w 1874"/>
              <a:gd name="T71" fmla="*/ 2147483647 h 2833"/>
              <a:gd name="T72" fmla="*/ 2147483647 w 1874"/>
              <a:gd name="T73" fmla="*/ 2147483647 h 2833"/>
              <a:gd name="T74" fmla="*/ 2147483647 w 1874"/>
              <a:gd name="T75" fmla="*/ 2147483647 h 2833"/>
              <a:gd name="T76" fmla="*/ 2147483647 w 1874"/>
              <a:gd name="T77" fmla="*/ 2147483647 h 2833"/>
              <a:gd name="T78" fmla="*/ 2147483647 w 1874"/>
              <a:gd name="T79" fmla="*/ 2147483647 h 2833"/>
              <a:gd name="T80" fmla="*/ 2147483647 w 1874"/>
              <a:gd name="T81" fmla="*/ 2147483647 h 2833"/>
              <a:gd name="T82" fmla="*/ 2147483647 w 1874"/>
              <a:gd name="T83" fmla="*/ 2147483647 h 2833"/>
              <a:gd name="T84" fmla="*/ 2147483647 w 1874"/>
              <a:gd name="T85" fmla="*/ 2147483647 h 2833"/>
              <a:gd name="T86" fmla="*/ 2147483647 w 1874"/>
              <a:gd name="T87" fmla="*/ 2147483647 h 2833"/>
              <a:gd name="T88" fmla="*/ 2147483647 w 1874"/>
              <a:gd name="T89" fmla="*/ 2147483647 h 2833"/>
              <a:gd name="T90" fmla="*/ 2147483647 w 1874"/>
              <a:gd name="T91" fmla="*/ 2147483647 h 2833"/>
              <a:gd name="T92" fmla="*/ 2147483647 w 1874"/>
              <a:gd name="T93" fmla="*/ 2147483647 h 2833"/>
              <a:gd name="T94" fmla="*/ 2147483647 w 1874"/>
              <a:gd name="T95" fmla="*/ 2147483647 h 2833"/>
              <a:gd name="T96" fmla="*/ 2147483647 w 1874"/>
              <a:gd name="T97" fmla="*/ 2147483647 h 2833"/>
              <a:gd name="T98" fmla="*/ 2147483647 w 1874"/>
              <a:gd name="T99" fmla="*/ 2147483647 h 2833"/>
              <a:gd name="T100" fmla="*/ 2147483647 w 1874"/>
              <a:gd name="T101" fmla="*/ 2147483647 h 2833"/>
              <a:gd name="T102" fmla="*/ 2147483647 w 1874"/>
              <a:gd name="T103" fmla="*/ 2147483647 h 2833"/>
              <a:gd name="T104" fmla="*/ 2147483647 w 1874"/>
              <a:gd name="T105" fmla="*/ 2147483647 h 2833"/>
              <a:gd name="T106" fmla="*/ 2147483647 w 1874"/>
              <a:gd name="T107" fmla="*/ 2147483647 h 2833"/>
              <a:gd name="T108" fmla="*/ 2147483647 w 1874"/>
              <a:gd name="T109" fmla="*/ 2147483647 h 2833"/>
              <a:gd name="T110" fmla="*/ 2147483647 w 1874"/>
              <a:gd name="T111" fmla="*/ 2147483647 h 2833"/>
              <a:gd name="T112" fmla="*/ 2147483647 w 1874"/>
              <a:gd name="T113" fmla="*/ 2147483647 h 2833"/>
              <a:gd name="T114" fmla="*/ 2147483647 w 1874"/>
              <a:gd name="T115" fmla="*/ 2147483647 h 2833"/>
              <a:gd name="T116" fmla="*/ 2147483647 w 1874"/>
              <a:gd name="T117" fmla="*/ 2147483647 h 2833"/>
              <a:gd name="T118" fmla="*/ 2147483647 w 1874"/>
              <a:gd name="T119" fmla="*/ 2147483647 h 2833"/>
              <a:gd name="T120" fmla="*/ 2147483647 w 1874"/>
              <a:gd name="T121" fmla="*/ 2147483647 h 2833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874"/>
              <a:gd name="T184" fmla="*/ 0 h 2833"/>
              <a:gd name="T185" fmla="*/ 1874 w 1874"/>
              <a:gd name="T186" fmla="*/ 2833 h 2833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874" h="2833">
                <a:moveTo>
                  <a:pt x="1873" y="0"/>
                </a:moveTo>
                <a:lnTo>
                  <a:pt x="1347" y="0"/>
                </a:lnTo>
                <a:lnTo>
                  <a:pt x="1306" y="117"/>
                </a:lnTo>
                <a:lnTo>
                  <a:pt x="1230" y="96"/>
                </a:lnTo>
                <a:lnTo>
                  <a:pt x="1261" y="125"/>
                </a:lnTo>
                <a:lnTo>
                  <a:pt x="1309" y="146"/>
                </a:lnTo>
                <a:lnTo>
                  <a:pt x="1257" y="177"/>
                </a:lnTo>
                <a:lnTo>
                  <a:pt x="1275" y="300"/>
                </a:lnTo>
                <a:lnTo>
                  <a:pt x="1237" y="337"/>
                </a:lnTo>
                <a:lnTo>
                  <a:pt x="1185" y="354"/>
                </a:lnTo>
                <a:lnTo>
                  <a:pt x="1135" y="347"/>
                </a:lnTo>
                <a:lnTo>
                  <a:pt x="1109" y="318"/>
                </a:lnTo>
                <a:lnTo>
                  <a:pt x="1084" y="302"/>
                </a:lnTo>
                <a:lnTo>
                  <a:pt x="1064" y="273"/>
                </a:lnTo>
                <a:lnTo>
                  <a:pt x="1070" y="235"/>
                </a:lnTo>
                <a:lnTo>
                  <a:pt x="1046" y="206"/>
                </a:lnTo>
                <a:lnTo>
                  <a:pt x="1109" y="187"/>
                </a:lnTo>
                <a:lnTo>
                  <a:pt x="1118" y="148"/>
                </a:lnTo>
                <a:lnTo>
                  <a:pt x="1097" y="96"/>
                </a:lnTo>
                <a:lnTo>
                  <a:pt x="1041" y="81"/>
                </a:lnTo>
                <a:lnTo>
                  <a:pt x="1007" y="100"/>
                </a:lnTo>
                <a:lnTo>
                  <a:pt x="931" y="110"/>
                </a:lnTo>
                <a:lnTo>
                  <a:pt x="888" y="106"/>
                </a:lnTo>
                <a:lnTo>
                  <a:pt x="931" y="141"/>
                </a:lnTo>
                <a:lnTo>
                  <a:pt x="962" y="183"/>
                </a:lnTo>
                <a:lnTo>
                  <a:pt x="983" y="216"/>
                </a:lnTo>
                <a:lnTo>
                  <a:pt x="996" y="260"/>
                </a:lnTo>
                <a:lnTo>
                  <a:pt x="994" y="312"/>
                </a:lnTo>
                <a:lnTo>
                  <a:pt x="1021" y="335"/>
                </a:lnTo>
                <a:lnTo>
                  <a:pt x="1064" y="424"/>
                </a:lnTo>
                <a:lnTo>
                  <a:pt x="1025" y="406"/>
                </a:lnTo>
                <a:lnTo>
                  <a:pt x="976" y="385"/>
                </a:lnTo>
                <a:lnTo>
                  <a:pt x="938" y="366"/>
                </a:lnTo>
                <a:lnTo>
                  <a:pt x="924" y="441"/>
                </a:lnTo>
                <a:lnTo>
                  <a:pt x="879" y="499"/>
                </a:lnTo>
                <a:lnTo>
                  <a:pt x="843" y="524"/>
                </a:lnTo>
                <a:lnTo>
                  <a:pt x="926" y="633"/>
                </a:lnTo>
                <a:lnTo>
                  <a:pt x="913" y="666"/>
                </a:lnTo>
                <a:lnTo>
                  <a:pt x="868" y="678"/>
                </a:lnTo>
                <a:lnTo>
                  <a:pt x="803" y="662"/>
                </a:lnTo>
                <a:lnTo>
                  <a:pt x="773" y="655"/>
                </a:lnTo>
                <a:lnTo>
                  <a:pt x="735" y="647"/>
                </a:lnTo>
                <a:lnTo>
                  <a:pt x="713" y="668"/>
                </a:lnTo>
                <a:lnTo>
                  <a:pt x="726" y="697"/>
                </a:lnTo>
                <a:lnTo>
                  <a:pt x="753" y="714"/>
                </a:lnTo>
                <a:lnTo>
                  <a:pt x="816" y="707"/>
                </a:lnTo>
                <a:lnTo>
                  <a:pt x="836" y="789"/>
                </a:lnTo>
                <a:lnTo>
                  <a:pt x="785" y="801"/>
                </a:lnTo>
                <a:lnTo>
                  <a:pt x="715" y="778"/>
                </a:lnTo>
                <a:lnTo>
                  <a:pt x="639" y="743"/>
                </a:lnTo>
                <a:lnTo>
                  <a:pt x="607" y="710"/>
                </a:lnTo>
                <a:lnTo>
                  <a:pt x="567" y="572"/>
                </a:lnTo>
                <a:lnTo>
                  <a:pt x="535" y="531"/>
                </a:lnTo>
                <a:lnTo>
                  <a:pt x="472" y="491"/>
                </a:lnTo>
                <a:lnTo>
                  <a:pt x="441" y="454"/>
                </a:lnTo>
                <a:lnTo>
                  <a:pt x="420" y="414"/>
                </a:lnTo>
                <a:lnTo>
                  <a:pt x="567" y="472"/>
                </a:lnTo>
                <a:lnTo>
                  <a:pt x="681" y="483"/>
                </a:lnTo>
                <a:lnTo>
                  <a:pt x="753" y="470"/>
                </a:lnTo>
                <a:lnTo>
                  <a:pt x="785" y="454"/>
                </a:lnTo>
                <a:lnTo>
                  <a:pt x="812" y="412"/>
                </a:lnTo>
                <a:lnTo>
                  <a:pt x="827" y="377"/>
                </a:lnTo>
                <a:lnTo>
                  <a:pt x="827" y="325"/>
                </a:lnTo>
                <a:lnTo>
                  <a:pt x="764" y="289"/>
                </a:lnTo>
                <a:lnTo>
                  <a:pt x="735" y="302"/>
                </a:lnTo>
                <a:lnTo>
                  <a:pt x="627" y="241"/>
                </a:lnTo>
                <a:lnTo>
                  <a:pt x="535" y="241"/>
                </a:lnTo>
                <a:lnTo>
                  <a:pt x="400" y="252"/>
                </a:lnTo>
                <a:lnTo>
                  <a:pt x="358" y="260"/>
                </a:lnTo>
                <a:lnTo>
                  <a:pt x="337" y="260"/>
                </a:lnTo>
                <a:lnTo>
                  <a:pt x="313" y="239"/>
                </a:lnTo>
                <a:lnTo>
                  <a:pt x="331" y="194"/>
                </a:lnTo>
                <a:lnTo>
                  <a:pt x="301" y="191"/>
                </a:lnTo>
                <a:lnTo>
                  <a:pt x="283" y="218"/>
                </a:lnTo>
                <a:lnTo>
                  <a:pt x="254" y="216"/>
                </a:lnTo>
                <a:lnTo>
                  <a:pt x="232" y="223"/>
                </a:lnTo>
                <a:lnTo>
                  <a:pt x="218" y="241"/>
                </a:lnTo>
                <a:lnTo>
                  <a:pt x="187" y="266"/>
                </a:lnTo>
                <a:lnTo>
                  <a:pt x="182" y="312"/>
                </a:lnTo>
                <a:lnTo>
                  <a:pt x="175" y="329"/>
                </a:lnTo>
                <a:lnTo>
                  <a:pt x="175" y="354"/>
                </a:lnTo>
                <a:lnTo>
                  <a:pt x="207" y="375"/>
                </a:lnTo>
                <a:lnTo>
                  <a:pt x="211" y="393"/>
                </a:lnTo>
                <a:lnTo>
                  <a:pt x="229" y="418"/>
                </a:lnTo>
                <a:lnTo>
                  <a:pt x="236" y="437"/>
                </a:lnTo>
                <a:lnTo>
                  <a:pt x="238" y="464"/>
                </a:lnTo>
                <a:lnTo>
                  <a:pt x="234" y="491"/>
                </a:lnTo>
                <a:lnTo>
                  <a:pt x="247" y="539"/>
                </a:lnTo>
                <a:lnTo>
                  <a:pt x="270" y="581"/>
                </a:lnTo>
                <a:lnTo>
                  <a:pt x="263" y="647"/>
                </a:lnTo>
                <a:lnTo>
                  <a:pt x="290" y="703"/>
                </a:lnTo>
                <a:lnTo>
                  <a:pt x="297" y="760"/>
                </a:lnTo>
                <a:lnTo>
                  <a:pt x="306" y="782"/>
                </a:lnTo>
                <a:lnTo>
                  <a:pt x="351" y="816"/>
                </a:lnTo>
                <a:lnTo>
                  <a:pt x="369" y="849"/>
                </a:lnTo>
                <a:lnTo>
                  <a:pt x="369" y="878"/>
                </a:lnTo>
                <a:lnTo>
                  <a:pt x="353" y="928"/>
                </a:lnTo>
                <a:lnTo>
                  <a:pt x="349" y="941"/>
                </a:lnTo>
                <a:lnTo>
                  <a:pt x="353" y="953"/>
                </a:lnTo>
                <a:lnTo>
                  <a:pt x="337" y="980"/>
                </a:lnTo>
                <a:lnTo>
                  <a:pt x="310" y="990"/>
                </a:lnTo>
                <a:lnTo>
                  <a:pt x="306" y="1007"/>
                </a:lnTo>
                <a:lnTo>
                  <a:pt x="272" y="1051"/>
                </a:lnTo>
                <a:lnTo>
                  <a:pt x="245" y="1063"/>
                </a:lnTo>
                <a:lnTo>
                  <a:pt x="238" y="1092"/>
                </a:lnTo>
                <a:lnTo>
                  <a:pt x="259" y="1090"/>
                </a:lnTo>
                <a:lnTo>
                  <a:pt x="272" y="1074"/>
                </a:lnTo>
                <a:lnTo>
                  <a:pt x="286" y="1076"/>
                </a:lnTo>
                <a:lnTo>
                  <a:pt x="292" y="1092"/>
                </a:lnTo>
                <a:lnTo>
                  <a:pt x="272" y="1105"/>
                </a:lnTo>
                <a:lnTo>
                  <a:pt x="301" y="1134"/>
                </a:lnTo>
                <a:lnTo>
                  <a:pt x="319" y="1132"/>
                </a:lnTo>
                <a:lnTo>
                  <a:pt x="340" y="1144"/>
                </a:lnTo>
                <a:lnTo>
                  <a:pt x="369" y="1167"/>
                </a:lnTo>
                <a:lnTo>
                  <a:pt x="378" y="1196"/>
                </a:lnTo>
                <a:lnTo>
                  <a:pt x="342" y="1169"/>
                </a:lnTo>
                <a:lnTo>
                  <a:pt x="324" y="1157"/>
                </a:lnTo>
                <a:lnTo>
                  <a:pt x="301" y="1155"/>
                </a:lnTo>
                <a:lnTo>
                  <a:pt x="304" y="1167"/>
                </a:lnTo>
                <a:lnTo>
                  <a:pt x="286" y="1161"/>
                </a:lnTo>
                <a:lnTo>
                  <a:pt x="263" y="1161"/>
                </a:lnTo>
                <a:lnTo>
                  <a:pt x="268" y="1188"/>
                </a:lnTo>
                <a:lnTo>
                  <a:pt x="272" y="1203"/>
                </a:lnTo>
                <a:lnTo>
                  <a:pt x="263" y="1234"/>
                </a:lnTo>
                <a:lnTo>
                  <a:pt x="254" y="1244"/>
                </a:lnTo>
                <a:lnTo>
                  <a:pt x="223" y="1244"/>
                </a:lnTo>
                <a:lnTo>
                  <a:pt x="218" y="1263"/>
                </a:lnTo>
                <a:lnTo>
                  <a:pt x="236" y="1282"/>
                </a:lnTo>
                <a:lnTo>
                  <a:pt x="247" y="1315"/>
                </a:lnTo>
                <a:lnTo>
                  <a:pt x="270" y="1332"/>
                </a:lnTo>
                <a:lnTo>
                  <a:pt x="270" y="1348"/>
                </a:lnTo>
                <a:lnTo>
                  <a:pt x="261" y="1357"/>
                </a:lnTo>
                <a:lnTo>
                  <a:pt x="263" y="1369"/>
                </a:lnTo>
                <a:lnTo>
                  <a:pt x="272" y="1380"/>
                </a:lnTo>
                <a:lnTo>
                  <a:pt x="290" y="1421"/>
                </a:lnTo>
                <a:lnTo>
                  <a:pt x="308" y="1436"/>
                </a:lnTo>
                <a:lnTo>
                  <a:pt x="324" y="1444"/>
                </a:lnTo>
                <a:lnTo>
                  <a:pt x="328" y="1482"/>
                </a:lnTo>
                <a:lnTo>
                  <a:pt x="310" y="1500"/>
                </a:lnTo>
                <a:lnTo>
                  <a:pt x="288" y="1523"/>
                </a:lnTo>
                <a:lnTo>
                  <a:pt x="277" y="1542"/>
                </a:lnTo>
                <a:lnTo>
                  <a:pt x="263" y="1546"/>
                </a:lnTo>
                <a:lnTo>
                  <a:pt x="243" y="1546"/>
                </a:lnTo>
                <a:lnTo>
                  <a:pt x="234" y="1556"/>
                </a:lnTo>
                <a:lnTo>
                  <a:pt x="241" y="1563"/>
                </a:lnTo>
                <a:lnTo>
                  <a:pt x="245" y="1598"/>
                </a:lnTo>
                <a:lnTo>
                  <a:pt x="225" y="1600"/>
                </a:lnTo>
                <a:lnTo>
                  <a:pt x="209" y="1615"/>
                </a:lnTo>
                <a:lnTo>
                  <a:pt x="205" y="1638"/>
                </a:lnTo>
                <a:lnTo>
                  <a:pt x="198" y="1654"/>
                </a:lnTo>
                <a:lnTo>
                  <a:pt x="191" y="1710"/>
                </a:lnTo>
                <a:lnTo>
                  <a:pt x="171" y="1708"/>
                </a:lnTo>
                <a:lnTo>
                  <a:pt x="153" y="1715"/>
                </a:lnTo>
                <a:lnTo>
                  <a:pt x="137" y="1733"/>
                </a:lnTo>
                <a:lnTo>
                  <a:pt x="117" y="1744"/>
                </a:lnTo>
                <a:lnTo>
                  <a:pt x="97" y="1733"/>
                </a:lnTo>
                <a:lnTo>
                  <a:pt x="72" y="1737"/>
                </a:lnTo>
                <a:lnTo>
                  <a:pt x="70" y="1760"/>
                </a:lnTo>
                <a:lnTo>
                  <a:pt x="81" y="1790"/>
                </a:lnTo>
                <a:lnTo>
                  <a:pt x="90" y="1835"/>
                </a:lnTo>
                <a:lnTo>
                  <a:pt x="56" y="1877"/>
                </a:lnTo>
                <a:lnTo>
                  <a:pt x="70" y="1896"/>
                </a:lnTo>
                <a:lnTo>
                  <a:pt x="63" y="1925"/>
                </a:lnTo>
                <a:lnTo>
                  <a:pt x="65" y="1952"/>
                </a:lnTo>
                <a:lnTo>
                  <a:pt x="81" y="1964"/>
                </a:lnTo>
                <a:lnTo>
                  <a:pt x="103" y="1996"/>
                </a:lnTo>
                <a:lnTo>
                  <a:pt x="117" y="2041"/>
                </a:lnTo>
                <a:lnTo>
                  <a:pt x="115" y="2068"/>
                </a:lnTo>
                <a:lnTo>
                  <a:pt x="36" y="2135"/>
                </a:lnTo>
                <a:lnTo>
                  <a:pt x="54" y="2187"/>
                </a:lnTo>
                <a:lnTo>
                  <a:pt x="18" y="2220"/>
                </a:lnTo>
                <a:lnTo>
                  <a:pt x="0" y="2235"/>
                </a:lnTo>
                <a:lnTo>
                  <a:pt x="0" y="2258"/>
                </a:lnTo>
                <a:lnTo>
                  <a:pt x="25" y="2295"/>
                </a:lnTo>
                <a:lnTo>
                  <a:pt x="56" y="2297"/>
                </a:lnTo>
                <a:lnTo>
                  <a:pt x="70" y="2301"/>
                </a:lnTo>
                <a:lnTo>
                  <a:pt x="92" y="2289"/>
                </a:lnTo>
                <a:lnTo>
                  <a:pt x="115" y="2285"/>
                </a:lnTo>
                <a:lnTo>
                  <a:pt x="133" y="2293"/>
                </a:lnTo>
                <a:lnTo>
                  <a:pt x="155" y="2293"/>
                </a:lnTo>
                <a:lnTo>
                  <a:pt x="184" y="2283"/>
                </a:lnTo>
                <a:lnTo>
                  <a:pt x="200" y="2287"/>
                </a:lnTo>
                <a:lnTo>
                  <a:pt x="216" y="2299"/>
                </a:lnTo>
                <a:lnTo>
                  <a:pt x="238" y="2299"/>
                </a:lnTo>
                <a:lnTo>
                  <a:pt x="263" y="2283"/>
                </a:lnTo>
                <a:lnTo>
                  <a:pt x="299" y="2283"/>
                </a:lnTo>
                <a:lnTo>
                  <a:pt x="315" y="2266"/>
                </a:lnTo>
                <a:lnTo>
                  <a:pt x="340" y="2272"/>
                </a:lnTo>
                <a:lnTo>
                  <a:pt x="358" y="2308"/>
                </a:lnTo>
                <a:lnTo>
                  <a:pt x="382" y="2326"/>
                </a:lnTo>
                <a:lnTo>
                  <a:pt x="393" y="2355"/>
                </a:lnTo>
                <a:lnTo>
                  <a:pt x="416" y="2378"/>
                </a:lnTo>
                <a:lnTo>
                  <a:pt x="423" y="2397"/>
                </a:lnTo>
                <a:lnTo>
                  <a:pt x="420" y="2424"/>
                </a:lnTo>
                <a:lnTo>
                  <a:pt x="420" y="2445"/>
                </a:lnTo>
                <a:lnTo>
                  <a:pt x="438" y="2468"/>
                </a:lnTo>
                <a:lnTo>
                  <a:pt x="443" y="2507"/>
                </a:lnTo>
                <a:lnTo>
                  <a:pt x="459" y="2514"/>
                </a:lnTo>
                <a:lnTo>
                  <a:pt x="486" y="2516"/>
                </a:lnTo>
                <a:lnTo>
                  <a:pt x="522" y="2509"/>
                </a:lnTo>
                <a:lnTo>
                  <a:pt x="555" y="2516"/>
                </a:lnTo>
                <a:lnTo>
                  <a:pt x="578" y="2503"/>
                </a:lnTo>
                <a:lnTo>
                  <a:pt x="551" y="2485"/>
                </a:lnTo>
                <a:lnTo>
                  <a:pt x="542" y="2449"/>
                </a:lnTo>
                <a:lnTo>
                  <a:pt x="569" y="2480"/>
                </a:lnTo>
                <a:lnTo>
                  <a:pt x="578" y="2474"/>
                </a:lnTo>
                <a:lnTo>
                  <a:pt x="562" y="2455"/>
                </a:lnTo>
                <a:lnTo>
                  <a:pt x="582" y="2466"/>
                </a:lnTo>
                <a:lnTo>
                  <a:pt x="600" y="2455"/>
                </a:lnTo>
                <a:lnTo>
                  <a:pt x="609" y="2437"/>
                </a:lnTo>
                <a:lnTo>
                  <a:pt x="600" y="2424"/>
                </a:lnTo>
                <a:lnTo>
                  <a:pt x="578" y="2410"/>
                </a:lnTo>
                <a:lnTo>
                  <a:pt x="609" y="2412"/>
                </a:lnTo>
                <a:lnTo>
                  <a:pt x="607" y="2395"/>
                </a:lnTo>
                <a:lnTo>
                  <a:pt x="621" y="2387"/>
                </a:lnTo>
                <a:lnTo>
                  <a:pt x="641" y="2370"/>
                </a:lnTo>
                <a:lnTo>
                  <a:pt x="650" y="2368"/>
                </a:lnTo>
                <a:lnTo>
                  <a:pt x="666" y="2368"/>
                </a:lnTo>
                <a:lnTo>
                  <a:pt x="681" y="2385"/>
                </a:lnTo>
                <a:lnTo>
                  <a:pt x="650" y="2395"/>
                </a:lnTo>
                <a:lnTo>
                  <a:pt x="652" y="2405"/>
                </a:lnTo>
                <a:lnTo>
                  <a:pt x="681" y="2416"/>
                </a:lnTo>
                <a:lnTo>
                  <a:pt x="686" y="2408"/>
                </a:lnTo>
                <a:lnTo>
                  <a:pt x="702" y="2412"/>
                </a:lnTo>
                <a:lnTo>
                  <a:pt x="722" y="2405"/>
                </a:lnTo>
                <a:lnTo>
                  <a:pt x="744" y="2401"/>
                </a:lnTo>
                <a:lnTo>
                  <a:pt x="760" y="2397"/>
                </a:lnTo>
                <a:lnTo>
                  <a:pt x="767" y="2414"/>
                </a:lnTo>
                <a:lnTo>
                  <a:pt x="738" y="2432"/>
                </a:lnTo>
                <a:lnTo>
                  <a:pt x="729" y="2457"/>
                </a:lnTo>
                <a:lnTo>
                  <a:pt x="715" y="2474"/>
                </a:lnTo>
                <a:lnTo>
                  <a:pt x="713" y="2497"/>
                </a:lnTo>
                <a:lnTo>
                  <a:pt x="735" y="2505"/>
                </a:lnTo>
                <a:lnTo>
                  <a:pt x="751" y="2507"/>
                </a:lnTo>
                <a:lnTo>
                  <a:pt x="767" y="2507"/>
                </a:lnTo>
                <a:lnTo>
                  <a:pt x="776" y="2509"/>
                </a:lnTo>
                <a:lnTo>
                  <a:pt x="782" y="2528"/>
                </a:lnTo>
                <a:lnTo>
                  <a:pt x="791" y="2545"/>
                </a:lnTo>
                <a:lnTo>
                  <a:pt x="782" y="2580"/>
                </a:lnTo>
                <a:lnTo>
                  <a:pt x="814" y="2593"/>
                </a:lnTo>
                <a:lnTo>
                  <a:pt x="825" y="2582"/>
                </a:lnTo>
                <a:lnTo>
                  <a:pt x="839" y="2566"/>
                </a:lnTo>
                <a:lnTo>
                  <a:pt x="848" y="2543"/>
                </a:lnTo>
                <a:lnTo>
                  <a:pt x="868" y="2532"/>
                </a:lnTo>
                <a:lnTo>
                  <a:pt x="888" y="2518"/>
                </a:lnTo>
                <a:lnTo>
                  <a:pt x="899" y="2497"/>
                </a:lnTo>
                <a:lnTo>
                  <a:pt x="913" y="2501"/>
                </a:lnTo>
                <a:lnTo>
                  <a:pt x="924" y="2505"/>
                </a:lnTo>
                <a:lnTo>
                  <a:pt x="944" y="2509"/>
                </a:lnTo>
                <a:lnTo>
                  <a:pt x="971" y="2497"/>
                </a:lnTo>
                <a:lnTo>
                  <a:pt x="987" y="2466"/>
                </a:lnTo>
                <a:lnTo>
                  <a:pt x="960" y="2466"/>
                </a:lnTo>
                <a:lnTo>
                  <a:pt x="944" y="2474"/>
                </a:lnTo>
                <a:lnTo>
                  <a:pt x="933" y="2464"/>
                </a:lnTo>
                <a:lnTo>
                  <a:pt x="920" y="2474"/>
                </a:lnTo>
                <a:lnTo>
                  <a:pt x="897" y="2474"/>
                </a:lnTo>
                <a:lnTo>
                  <a:pt x="881" y="2468"/>
                </a:lnTo>
                <a:lnTo>
                  <a:pt x="875" y="2443"/>
                </a:lnTo>
                <a:lnTo>
                  <a:pt x="859" y="2426"/>
                </a:lnTo>
                <a:lnTo>
                  <a:pt x="848" y="2416"/>
                </a:lnTo>
                <a:lnTo>
                  <a:pt x="841" y="2412"/>
                </a:lnTo>
                <a:lnTo>
                  <a:pt x="830" y="2403"/>
                </a:lnTo>
                <a:lnTo>
                  <a:pt x="798" y="2401"/>
                </a:lnTo>
                <a:lnTo>
                  <a:pt x="776" y="2378"/>
                </a:lnTo>
                <a:lnTo>
                  <a:pt x="812" y="2376"/>
                </a:lnTo>
                <a:lnTo>
                  <a:pt x="843" y="2368"/>
                </a:lnTo>
                <a:lnTo>
                  <a:pt x="866" y="2347"/>
                </a:lnTo>
                <a:lnTo>
                  <a:pt x="947" y="2314"/>
                </a:lnTo>
                <a:lnTo>
                  <a:pt x="996" y="2283"/>
                </a:lnTo>
                <a:lnTo>
                  <a:pt x="1073" y="2262"/>
                </a:lnTo>
                <a:lnTo>
                  <a:pt x="1131" y="2245"/>
                </a:lnTo>
                <a:lnTo>
                  <a:pt x="1169" y="2247"/>
                </a:lnTo>
                <a:lnTo>
                  <a:pt x="1122" y="2283"/>
                </a:lnTo>
                <a:lnTo>
                  <a:pt x="1153" y="2297"/>
                </a:lnTo>
                <a:lnTo>
                  <a:pt x="1091" y="2303"/>
                </a:lnTo>
                <a:lnTo>
                  <a:pt x="1093" y="2328"/>
                </a:lnTo>
                <a:lnTo>
                  <a:pt x="1138" y="2355"/>
                </a:lnTo>
                <a:lnTo>
                  <a:pt x="1104" y="2358"/>
                </a:lnTo>
                <a:lnTo>
                  <a:pt x="1079" y="2385"/>
                </a:lnTo>
                <a:lnTo>
                  <a:pt x="1066" y="2412"/>
                </a:lnTo>
                <a:lnTo>
                  <a:pt x="1064" y="2451"/>
                </a:lnTo>
                <a:lnTo>
                  <a:pt x="1039" y="2478"/>
                </a:lnTo>
                <a:lnTo>
                  <a:pt x="1025" y="2474"/>
                </a:lnTo>
                <a:lnTo>
                  <a:pt x="1007" y="2470"/>
                </a:lnTo>
                <a:lnTo>
                  <a:pt x="1016" y="2491"/>
                </a:lnTo>
                <a:lnTo>
                  <a:pt x="1003" y="2503"/>
                </a:lnTo>
                <a:lnTo>
                  <a:pt x="1048" y="2516"/>
                </a:lnTo>
                <a:lnTo>
                  <a:pt x="1084" y="2545"/>
                </a:lnTo>
                <a:lnTo>
                  <a:pt x="1149" y="2553"/>
                </a:lnTo>
                <a:lnTo>
                  <a:pt x="1237" y="2561"/>
                </a:lnTo>
                <a:lnTo>
                  <a:pt x="1293" y="2572"/>
                </a:lnTo>
                <a:lnTo>
                  <a:pt x="1358" y="2580"/>
                </a:lnTo>
                <a:lnTo>
                  <a:pt x="1430" y="2601"/>
                </a:lnTo>
                <a:lnTo>
                  <a:pt x="1466" y="2609"/>
                </a:lnTo>
                <a:lnTo>
                  <a:pt x="1493" y="2632"/>
                </a:lnTo>
                <a:lnTo>
                  <a:pt x="1504" y="2661"/>
                </a:lnTo>
                <a:lnTo>
                  <a:pt x="1506" y="2695"/>
                </a:lnTo>
                <a:lnTo>
                  <a:pt x="1572" y="2699"/>
                </a:lnTo>
                <a:lnTo>
                  <a:pt x="1596" y="2670"/>
                </a:lnTo>
                <a:lnTo>
                  <a:pt x="1617" y="2676"/>
                </a:lnTo>
                <a:lnTo>
                  <a:pt x="1621" y="2691"/>
                </a:lnTo>
                <a:lnTo>
                  <a:pt x="1673" y="2701"/>
                </a:lnTo>
                <a:lnTo>
                  <a:pt x="1700" y="2763"/>
                </a:lnTo>
                <a:lnTo>
                  <a:pt x="1797" y="2765"/>
                </a:lnTo>
                <a:lnTo>
                  <a:pt x="1828" y="2805"/>
                </a:lnTo>
                <a:lnTo>
                  <a:pt x="1873" y="2832"/>
                </a:lnTo>
                <a:lnTo>
                  <a:pt x="1873" y="0"/>
                </a:lnTo>
              </a:path>
            </a:pathLst>
          </a:custGeom>
          <a:solidFill>
            <a:srgbClr val="FF33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53" name="Freeform 14"/>
          <p:cNvSpPr>
            <a:spLocks/>
          </p:cNvSpPr>
          <p:nvPr/>
        </p:nvSpPr>
        <p:spPr bwMode="auto">
          <a:xfrm>
            <a:off x="5897563" y="3624263"/>
            <a:ext cx="1724025" cy="1025525"/>
          </a:xfrm>
          <a:custGeom>
            <a:avLst/>
            <a:gdLst>
              <a:gd name="T0" fmla="*/ 2147483647 w 1222"/>
              <a:gd name="T1" fmla="*/ 2147483647 h 646"/>
              <a:gd name="T2" fmla="*/ 2147483647 w 1222"/>
              <a:gd name="T3" fmla="*/ 2147483647 h 646"/>
              <a:gd name="T4" fmla="*/ 2147483647 w 1222"/>
              <a:gd name="T5" fmla="*/ 2147483647 h 646"/>
              <a:gd name="T6" fmla="*/ 2147483647 w 1222"/>
              <a:gd name="T7" fmla="*/ 2147483647 h 646"/>
              <a:gd name="T8" fmla="*/ 2147483647 w 1222"/>
              <a:gd name="T9" fmla="*/ 2147483647 h 646"/>
              <a:gd name="T10" fmla="*/ 2147483647 w 1222"/>
              <a:gd name="T11" fmla="*/ 2147483647 h 646"/>
              <a:gd name="T12" fmla="*/ 2147483647 w 1222"/>
              <a:gd name="T13" fmla="*/ 2147483647 h 646"/>
              <a:gd name="T14" fmla="*/ 2147483647 w 1222"/>
              <a:gd name="T15" fmla="*/ 0 h 646"/>
              <a:gd name="T16" fmla="*/ 2147483647 w 1222"/>
              <a:gd name="T17" fmla="*/ 2147483647 h 646"/>
              <a:gd name="T18" fmla="*/ 2147483647 w 1222"/>
              <a:gd name="T19" fmla="*/ 2147483647 h 646"/>
              <a:gd name="T20" fmla="*/ 2147483647 w 1222"/>
              <a:gd name="T21" fmla="*/ 2147483647 h 646"/>
              <a:gd name="T22" fmla="*/ 2147483647 w 1222"/>
              <a:gd name="T23" fmla="*/ 2147483647 h 646"/>
              <a:gd name="T24" fmla="*/ 2147483647 w 1222"/>
              <a:gd name="T25" fmla="*/ 2147483647 h 646"/>
              <a:gd name="T26" fmla="*/ 2147483647 w 1222"/>
              <a:gd name="T27" fmla="*/ 2147483647 h 646"/>
              <a:gd name="T28" fmla="*/ 2147483647 w 1222"/>
              <a:gd name="T29" fmla="*/ 2147483647 h 646"/>
              <a:gd name="T30" fmla="*/ 2147483647 w 1222"/>
              <a:gd name="T31" fmla="*/ 2147483647 h 646"/>
              <a:gd name="T32" fmla="*/ 2147483647 w 1222"/>
              <a:gd name="T33" fmla="*/ 2147483647 h 646"/>
              <a:gd name="T34" fmla="*/ 2147483647 w 1222"/>
              <a:gd name="T35" fmla="*/ 2147483647 h 646"/>
              <a:gd name="T36" fmla="*/ 2147483647 w 1222"/>
              <a:gd name="T37" fmla="*/ 2147483647 h 646"/>
              <a:gd name="T38" fmla="*/ 2147483647 w 1222"/>
              <a:gd name="T39" fmla="*/ 2147483647 h 646"/>
              <a:gd name="T40" fmla="*/ 2147483647 w 1222"/>
              <a:gd name="T41" fmla="*/ 2147483647 h 646"/>
              <a:gd name="T42" fmla="*/ 2147483647 w 1222"/>
              <a:gd name="T43" fmla="*/ 2147483647 h 646"/>
              <a:gd name="T44" fmla="*/ 2147483647 w 1222"/>
              <a:gd name="T45" fmla="*/ 2147483647 h 646"/>
              <a:gd name="T46" fmla="*/ 2147483647 w 1222"/>
              <a:gd name="T47" fmla="*/ 2147483647 h 646"/>
              <a:gd name="T48" fmla="*/ 2147483647 w 1222"/>
              <a:gd name="T49" fmla="*/ 2147483647 h 646"/>
              <a:gd name="T50" fmla="*/ 2147483647 w 1222"/>
              <a:gd name="T51" fmla="*/ 2147483647 h 646"/>
              <a:gd name="T52" fmla="*/ 2147483647 w 1222"/>
              <a:gd name="T53" fmla="*/ 2147483647 h 646"/>
              <a:gd name="T54" fmla="*/ 2147483647 w 1222"/>
              <a:gd name="T55" fmla="*/ 2147483647 h 646"/>
              <a:gd name="T56" fmla="*/ 2147483647 w 1222"/>
              <a:gd name="T57" fmla="*/ 2147483647 h 646"/>
              <a:gd name="T58" fmla="*/ 2147483647 w 1222"/>
              <a:gd name="T59" fmla="*/ 2147483647 h 646"/>
              <a:gd name="T60" fmla="*/ 2147483647 w 1222"/>
              <a:gd name="T61" fmla="*/ 2147483647 h 646"/>
              <a:gd name="T62" fmla="*/ 2147483647 w 1222"/>
              <a:gd name="T63" fmla="*/ 2147483647 h 646"/>
              <a:gd name="T64" fmla="*/ 2147483647 w 1222"/>
              <a:gd name="T65" fmla="*/ 2147483647 h 646"/>
              <a:gd name="T66" fmla="*/ 2147483647 w 1222"/>
              <a:gd name="T67" fmla="*/ 2147483647 h 646"/>
              <a:gd name="T68" fmla="*/ 2147483647 w 1222"/>
              <a:gd name="T69" fmla="*/ 2147483647 h 646"/>
              <a:gd name="T70" fmla="*/ 2147483647 w 1222"/>
              <a:gd name="T71" fmla="*/ 2147483647 h 646"/>
              <a:gd name="T72" fmla="*/ 2147483647 w 1222"/>
              <a:gd name="T73" fmla="*/ 2147483647 h 646"/>
              <a:gd name="T74" fmla="*/ 2147483647 w 1222"/>
              <a:gd name="T75" fmla="*/ 2147483647 h 646"/>
              <a:gd name="T76" fmla="*/ 2147483647 w 1222"/>
              <a:gd name="T77" fmla="*/ 2147483647 h 646"/>
              <a:gd name="T78" fmla="*/ 2147483647 w 1222"/>
              <a:gd name="T79" fmla="*/ 2147483647 h 646"/>
              <a:gd name="T80" fmla="*/ 2147483647 w 1222"/>
              <a:gd name="T81" fmla="*/ 2147483647 h 646"/>
              <a:gd name="T82" fmla="*/ 2147483647 w 1222"/>
              <a:gd name="T83" fmla="*/ 2147483647 h 646"/>
              <a:gd name="T84" fmla="*/ 2147483647 w 1222"/>
              <a:gd name="T85" fmla="*/ 2147483647 h 646"/>
              <a:gd name="T86" fmla="*/ 2147483647 w 1222"/>
              <a:gd name="T87" fmla="*/ 2147483647 h 646"/>
              <a:gd name="T88" fmla="*/ 2147483647 w 1222"/>
              <a:gd name="T89" fmla="*/ 2147483647 h 646"/>
              <a:gd name="T90" fmla="*/ 2147483647 w 1222"/>
              <a:gd name="T91" fmla="*/ 2147483647 h 646"/>
              <a:gd name="T92" fmla="*/ 2147483647 w 1222"/>
              <a:gd name="T93" fmla="*/ 2147483647 h 646"/>
              <a:gd name="T94" fmla="*/ 2147483647 w 1222"/>
              <a:gd name="T95" fmla="*/ 2147483647 h 646"/>
              <a:gd name="T96" fmla="*/ 2147483647 w 1222"/>
              <a:gd name="T97" fmla="*/ 2147483647 h 646"/>
              <a:gd name="T98" fmla="*/ 2147483647 w 1222"/>
              <a:gd name="T99" fmla="*/ 2147483647 h 646"/>
              <a:gd name="T100" fmla="*/ 2147483647 w 1222"/>
              <a:gd name="T101" fmla="*/ 2147483647 h 646"/>
              <a:gd name="T102" fmla="*/ 2147483647 w 1222"/>
              <a:gd name="T103" fmla="*/ 2147483647 h 646"/>
              <a:gd name="T104" fmla="*/ 2147483647 w 1222"/>
              <a:gd name="T105" fmla="*/ 2147483647 h 646"/>
              <a:gd name="T106" fmla="*/ 2147483647 w 1222"/>
              <a:gd name="T107" fmla="*/ 2147483647 h 646"/>
              <a:gd name="T108" fmla="*/ 2147483647 w 1222"/>
              <a:gd name="T109" fmla="*/ 2147483647 h 646"/>
              <a:gd name="T110" fmla="*/ 2147483647 w 1222"/>
              <a:gd name="T111" fmla="*/ 2147483647 h 646"/>
              <a:gd name="T112" fmla="*/ 2147483647 w 1222"/>
              <a:gd name="T113" fmla="*/ 2147483647 h 646"/>
              <a:gd name="T114" fmla="*/ 2147483647 w 1222"/>
              <a:gd name="T115" fmla="*/ 2147483647 h 64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222"/>
              <a:gd name="T175" fmla="*/ 0 h 646"/>
              <a:gd name="T176" fmla="*/ 1222 w 1222"/>
              <a:gd name="T177" fmla="*/ 646 h 64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222" h="646">
                <a:moveTo>
                  <a:pt x="0" y="297"/>
                </a:moveTo>
                <a:lnTo>
                  <a:pt x="2" y="293"/>
                </a:lnTo>
                <a:lnTo>
                  <a:pt x="0" y="286"/>
                </a:lnTo>
                <a:lnTo>
                  <a:pt x="0" y="278"/>
                </a:lnTo>
                <a:lnTo>
                  <a:pt x="7" y="273"/>
                </a:lnTo>
                <a:lnTo>
                  <a:pt x="10" y="263"/>
                </a:lnTo>
                <a:lnTo>
                  <a:pt x="18" y="261"/>
                </a:lnTo>
                <a:lnTo>
                  <a:pt x="25" y="255"/>
                </a:lnTo>
                <a:lnTo>
                  <a:pt x="31" y="245"/>
                </a:lnTo>
                <a:lnTo>
                  <a:pt x="39" y="238"/>
                </a:lnTo>
                <a:lnTo>
                  <a:pt x="44" y="235"/>
                </a:lnTo>
                <a:lnTo>
                  <a:pt x="48" y="232"/>
                </a:lnTo>
                <a:lnTo>
                  <a:pt x="50" y="224"/>
                </a:lnTo>
                <a:lnTo>
                  <a:pt x="50" y="217"/>
                </a:lnTo>
                <a:lnTo>
                  <a:pt x="48" y="210"/>
                </a:lnTo>
                <a:lnTo>
                  <a:pt x="45" y="202"/>
                </a:lnTo>
                <a:lnTo>
                  <a:pt x="40" y="194"/>
                </a:lnTo>
                <a:lnTo>
                  <a:pt x="38" y="187"/>
                </a:lnTo>
                <a:lnTo>
                  <a:pt x="36" y="179"/>
                </a:lnTo>
                <a:lnTo>
                  <a:pt x="36" y="172"/>
                </a:lnTo>
                <a:lnTo>
                  <a:pt x="36" y="164"/>
                </a:lnTo>
                <a:lnTo>
                  <a:pt x="43" y="161"/>
                </a:lnTo>
                <a:lnTo>
                  <a:pt x="49" y="155"/>
                </a:lnTo>
                <a:lnTo>
                  <a:pt x="58" y="145"/>
                </a:lnTo>
                <a:lnTo>
                  <a:pt x="69" y="142"/>
                </a:lnTo>
                <a:lnTo>
                  <a:pt x="74" y="134"/>
                </a:lnTo>
                <a:lnTo>
                  <a:pt x="69" y="136"/>
                </a:lnTo>
                <a:lnTo>
                  <a:pt x="82" y="124"/>
                </a:lnTo>
                <a:lnTo>
                  <a:pt x="91" y="121"/>
                </a:lnTo>
                <a:lnTo>
                  <a:pt x="100" y="116"/>
                </a:lnTo>
                <a:lnTo>
                  <a:pt x="104" y="108"/>
                </a:lnTo>
                <a:lnTo>
                  <a:pt x="102" y="111"/>
                </a:lnTo>
                <a:lnTo>
                  <a:pt x="106" y="99"/>
                </a:lnTo>
                <a:lnTo>
                  <a:pt x="112" y="98"/>
                </a:lnTo>
                <a:lnTo>
                  <a:pt x="112" y="91"/>
                </a:lnTo>
                <a:lnTo>
                  <a:pt x="112" y="83"/>
                </a:lnTo>
                <a:lnTo>
                  <a:pt x="111" y="71"/>
                </a:lnTo>
                <a:lnTo>
                  <a:pt x="115" y="67"/>
                </a:lnTo>
                <a:lnTo>
                  <a:pt x="111" y="57"/>
                </a:lnTo>
                <a:lnTo>
                  <a:pt x="109" y="46"/>
                </a:lnTo>
                <a:lnTo>
                  <a:pt x="106" y="41"/>
                </a:lnTo>
                <a:lnTo>
                  <a:pt x="105" y="35"/>
                </a:lnTo>
                <a:lnTo>
                  <a:pt x="110" y="30"/>
                </a:lnTo>
                <a:lnTo>
                  <a:pt x="115" y="22"/>
                </a:lnTo>
                <a:lnTo>
                  <a:pt x="122" y="20"/>
                </a:lnTo>
                <a:lnTo>
                  <a:pt x="129" y="17"/>
                </a:lnTo>
                <a:lnTo>
                  <a:pt x="139" y="15"/>
                </a:lnTo>
                <a:lnTo>
                  <a:pt x="158" y="13"/>
                </a:lnTo>
                <a:lnTo>
                  <a:pt x="172" y="13"/>
                </a:lnTo>
                <a:lnTo>
                  <a:pt x="182" y="9"/>
                </a:lnTo>
                <a:lnTo>
                  <a:pt x="189" y="9"/>
                </a:lnTo>
                <a:lnTo>
                  <a:pt x="208" y="7"/>
                </a:lnTo>
                <a:lnTo>
                  <a:pt x="228" y="4"/>
                </a:lnTo>
                <a:lnTo>
                  <a:pt x="242" y="4"/>
                </a:lnTo>
                <a:lnTo>
                  <a:pt x="261" y="4"/>
                </a:lnTo>
                <a:lnTo>
                  <a:pt x="276" y="4"/>
                </a:lnTo>
                <a:lnTo>
                  <a:pt x="295" y="2"/>
                </a:lnTo>
                <a:lnTo>
                  <a:pt x="310" y="2"/>
                </a:lnTo>
                <a:lnTo>
                  <a:pt x="320" y="0"/>
                </a:lnTo>
                <a:lnTo>
                  <a:pt x="327" y="0"/>
                </a:lnTo>
                <a:lnTo>
                  <a:pt x="337" y="0"/>
                </a:lnTo>
                <a:lnTo>
                  <a:pt x="346" y="0"/>
                </a:lnTo>
                <a:lnTo>
                  <a:pt x="365" y="0"/>
                </a:lnTo>
                <a:lnTo>
                  <a:pt x="375" y="0"/>
                </a:lnTo>
                <a:lnTo>
                  <a:pt x="392" y="0"/>
                </a:lnTo>
                <a:lnTo>
                  <a:pt x="411" y="0"/>
                </a:lnTo>
                <a:lnTo>
                  <a:pt x="421" y="0"/>
                </a:lnTo>
                <a:lnTo>
                  <a:pt x="430" y="0"/>
                </a:lnTo>
                <a:lnTo>
                  <a:pt x="440" y="0"/>
                </a:lnTo>
                <a:lnTo>
                  <a:pt x="447" y="0"/>
                </a:lnTo>
                <a:lnTo>
                  <a:pt x="454" y="0"/>
                </a:lnTo>
                <a:lnTo>
                  <a:pt x="461" y="2"/>
                </a:lnTo>
                <a:lnTo>
                  <a:pt x="471" y="4"/>
                </a:lnTo>
                <a:lnTo>
                  <a:pt x="481" y="7"/>
                </a:lnTo>
                <a:lnTo>
                  <a:pt x="488" y="9"/>
                </a:lnTo>
                <a:lnTo>
                  <a:pt x="495" y="13"/>
                </a:lnTo>
                <a:lnTo>
                  <a:pt x="505" y="17"/>
                </a:lnTo>
                <a:lnTo>
                  <a:pt x="514" y="17"/>
                </a:lnTo>
                <a:lnTo>
                  <a:pt x="521" y="20"/>
                </a:lnTo>
                <a:lnTo>
                  <a:pt x="529" y="20"/>
                </a:lnTo>
                <a:lnTo>
                  <a:pt x="538" y="20"/>
                </a:lnTo>
                <a:lnTo>
                  <a:pt x="553" y="20"/>
                </a:lnTo>
                <a:lnTo>
                  <a:pt x="572" y="20"/>
                </a:lnTo>
                <a:lnTo>
                  <a:pt x="579" y="20"/>
                </a:lnTo>
                <a:lnTo>
                  <a:pt x="589" y="20"/>
                </a:lnTo>
                <a:lnTo>
                  <a:pt x="603" y="20"/>
                </a:lnTo>
                <a:lnTo>
                  <a:pt x="613" y="20"/>
                </a:lnTo>
                <a:lnTo>
                  <a:pt x="622" y="20"/>
                </a:lnTo>
                <a:lnTo>
                  <a:pt x="629" y="20"/>
                </a:lnTo>
                <a:lnTo>
                  <a:pt x="649" y="20"/>
                </a:lnTo>
                <a:lnTo>
                  <a:pt x="663" y="20"/>
                </a:lnTo>
                <a:lnTo>
                  <a:pt x="677" y="20"/>
                </a:lnTo>
                <a:lnTo>
                  <a:pt x="697" y="20"/>
                </a:lnTo>
                <a:lnTo>
                  <a:pt x="716" y="20"/>
                </a:lnTo>
                <a:lnTo>
                  <a:pt x="735" y="20"/>
                </a:lnTo>
                <a:lnTo>
                  <a:pt x="749" y="20"/>
                </a:lnTo>
                <a:lnTo>
                  <a:pt x="769" y="20"/>
                </a:lnTo>
                <a:lnTo>
                  <a:pt x="788" y="15"/>
                </a:lnTo>
                <a:lnTo>
                  <a:pt x="802" y="13"/>
                </a:lnTo>
                <a:lnTo>
                  <a:pt x="821" y="7"/>
                </a:lnTo>
                <a:lnTo>
                  <a:pt x="836" y="4"/>
                </a:lnTo>
                <a:lnTo>
                  <a:pt x="848" y="21"/>
                </a:lnTo>
                <a:lnTo>
                  <a:pt x="860" y="39"/>
                </a:lnTo>
                <a:lnTo>
                  <a:pt x="868" y="48"/>
                </a:lnTo>
                <a:lnTo>
                  <a:pt x="877" y="65"/>
                </a:lnTo>
                <a:lnTo>
                  <a:pt x="885" y="77"/>
                </a:lnTo>
                <a:lnTo>
                  <a:pt x="898" y="77"/>
                </a:lnTo>
                <a:lnTo>
                  <a:pt x="915" y="73"/>
                </a:lnTo>
                <a:lnTo>
                  <a:pt x="930" y="70"/>
                </a:lnTo>
                <a:lnTo>
                  <a:pt x="950" y="73"/>
                </a:lnTo>
                <a:lnTo>
                  <a:pt x="954" y="77"/>
                </a:lnTo>
                <a:lnTo>
                  <a:pt x="968" y="72"/>
                </a:lnTo>
                <a:lnTo>
                  <a:pt x="975" y="70"/>
                </a:lnTo>
                <a:lnTo>
                  <a:pt x="990" y="66"/>
                </a:lnTo>
                <a:lnTo>
                  <a:pt x="1007" y="55"/>
                </a:lnTo>
                <a:lnTo>
                  <a:pt x="1020" y="47"/>
                </a:lnTo>
                <a:lnTo>
                  <a:pt x="1040" y="42"/>
                </a:lnTo>
                <a:lnTo>
                  <a:pt x="1054" y="39"/>
                </a:lnTo>
                <a:lnTo>
                  <a:pt x="1072" y="35"/>
                </a:lnTo>
                <a:lnTo>
                  <a:pt x="1090" y="38"/>
                </a:lnTo>
                <a:lnTo>
                  <a:pt x="1106" y="36"/>
                </a:lnTo>
                <a:lnTo>
                  <a:pt x="1120" y="36"/>
                </a:lnTo>
                <a:lnTo>
                  <a:pt x="1142" y="41"/>
                </a:lnTo>
                <a:lnTo>
                  <a:pt x="1155" y="45"/>
                </a:lnTo>
                <a:lnTo>
                  <a:pt x="1168" y="46"/>
                </a:lnTo>
                <a:lnTo>
                  <a:pt x="1182" y="46"/>
                </a:lnTo>
                <a:lnTo>
                  <a:pt x="1188" y="40"/>
                </a:lnTo>
                <a:lnTo>
                  <a:pt x="1196" y="36"/>
                </a:lnTo>
                <a:lnTo>
                  <a:pt x="1205" y="33"/>
                </a:lnTo>
                <a:lnTo>
                  <a:pt x="1211" y="32"/>
                </a:lnTo>
                <a:lnTo>
                  <a:pt x="1218" y="30"/>
                </a:lnTo>
                <a:lnTo>
                  <a:pt x="1221" y="38"/>
                </a:lnTo>
                <a:lnTo>
                  <a:pt x="1221" y="45"/>
                </a:lnTo>
                <a:lnTo>
                  <a:pt x="1221" y="63"/>
                </a:lnTo>
                <a:lnTo>
                  <a:pt x="1221" y="73"/>
                </a:lnTo>
                <a:lnTo>
                  <a:pt x="1221" y="80"/>
                </a:lnTo>
                <a:lnTo>
                  <a:pt x="1221" y="91"/>
                </a:lnTo>
                <a:lnTo>
                  <a:pt x="1221" y="111"/>
                </a:lnTo>
                <a:lnTo>
                  <a:pt x="1221" y="121"/>
                </a:lnTo>
                <a:lnTo>
                  <a:pt x="1221" y="136"/>
                </a:lnTo>
                <a:lnTo>
                  <a:pt x="1221" y="156"/>
                </a:lnTo>
                <a:lnTo>
                  <a:pt x="1218" y="167"/>
                </a:lnTo>
                <a:lnTo>
                  <a:pt x="1218" y="174"/>
                </a:lnTo>
                <a:lnTo>
                  <a:pt x="1216" y="181"/>
                </a:lnTo>
                <a:lnTo>
                  <a:pt x="1216" y="197"/>
                </a:lnTo>
                <a:lnTo>
                  <a:pt x="1214" y="207"/>
                </a:lnTo>
                <a:lnTo>
                  <a:pt x="1214" y="222"/>
                </a:lnTo>
                <a:lnTo>
                  <a:pt x="1209" y="242"/>
                </a:lnTo>
                <a:lnTo>
                  <a:pt x="1206" y="253"/>
                </a:lnTo>
                <a:lnTo>
                  <a:pt x="1204" y="260"/>
                </a:lnTo>
                <a:lnTo>
                  <a:pt x="1199" y="268"/>
                </a:lnTo>
                <a:lnTo>
                  <a:pt x="1194" y="275"/>
                </a:lnTo>
                <a:lnTo>
                  <a:pt x="1187" y="280"/>
                </a:lnTo>
                <a:lnTo>
                  <a:pt x="1180" y="280"/>
                </a:lnTo>
                <a:lnTo>
                  <a:pt x="1173" y="282"/>
                </a:lnTo>
                <a:lnTo>
                  <a:pt x="1166" y="282"/>
                </a:lnTo>
                <a:lnTo>
                  <a:pt x="1158" y="286"/>
                </a:lnTo>
                <a:lnTo>
                  <a:pt x="1151" y="286"/>
                </a:lnTo>
                <a:lnTo>
                  <a:pt x="1144" y="286"/>
                </a:lnTo>
                <a:lnTo>
                  <a:pt x="1137" y="286"/>
                </a:lnTo>
                <a:lnTo>
                  <a:pt x="1130" y="286"/>
                </a:lnTo>
                <a:lnTo>
                  <a:pt x="1122" y="286"/>
                </a:lnTo>
                <a:lnTo>
                  <a:pt x="1115" y="286"/>
                </a:lnTo>
                <a:lnTo>
                  <a:pt x="1108" y="286"/>
                </a:lnTo>
                <a:lnTo>
                  <a:pt x="1101" y="286"/>
                </a:lnTo>
                <a:lnTo>
                  <a:pt x="1094" y="288"/>
                </a:lnTo>
                <a:lnTo>
                  <a:pt x="1086" y="291"/>
                </a:lnTo>
                <a:lnTo>
                  <a:pt x="1079" y="293"/>
                </a:lnTo>
                <a:lnTo>
                  <a:pt x="1072" y="295"/>
                </a:lnTo>
                <a:lnTo>
                  <a:pt x="1065" y="298"/>
                </a:lnTo>
                <a:lnTo>
                  <a:pt x="1058" y="300"/>
                </a:lnTo>
                <a:lnTo>
                  <a:pt x="1050" y="300"/>
                </a:lnTo>
                <a:lnTo>
                  <a:pt x="1043" y="300"/>
                </a:lnTo>
                <a:lnTo>
                  <a:pt x="1036" y="304"/>
                </a:lnTo>
                <a:lnTo>
                  <a:pt x="1029" y="304"/>
                </a:lnTo>
                <a:lnTo>
                  <a:pt x="1022" y="306"/>
                </a:lnTo>
                <a:lnTo>
                  <a:pt x="1014" y="308"/>
                </a:lnTo>
                <a:lnTo>
                  <a:pt x="1007" y="313"/>
                </a:lnTo>
                <a:lnTo>
                  <a:pt x="1000" y="316"/>
                </a:lnTo>
                <a:lnTo>
                  <a:pt x="993" y="320"/>
                </a:lnTo>
                <a:lnTo>
                  <a:pt x="986" y="324"/>
                </a:lnTo>
                <a:lnTo>
                  <a:pt x="978" y="326"/>
                </a:lnTo>
                <a:lnTo>
                  <a:pt x="971" y="331"/>
                </a:lnTo>
                <a:lnTo>
                  <a:pt x="964" y="336"/>
                </a:lnTo>
                <a:lnTo>
                  <a:pt x="957" y="344"/>
                </a:lnTo>
                <a:lnTo>
                  <a:pt x="950" y="346"/>
                </a:lnTo>
                <a:lnTo>
                  <a:pt x="942" y="351"/>
                </a:lnTo>
                <a:lnTo>
                  <a:pt x="935" y="354"/>
                </a:lnTo>
                <a:lnTo>
                  <a:pt x="928" y="356"/>
                </a:lnTo>
                <a:lnTo>
                  <a:pt x="923" y="364"/>
                </a:lnTo>
                <a:lnTo>
                  <a:pt x="915" y="364"/>
                </a:lnTo>
                <a:lnTo>
                  <a:pt x="908" y="369"/>
                </a:lnTo>
                <a:lnTo>
                  <a:pt x="901" y="371"/>
                </a:lnTo>
                <a:lnTo>
                  <a:pt x="893" y="374"/>
                </a:lnTo>
                <a:lnTo>
                  <a:pt x="886" y="374"/>
                </a:lnTo>
                <a:lnTo>
                  <a:pt x="879" y="379"/>
                </a:lnTo>
                <a:lnTo>
                  <a:pt x="872" y="384"/>
                </a:lnTo>
                <a:lnTo>
                  <a:pt x="865" y="387"/>
                </a:lnTo>
                <a:lnTo>
                  <a:pt x="857" y="389"/>
                </a:lnTo>
                <a:lnTo>
                  <a:pt x="850" y="396"/>
                </a:lnTo>
                <a:lnTo>
                  <a:pt x="845" y="405"/>
                </a:lnTo>
                <a:lnTo>
                  <a:pt x="833" y="409"/>
                </a:lnTo>
                <a:lnTo>
                  <a:pt x="831" y="414"/>
                </a:lnTo>
                <a:lnTo>
                  <a:pt x="826" y="414"/>
                </a:lnTo>
                <a:lnTo>
                  <a:pt x="819" y="417"/>
                </a:lnTo>
                <a:lnTo>
                  <a:pt x="812" y="417"/>
                </a:lnTo>
                <a:lnTo>
                  <a:pt x="807" y="417"/>
                </a:lnTo>
                <a:lnTo>
                  <a:pt x="799" y="419"/>
                </a:lnTo>
                <a:lnTo>
                  <a:pt x="788" y="422"/>
                </a:lnTo>
                <a:lnTo>
                  <a:pt x="776" y="422"/>
                </a:lnTo>
                <a:lnTo>
                  <a:pt x="766" y="428"/>
                </a:lnTo>
                <a:lnTo>
                  <a:pt x="773" y="439"/>
                </a:lnTo>
                <a:lnTo>
                  <a:pt x="783" y="446"/>
                </a:lnTo>
                <a:lnTo>
                  <a:pt x="790" y="447"/>
                </a:lnTo>
                <a:lnTo>
                  <a:pt x="796" y="449"/>
                </a:lnTo>
                <a:lnTo>
                  <a:pt x="803" y="450"/>
                </a:lnTo>
                <a:lnTo>
                  <a:pt x="812" y="450"/>
                </a:lnTo>
                <a:lnTo>
                  <a:pt x="819" y="453"/>
                </a:lnTo>
                <a:lnTo>
                  <a:pt x="827" y="463"/>
                </a:lnTo>
                <a:lnTo>
                  <a:pt x="839" y="465"/>
                </a:lnTo>
                <a:lnTo>
                  <a:pt x="850" y="475"/>
                </a:lnTo>
                <a:lnTo>
                  <a:pt x="859" y="483"/>
                </a:lnTo>
                <a:lnTo>
                  <a:pt x="863" y="489"/>
                </a:lnTo>
                <a:lnTo>
                  <a:pt x="866" y="497"/>
                </a:lnTo>
                <a:lnTo>
                  <a:pt x="868" y="507"/>
                </a:lnTo>
                <a:lnTo>
                  <a:pt x="867" y="510"/>
                </a:lnTo>
                <a:lnTo>
                  <a:pt x="874" y="515"/>
                </a:lnTo>
                <a:lnTo>
                  <a:pt x="879" y="523"/>
                </a:lnTo>
                <a:lnTo>
                  <a:pt x="886" y="526"/>
                </a:lnTo>
                <a:lnTo>
                  <a:pt x="893" y="526"/>
                </a:lnTo>
                <a:lnTo>
                  <a:pt x="901" y="526"/>
                </a:lnTo>
                <a:lnTo>
                  <a:pt x="908" y="521"/>
                </a:lnTo>
                <a:lnTo>
                  <a:pt x="915" y="519"/>
                </a:lnTo>
                <a:lnTo>
                  <a:pt x="923" y="515"/>
                </a:lnTo>
                <a:lnTo>
                  <a:pt x="930" y="513"/>
                </a:lnTo>
                <a:lnTo>
                  <a:pt x="938" y="513"/>
                </a:lnTo>
                <a:lnTo>
                  <a:pt x="945" y="515"/>
                </a:lnTo>
                <a:lnTo>
                  <a:pt x="952" y="515"/>
                </a:lnTo>
                <a:lnTo>
                  <a:pt x="959" y="515"/>
                </a:lnTo>
                <a:lnTo>
                  <a:pt x="966" y="515"/>
                </a:lnTo>
                <a:lnTo>
                  <a:pt x="969" y="523"/>
                </a:lnTo>
                <a:lnTo>
                  <a:pt x="969" y="531"/>
                </a:lnTo>
                <a:lnTo>
                  <a:pt x="960" y="544"/>
                </a:lnTo>
                <a:lnTo>
                  <a:pt x="962" y="541"/>
                </a:lnTo>
                <a:lnTo>
                  <a:pt x="957" y="546"/>
                </a:lnTo>
                <a:lnTo>
                  <a:pt x="950" y="548"/>
                </a:lnTo>
                <a:lnTo>
                  <a:pt x="942" y="553"/>
                </a:lnTo>
                <a:lnTo>
                  <a:pt x="935" y="553"/>
                </a:lnTo>
                <a:lnTo>
                  <a:pt x="928" y="553"/>
                </a:lnTo>
                <a:lnTo>
                  <a:pt x="921" y="553"/>
                </a:lnTo>
                <a:lnTo>
                  <a:pt x="913" y="551"/>
                </a:lnTo>
                <a:lnTo>
                  <a:pt x="905" y="548"/>
                </a:lnTo>
                <a:lnTo>
                  <a:pt x="898" y="548"/>
                </a:lnTo>
                <a:lnTo>
                  <a:pt x="891" y="548"/>
                </a:lnTo>
                <a:lnTo>
                  <a:pt x="889" y="556"/>
                </a:lnTo>
                <a:lnTo>
                  <a:pt x="881" y="561"/>
                </a:lnTo>
                <a:lnTo>
                  <a:pt x="877" y="569"/>
                </a:lnTo>
                <a:lnTo>
                  <a:pt x="869" y="573"/>
                </a:lnTo>
                <a:lnTo>
                  <a:pt x="862" y="579"/>
                </a:lnTo>
                <a:lnTo>
                  <a:pt x="853" y="586"/>
                </a:lnTo>
                <a:lnTo>
                  <a:pt x="845" y="589"/>
                </a:lnTo>
                <a:lnTo>
                  <a:pt x="838" y="594"/>
                </a:lnTo>
                <a:lnTo>
                  <a:pt x="833" y="602"/>
                </a:lnTo>
                <a:lnTo>
                  <a:pt x="829" y="609"/>
                </a:lnTo>
                <a:lnTo>
                  <a:pt x="826" y="617"/>
                </a:lnTo>
                <a:lnTo>
                  <a:pt x="821" y="624"/>
                </a:lnTo>
                <a:lnTo>
                  <a:pt x="814" y="629"/>
                </a:lnTo>
                <a:lnTo>
                  <a:pt x="809" y="637"/>
                </a:lnTo>
                <a:lnTo>
                  <a:pt x="802" y="640"/>
                </a:lnTo>
                <a:lnTo>
                  <a:pt x="795" y="645"/>
                </a:lnTo>
                <a:lnTo>
                  <a:pt x="788" y="645"/>
                </a:lnTo>
                <a:lnTo>
                  <a:pt x="781" y="642"/>
                </a:lnTo>
                <a:lnTo>
                  <a:pt x="773" y="634"/>
                </a:lnTo>
                <a:lnTo>
                  <a:pt x="771" y="627"/>
                </a:lnTo>
                <a:lnTo>
                  <a:pt x="771" y="620"/>
                </a:lnTo>
                <a:lnTo>
                  <a:pt x="771" y="611"/>
                </a:lnTo>
                <a:lnTo>
                  <a:pt x="771" y="604"/>
                </a:lnTo>
                <a:lnTo>
                  <a:pt x="771" y="597"/>
                </a:lnTo>
                <a:lnTo>
                  <a:pt x="771" y="589"/>
                </a:lnTo>
                <a:lnTo>
                  <a:pt x="769" y="582"/>
                </a:lnTo>
                <a:lnTo>
                  <a:pt x="766" y="573"/>
                </a:lnTo>
                <a:lnTo>
                  <a:pt x="764" y="566"/>
                </a:lnTo>
                <a:lnTo>
                  <a:pt x="759" y="559"/>
                </a:lnTo>
                <a:lnTo>
                  <a:pt x="752" y="559"/>
                </a:lnTo>
                <a:lnTo>
                  <a:pt x="745" y="559"/>
                </a:lnTo>
                <a:lnTo>
                  <a:pt x="737" y="559"/>
                </a:lnTo>
                <a:lnTo>
                  <a:pt x="730" y="559"/>
                </a:lnTo>
                <a:lnTo>
                  <a:pt x="723" y="559"/>
                </a:lnTo>
                <a:lnTo>
                  <a:pt x="716" y="556"/>
                </a:lnTo>
                <a:lnTo>
                  <a:pt x="709" y="551"/>
                </a:lnTo>
                <a:lnTo>
                  <a:pt x="706" y="544"/>
                </a:lnTo>
                <a:lnTo>
                  <a:pt x="706" y="535"/>
                </a:lnTo>
                <a:lnTo>
                  <a:pt x="706" y="528"/>
                </a:lnTo>
                <a:lnTo>
                  <a:pt x="709" y="521"/>
                </a:lnTo>
                <a:lnTo>
                  <a:pt x="711" y="513"/>
                </a:lnTo>
                <a:lnTo>
                  <a:pt x="711" y="506"/>
                </a:lnTo>
                <a:lnTo>
                  <a:pt x="713" y="497"/>
                </a:lnTo>
                <a:lnTo>
                  <a:pt x="718" y="490"/>
                </a:lnTo>
                <a:lnTo>
                  <a:pt x="723" y="483"/>
                </a:lnTo>
                <a:lnTo>
                  <a:pt x="728" y="475"/>
                </a:lnTo>
                <a:lnTo>
                  <a:pt x="733" y="468"/>
                </a:lnTo>
                <a:lnTo>
                  <a:pt x="740" y="468"/>
                </a:lnTo>
                <a:lnTo>
                  <a:pt x="747" y="465"/>
                </a:lnTo>
                <a:lnTo>
                  <a:pt x="747" y="457"/>
                </a:lnTo>
                <a:lnTo>
                  <a:pt x="747" y="450"/>
                </a:lnTo>
                <a:lnTo>
                  <a:pt x="740" y="445"/>
                </a:lnTo>
                <a:lnTo>
                  <a:pt x="733" y="445"/>
                </a:lnTo>
                <a:lnTo>
                  <a:pt x="725" y="447"/>
                </a:lnTo>
                <a:lnTo>
                  <a:pt x="718" y="450"/>
                </a:lnTo>
                <a:lnTo>
                  <a:pt x="711" y="450"/>
                </a:lnTo>
                <a:lnTo>
                  <a:pt x="704" y="452"/>
                </a:lnTo>
                <a:lnTo>
                  <a:pt x="697" y="452"/>
                </a:lnTo>
                <a:lnTo>
                  <a:pt x="689" y="452"/>
                </a:lnTo>
                <a:lnTo>
                  <a:pt x="682" y="452"/>
                </a:lnTo>
                <a:lnTo>
                  <a:pt x="675" y="452"/>
                </a:lnTo>
                <a:lnTo>
                  <a:pt x="668" y="452"/>
                </a:lnTo>
                <a:lnTo>
                  <a:pt x="661" y="452"/>
                </a:lnTo>
                <a:lnTo>
                  <a:pt x="653" y="450"/>
                </a:lnTo>
                <a:lnTo>
                  <a:pt x="646" y="447"/>
                </a:lnTo>
                <a:lnTo>
                  <a:pt x="646" y="439"/>
                </a:lnTo>
                <a:lnTo>
                  <a:pt x="653" y="434"/>
                </a:lnTo>
                <a:lnTo>
                  <a:pt x="661" y="434"/>
                </a:lnTo>
                <a:lnTo>
                  <a:pt x="665" y="427"/>
                </a:lnTo>
                <a:lnTo>
                  <a:pt x="665" y="419"/>
                </a:lnTo>
                <a:lnTo>
                  <a:pt x="658" y="417"/>
                </a:lnTo>
                <a:lnTo>
                  <a:pt x="651" y="414"/>
                </a:lnTo>
                <a:lnTo>
                  <a:pt x="644" y="412"/>
                </a:lnTo>
                <a:lnTo>
                  <a:pt x="637" y="412"/>
                </a:lnTo>
                <a:lnTo>
                  <a:pt x="629" y="412"/>
                </a:lnTo>
                <a:lnTo>
                  <a:pt x="622" y="417"/>
                </a:lnTo>
                <a:lnTo>
                  <a:pt x="617" y="425"/>
                </a:lnTo>
                <a:lnTo>
                  <a:pt x="610" y="427"/>
                </a:lnTo>
                <a:lnTo>
                  <a:pt x="608" y="434"/>
                </a:lnTo>
                <a:lnTo>
                  <a:pt x="603" y="443"/>
                </a:lnTo>
                <a:lnTo>
                  <a:pt x="601" y="450"/>
                </a:lnTo>
                <a:lnTo>
                  <a:pt x="601" y="457"/>
                </a:lnTo>
                <a:lnTo>
                  <a:pt x="593" y="463"/>
                </a:lnTo>
                <a:lnTo>
                  <a:pt x="586" y="463"/>
                </a:lnTo>
                <a:lnTo>
                  <a:pt x="579" y="463"/>
                </a:lnTo>
                <a:lnTo>
                  <a:pt x="572" y="460"/>
                </a:lnTo>
                <a:lnTo>
                  <a:pt x="579" y="465"/>
                </a:lnTo>
                <a:lnTo>
                  <a:pt x="584" y="472"/>
                </a:lnTo>
                <a:lnTo>
                  <a:pt x="593" y="483"/>
                </a:lnTo>
                <a:lnTo>
                  <a:pt x="598" y="490"/>
                </a:lnTo>
                <a:lnTo>
                  <a:pt x="601" y="497"/>
                </a:lnTo>
                <a:lnTo>
                  <a:pt x="593" y="503"/>
                </a:lnTo>
                <a:lnTo>
                  <a:pt x="589" y="510"/>
                </a:lnTo>
                <a:lnTo>
                  <a:pt x="581" y="513"/>
                </a:lnTo>
                <a:lnTo>
                  <a:pt x="574" y="513"/>
                </a:lnTo>
                <a:lnTo>
                  <a:pt x="567" y="513"/>
                </a:lnTo>
                <a:lnTo>
                  <a:pt x="560" y="508"/>
                </a:lnTo>
                <a:lnTo>
                  <a:pt x="557" y="515"/>
                </a:lnTo>
                <a:lnTo>
                  <a:pt x="560" y="523"/>
                </a:lnTo>
                <a:lnTo>
                  <a:pt x="553" y="528"/>
                </a:lnTo>
                <a:lnTo>
                  <a:pt x="545" y="523"/>
                </a:lnTo>
                <a:lnTo>
                  <a:pt x="543" y="515"/>
                </a:lnTo>
                <a:lnTo>
                  <a:pt x="543" y="508"/>
                </a:lnTo>
                <a:lnTo>
                  <a:pt x="536" y="508"/>
                </a:lnTo>
                <a:lnTo>
                  <a:pt x="529" y="508"/>
                </a:lnTo>
                <a:lnTo>
                  <a:pt x="529" y="515"/>
                </a:lnTo>
                <a:lnTo>
                  <a:pt x="531" y="523"/>
                </a:lnTo>
                <a:lnTo>
                  <a:pt x="538" y="528"/>
                </a:lnTo>
                <a:lnTo>
                  <a:pt x="545" y="535"/>
                </a:lnTo>
                <a:lnTo>
                  <a:pt x="553" y="541"/>
                </a:lnTo>
                <a:lnTo>
                  <a:pt x="560" y="544"/>
                </a:lnTo>
                <a:lnTo>
                  <a:pt x="565" y="551"/>
                </a:lnTo>
                <a:lnTo>
                  <a:pt x="562" y="559"/>
                </a:lnTo>
                <a:lnTo>
                  <a:pt x="555" y="564"/>
                </a:lnTo>
                <a:lnTo>
                  <a:pt x="548" y="566"/>
                </a:lnTo>
                <a:lnTo>
                  <a:pt x="541" y="564"/>
                </a:lnTo>
                <a:lnTo>
                  <a:pt x="533" y="561"/>
                </a:lnTo>
                <a:lnTo>
                  <a:pt x="526" y="559"/>
                </a:lnTo>
                <a:lnTo>
                  <a:pt x="519" y="559"/>
                </a:lnTo>
                <a:lnTo>
                  <a:pt x="518" y="553"/>
                </a:lnTo>
                <a:lnTo>
                  <a:pt x="506" y="554"/>
                </a:lnTo>
                <a:lnTo>
                  <a:pt x="497" y="559"/>
                </a:lnTo>
                <a:lnTo>
                  <a:pt x="490" y="559"/>
                </a:lnTo>
                <a:lnTo>
                  <a:pt x="483" y="559"/>
                </a:lnTo>
                <a:lnTo>
                  <a:pt x="476" y="559"/>
                </a:lnTo>
                <a:lnTo>
                  <a:pt x="470" y="566"/>
                </a:lnTo>
                <a:lnTo>
                  <a:pt x="463" y="565"/>
                </a:lnTo>
                <a:lnTo>
                  <a:pt x="454" y="559"/>
                </a:lnTo>
                <a:lnTo>
                  <a:pt x="447" y="559"/>
                </a:lnTo>
                <a:lnTo>
                  <a:pt x="440" y="556"/>
                </a:lnTo>
                <a:lnTo>
                  <a:pt x="437" y="548"/>
                </a:lnTo>
                <a:lnTo>
                  <a:pt x="435" y="541"/>
                </a:lnTo>
                <a:lnTo>
                  <a:pt x="430" y="533"/>
                </a:lnTo>
                <a:lnTo>
                  <a:pt x="428" y="526"/>
                </a:lnTo>
                <a:lnTo>
                  <a:pt x="428" y="519"/>
                </a:lnTo>
                <a:lnTo>
                  <a:pt x="423" y="510"/>
                </a:lnTo>
                <a:lnTo>
                  <a:pt x="416" y="503"/>
                </a:lnTo>
                <a:lnTo>
                  <a:pt x="409" y="497"/>
                </a:lnTo>
                <a:lnTo>
                  <a:pt x="409" y="490"/>
                </a:lnTo>
                <a:lnTo>
                  <a:pt x="411" y="483"/>
                </a:lnTo>
                <a:lnTo>
                  <a:pt x="413" y="475"/>
                </a:lnTo>
                <a:lnTo>
                  <a:pt x="413" y="468"/>
                </a:lnTo>
                <a:lnTo>
                  <a:pt x="413" y="460"/>
                </a:lnTo>
                <a:lnTo>
                  <a:pt x="413" y="452"/>
                </a:lnTo>
                <a:lnTo>
                  <a:pt x="413" y="445"/>
                </a:lnTo>
                <a:lnTo>
                  <a:pt x="413" y="437"/>
                </a:lnTo>
                <a:lnTo>
                  <a:pt x="413" y="430"/>
                </a:lnTo>
                <a:lnTo>
                  <a:pt x="406" y="427"/>
                </a:lnTo>
                <a:lnTo>
                  <a:pt x="401" y="419"/>
                </a:lnTo>
                <a:lnTo>
                  <a:pt x="399" y="412"/>
                </a:lnTo>
                <a:lnTo>
                  <a:pt x="394" y="405"/>
                </a:lnTo>
                <a:lnTo>
                  <a:pt x="387" y="396"/>
                </a:lnTo>
                <a:lnTo>
                  <a:pt x="380" y="389"/>
                </a:lnTo>
                <a:lnTo>
                  <a:pt x="377" y="382"/>
                </a:lnTo>
                <a:lnTo>
                  <a:pt x="375" y="374"/>
                </a:lnTo>
                <a:lnTo>
                  <a:pt x="368" y="367"/>
                </a:lnTo>
                <a:lnTo>
                  <a:pt x="361" y="361"/>
                </a:lnTo>
                <a:lnTo>
                  <a:pt x="353" y="356"/>
                </a:lnTo>
                <a:lnTo>
                  <a:pt x="349" y="349"/>
                </a:lnTo>
                <a:lnTo>
                  <a:pt x="346" y="341"/>
                </a:lnTo>
                <a:lnTo>
                  <a:pt x="341" y="333"/>
                </a:lnTo>
                <a:lnTo>
                  <a:pt x="339" y="326"/>
                </a:lnTo>
                <a:lnTo>
                  <a:pt x="334" y="318"/>
                </a:lnTo>
                <a:lnTo>
                  <a:pt x="327" y="313"/>
                </a:lnTo>
                <a:lnTo>
                  <a:pt x="320" y="311"/>
                </a:lnTo>
                <a:lnTo>
                  <a:pt x="313" y="308"/>
                </a:lnTo>
                <a:lnTo>
                  <a:pt x="304" y="313"/>
                </a:lnTo>
                <a:lnTo>
                  <a:pt x="300" y="320"/>
                </a:lnTo>
                <a:lnTo>
                  <a:pt x="292" y="324"/>
                </a:lnTo>
                <a:lnTo>
                  <a:pt x="285" y="324"/>
                </a:lnTo>
                <a:lnTo>
                  <a:pt x="278" y="324"/>
                </a:lnTo>
                <a:lnTo>
                  <a:pt x="271" y="324"/>
                </a:lnTo>
                <a:lnTo>
                  <a:pt x="264" y="324"/>
                </a:lnTo>
                <a:lnTo>
                  <a:pt x="256" y="324"/>
                </a:lnTo>
                <a:lnTo>
                  <a:pt x="249" y="326"/>
                </a:lnTo>
                <a:lnTo>
                  <a:pt x="242" y="331"/>
                </a:lnTo>
                <a:lnTo>
                  <a:pt x="235" y="333"/>
                </a:lnTo>
                <a:lnTo>
                  <a:pt x="228" y="336"/>
                </a:lnTo>
                <a:lnTo>
                  <a:pt x="220" y="336"/>
                </a:lnTo>
                <a:lnTo>
                  <a:pt x="213" y="336"/>
                </a:lnTo>
                <a:lnTo>
                  <a:pt x="206" y="331"/>
                </a:lnTo>
                <a:lnTo>
                  <a:pt x="199" y="326"/>
                </a:lnTo>
                <a:lnTo>
                  <a:pt x="193" y="325"/>
                </a:lnTo>
                <a:lnTo>
                  <a:pt x="181" y="320"/>
                </a:lnTo>
                <a:lnTo>
                  <a:pt x="177" y="326"/>
                </a:lnTo>
                <a:lnTo>
                  <a:pt x="170" y="326"/>
                </a:lnTo>
                <a:lnTo>
                  <a:pt x="163" y="326"/>
                </a:lnTo>
                <a:lnTo>
                  <a:pt x="156" y="326"/>
                </a:lnTo>
                <a:lnTo>
                  <a:pt x="148" y="326"/>
                </a:lnTo>
                <a:lnTo>
                  <a:pt x="141" y="326"/>
                </a:lnTo>
                <a:lnTo>
                  <a:pt x="133" y="330"/>
                </a:lnTo>
                <a:lnTo>
                  <a:pt x="127" y="324"/>
                </a:lnTo>
                <a:lnTo>
                  <a:pt x="118" y="324"/>
                </a:lnTo>
                <a:lnTo>
                  <a:pt x="112" y="318"/>
                </a:lnTo>
                <a:lnTo>
                  <a:pt x="105" y="318"/>
                </a:lnTo>
                <a:lnTo>
                  <a:pt x="98" y="320"/>
                </a:lnTo>
                <a:lnTo>
                  <a:pt x="91" y="320"/>
                </a:lnTo>
                <a:lnTo>
                  <a:pt x="84" y="324"/>
                </a:lnTo>
                <a:lnTo>
                  <a:pt x="76" y="324"/>
                </a:lnTo>
                <a:lnTo>
                  <a:pt x="69" y="326"/>
                </a:lnTo>
                <a:lnTo>
                  <a:pt x="69" y="333"/>
                </a:lnTo>
                <a:lnTo>
                  <a:pt x="62" y="333"/>
                </a:lnTo>
                <a:lnTo>
                  <a:pt x="52" y="333"/>
                </a:lnTo>
                <a:lnTo>
                  <a:pt x="45" y="333"/>
                </a:lnTo>
                <a:lnTo>
                  <a:pt x="38" y="333"/>
                </a:lnTo>
                <a:lnTo>
                  <a:pt x="31" y="333"/>
                </a:lnTo>
                <a:lnTo>
                  <a:pt x="24" y="331"/>
                </a:lnTo>
                <a:lnTo>
                  <a:pt x="21" y="324"/>
                </a:lnTo>
                <a:lnTo>
                  <a:pt x="16" y="316"/>
                </a:lnTo>
                <a:lnTo>
                  <a:pt x="12" y="308"/>
                </a:lnTo>
                <a:lnTo>
                  <a:pt x="6" y="305"/>
                </a:lnTo>
                <a:lnTo>
                  <a:pt x="2" y="293"/>
                </a:lnTo>
                <a:lnTo>
                  <a:pt x="0" y="286"/>
                </a:lnTo>
              </a:path>
            </a:pathLst>
          </a:custGeom>
          <a:solidFill>
            <a:srgbClr val="FF00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31754" name="Freeform 15"/>
          <p:cNvSpPr>
            <a:spLocks/>
          </p:cNvSpPr>
          <p:nvPr/>
        </p:nvSpPr>
        <p:spPr bwMode="auto">
          <a:xfrm>
            <a:off x="5976938" y="2852738"/>
            <a:ext cx="957262" cy="814387"/>
          </a:xfrm>
          <a:custGeom>
            <a:avLst/>
            <a:gdLst>
              <a:gd name="T0" fmla="*/ 2147483647 w 678"/>
              <a:gd name="T1" fmla="*/ 2147483647 h 513"/>
              <a:gd name="T2" fmla="*/ 2147483647 w 678"/>
              <a:gd name="T3" fmla="*/ 2147483647 h 513"/>
              <a:gd name="T4" fmla="*/ 2147483647 w 678"/>
              <a:gd name="T5" fmla="*/ 2147483647 h 513"/>
              <a:gd name="T6" fmla="*/ 2147483647 w 678"/>
              <a:gd name="T7" fmla="*/ 2147483647 h 513"/>
              <a:gd name="T8" fmla="*/ 2147483647 w 678"/>
              <a:gd name="T9" fmla="*/ 2147483647 h 513"/>
              <a:gd name="T10" fmla="*/ 2147483647 w 678"/>
              <a:gd name="T11" fmla="*/ 2147483647 h 513"/>
              <a:gd name="T12" fmla="*/ 2147483647 w 678"/>
              <a:gd name="T13" fmla="*/ 2147483647 h 513"/>
              <a:gd name="T14" fmla="*/ 2147483647 w 678"/>
              <a:gd name="T15" fmla="*/ 2147483647 h 513"/>
              <a:gd name="T16" fmla="*/ 2147483647 w 678"/>
              <a:gd name="T17" fmla="*/ 2147483647 h 513"/>
              <a:gd name="T18" fmla="*/ 2147483647 w 678"/>
              <a:gd name="T19" fmla="*/ 2147483647 h 513"/>
              <a:gd name="T20" fmla="*/ 2147483647 w 678"/>
              <a:gd name="T21" fmla="*/ 2147483647 h 513"/>
              <a:gd name="T22" fmla="*/ 2147483647 w 678"/>
              <a:gd name="T23" fmla="*/ 2147483647 h 513"/>
              <a:gd name="T24" fmla="*/ 2147483647 w 678"/>
              <a:gd name="T25" fmla="*/ 2147483647 h 513"/>
              <a:gd name="T26" fmla="*/ 2147483647 w 678"/>
              <a:gd name="T27" fmla="*/ 2147483647 h 513"/>
              <a:gd name="T28" fmla="*/ 2147483647 w 678"/>
              <a:gd name="T29" fmla="*/ 2147483647 h 513"/>
              <a:gd name="T30" fmla="*/ 2147483647 w 678"/>
              <a:gd name="T31" fmla="*/ 2147483647 h 513"/>
              <a:gd name="T32" fmla="*/ 2147483647 w 678"/>
              <a:gd name="T33" fmla="*/ 2147483647 h 513"/>
              <a:gd name="T34" fmla="*/ 2147483647 w 678"/>
              <a:gd name="T35" fmla="*/ 2147483647 h 513"/>
              <a:gd name="T36" fmla="*/ 2147483647 w 678"/>
              <a:gd name="T37" fmla="*/ 2147483647 h 513"/>
              <a:gd name="T38" fmla="*/ 2147483647 w 678"/>
              <a:gd name="T39" fmla="*/ 2147483647 h 513"/>
              <a:gd name="T40" fmla="*/ 2147483647 w 678"/>
              <a:gd name="T41" fmla="*/ 2147483647 h 513"/>
              <a:gd name="T42" fmla="*/ 2147483647 w 678"/>
              <a:gd name="T43" fmla="*/ 2147483647 h 513"/>
              <a:gd name="T44" fmla="*/ 2147483647 w 678"/>
              <a:gd name="T45" fmla="*/ 2147483647 h 513"/>
              <a:gd name="T46" fmla="*/ 2147483647 w 678"/>
              <a:gd name="T47" fmla="*/ 2147483647 h 513"/>
              <a:gd name="T48" fmla="*/ 2147483647 w 678"/>
              <a:gd name="T49" fmla="*/ 2147483647 h 513"/>
              <a:gd name="T50" fmla="*/ 2147483647 w 678"/>
              <a:gd name="T51" fmla="*/ 2147483647 h 513"/>
              <a:gd name="T52" fmla="*/ 2147483647 w 678"/>
              <a:gd name="T53" fmla="*/ 2147483647 h 513"/>
              <a:gd name="T54" fmla="*/ 2147483647 w 678"/>
              <a:gd name="T55" fmla="*/ 2147483647 h 513"/>
              <a:gd name="T56" fmla="*/ 2147483647 w 678"/>
              <a:gd name="T57" fmla="*/ 2147483647 h 513"/>
              <a:gd name="T58" fmla="*/ 2147483647 w 678"/>
              <a:gd name="T59" fmla="*/ 2147483647 h 513"/>
              <a:gd name="T60" fmla="*/ 2147483647 w 678"/>
              <a:gd name="T61" fmla="*/ 2147483647 h 513"/>
              <a:gd name="T62" fmla="*/ 2147483647 w 678"/>
              <a:gd name="T63" fmla="*/ 2147483647 h 513"/>
              <a:gd name="T64" fmla="*/ 2147483647 w 678"/>
              <a:gd name="T65" fmla="*/ 2147483647 h 513"/>
              <a:gd name="T66" fmla="*/ 2147483647 w 678"/>
              <a:gd name="T67" fmla="*/ 2147483647 h 513"/>
              <a:gd name="T68" fmla="*/ 2147483647 w 678"/>
              <a:gd name="T69" fmla="*/ 2147483647 h 513"/>
              <a:gd name="T70" fmla="*/ 2147483647 w 678"/>
              <a:gd name="T71" fmla="*/ 2147483647 h 513"/>
              <a:gd name="T72" fmla="*/ 2147483647 w 678"/>
              <a:gd name="T73" fmla="*/ 2147483647 h 513"/>
              <a:gd name="T74" fmla="*/ 2147483647 w 678"/>
              <a:gd name="T75" fmla="*/ 2147483647 h 513"/>
              <a:gd name="T76" fmla="*/ 2147483647 w 678"/>
              <a:gd name="T77" fmla="*/ 2147483647 h 513"/>
              <a:gd name="T78" fmla="*/ 2147483647 w 678"/>
              <a:gd name="T79" fmla="*/ 2147483647 h 513"/>
              <a:gd name="T80" fmla="*/ 2147483647 w 678"/>
              <a:gd name="T81" fmla="*/ 2147483647 h 513"/>
              <a:gd name="T82" fmla="*/ 2147483647 w 678"/>
              <a:gd name="T83" fmla="*/ 2147483647 h 513"/>
              <a:gd name="T84" fmla="*/ 2147483647 w 678"/>
              <a:gd name="T85" fmla="*/ 2147483647 h 513"/>
              <a:gd name="T86" fmla="*/ 2147483647 w 678"/>
              <a:gd name="T87" fmla="*/ 2147483647 h 513"/>
              <a:gd name="T88" fmla="*/ 2147483647 w 678"/>
              <a:gd name="T89" fmla="*/ 2147483647 h 513"/>
              <a:gd name="T90" fmla="*/ 2147483647 w 678"/>
              <a:gd name="T91" fmla="*/ 2147483647 h 513"/>
              <a:gd name="T92" fmla="*/ 2147483647 w 678"/>
              <a:gd name="T93" fmla="*/ 2147483647 h 513"/>
              <a:gd name="T94" fmla="*/ 2147483647 w 678"/>
              <a:gd name="T95" fmla="*/ 2147483647 h 513"/>
              <a:gd name="T96" fmla="*/ 2147483647 w 678"/>
              <a:gd name="T97" fmla="*/ 2147483647 h 513"/>
              <a:gd name="T98" fmla="*/ 2147483647 w 678"/>
              <a:gd name="T99" fmla="*/ 0 h 513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678"/>
              <a:gd name="T151" fmla="*/ 0 h 513"/>
              <a:gd name="T152" fmla="*/ 678 w 678"/>
              <a:gd name="T153" fmla="*/ 513 h 513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678" h="513">
                <a:moveTo>
                  <a:pt x="252" y="12"/>
                </a:moveTo>
                <a:lnTo>
                  <a:pt x="247" y="17"/>
                </a:lnTo>
                <a:lnTo>
                  <a:pt x="243" y="24"/>
                </a:lnTo>
                <a:lnTo>
                  <a:pt x="240" y="32"/>
                </a:lnTo>
                <a:lnTo>
                  <a:pt x="235" y="39"/>
                </a:lnTo>
                <a:lnTo>
                  <a:pt x="228" y="44"/>
                </a:lnTo>
                <a:lnTo>
                  <a:pt x="223" y="51"/>
                </a:lnTo>
                <a:lnTo>
                  <a:pt x="219" y="58"/>
                </a:lnTo>
                <a:lnTo>
                  <a:pt x="211" y="63"/>
                </a:lnTo>
                <a:lnTo>
                  <a:pt x="204" y="68"/>
                </a:lnTo>
                <a:lnTo>
                  <a:pt x="197" y="70"/>
                </a:lnTo>
                <a:lnTo>
                  <a:pt x="190" y="70"/>
                </a:lnTo>
                <a:lnTo>
                  <a:pt x="183" y="70"/>
                </a:lnTo>
                <a:lnTo>
                  <a:pt x="175" y="72"/>
                </a:lnTo>
                <a:lnTo>
                  <a:pt x="175" y="80"/>
                </a:lnTo>
                <a:lnTo>
                  <a:pt x="173" y="87"/>
                </a:lnTo>
                <a:lnTo>
                  <a:pt x="175" y="94"/>
                </a:lnTo>
                <a:lnTo>
                  <a:pt x="178" y="101"/>
                </a:lnTo>
                <a:lnTo>
                  <a:pt x="178" y="108"/>
                </a:lnTo>
                <a:lnTo>
                  <a:pt x="178" y="116"/>
                </a:lnTo>
                <a:lnTo>
                  <a:pt x="178" y="123"/>
                </a:lnTo>
                <a:lnTo>
                  <a:pt x="171" y="125"/>
                </a:lnTo>
                <a:lnTo>
                  <a:pt x="163" y="128"/>
                </a:lnTo>
                <a:lnTo>
                  <a:pt x="156" y="132"/>
                </a:lnTo>
                <a:lnTo>
                  <a:pt x="151" y="140"/>
                </a:lnTo>
                <a:lnTo>
                  <a:pt x="147" y="147"/>
                </a:lnTo>
                <a:lnTo>
                  <a:pt x="144" y="154"/>
                </a:lnTo>
                <a:lnTo>
                  <a:pt x="142" y="161"/>
                </a:lnTo>
                <a:lnTo>
                  <a:pt x="135" y="166"/>
                </a:lnTo>
                <a:lnTo>
                  <a:pt x="130" y="173"/>
                </a:lnTo>
                <a:lnTo>
                  <a:pt x="130" y="180"/>
                </a:lnTo>
                <a:lnTo>
                  <a:pt x="130" y="188"/>
                </a:lnTo>
                <a:lnTo>
                  <a:pt x="130" y="195"/>
                </a:lnTo>
                <a:lnTo>
                  <a:pt x="130" y="202"/>
                </a:lnTo>
                <a:lnTo>
                  <a:pt x="127" y="209"/>
                </a:lnTo>
                <a:lnTo>
                  <a:pt x="127" y="216"/>
                </a:lnTo>
                <a:lnTo>
                  <a:pt x="125" y="224"/>
                </a:lnTo>
                <a:lnTo>
                  <a:pt x="118" y="224"/>
                </a:lnTo>
                <a:lnTo>
                  <a:pt x="111" y="226"/>
                </a:lnTo>
                <a:lnTo>
                  <a:pt x="103" y="226"/>
                </a:lnTo>
                <a:lnTo>
                  <a:pt x="96" y="231"/>
                </a:lnTo>
                <a:lnTo>
                  <a:pt x="91" y="238"/>
                </a:lnTo>
                <a:lnTo>
                  <a:pt x="84" y="243"/>
                </a:lnTo>
                <a:lnTo>
                  <a:pt x="79" y="250"/>
                </a:lnTo>
                <a:lnTo>
                  <a:pt x="72" y="255"/>
                </a:lnTo>
                <a:lnTo>
                  <a:pt x="65" y="257"/>
                </a:lnTo>
                <a:lnTo>
                  <a:pt x="58" y="260"/>
                </a:lnTo>
                <a:lnTo>
                  <a:pt x="51" y="260"/>
                </a:lnTo>
                <a:lnTo>
                  <a:pt x="43" y="257"/>
                </a:lnTo>
                <a:lnTo>
                  <a:pt x="36" y="255"/>
                </a:lnTo>
                <a:lnTo>
                  <a:pt x="29" y="255"/>
                </a:lnTo>
                <a:lnTo>
                  <a:pt x="22" y="255"/>
                </a:lnTo>
                <a:lnTo>
                  <a:pt x="15" y="255"/>
                </a:lnTo>
                <a:lnTo>
                  <a:pt x="12" y="262"/>
                </a:lnTo>
                <a:lnTo>
                  <a:pt x="12" y="269"/>
                </a:lnTo>
                <a:lnTo>
                  <a:pt x="12" y="276"/>
                </a:lnTo>
                <a:lnTo>
                  <a:pt x="12" y="284"/>
                </a:lnTo>
                <a:lnTo>
                  <a:pt x="12" y="291"/>
                </a:lnTo>
                <a:lnTo>
                  <a:pt x="17" y="298"/>
                </a:lnTo>
                <a:lnTo>
                  <a:pt x="17" y="305"/>
                </a:lnTo>
                <a:lnTo>
                  <a:pt x="19" y="312"/>
                </a:lnTo>
                <a:lnTo>
                  <a:pt x="19" y="320"/>
                </a:lnTo>
                <a:lnTo>
                  <a:pt x="19" y="327"/>
                </a:lnTo>
                <a:lnTo>
                  <a:pt x="19" y="334"/>
                </a:lnTo>
                <a:lnTo>
                  <a:pt x="19" y="341"/>
                </a:lnTo>
                <a:lnTo>
                  <a:pt x="19" y="348"/>
                </a:lnTo>
                <a:lnTo>
                  <a:pt x="19" y="356"/>
                </a:lnTo>
                <a:lnTo>
                  <a:pt x="19" y="363"/>
                </a:lnTo>
                <a:lnTo>
                  <a:pt x="17" y="370"/>
                </a:lnTo>
                <a:lnTo>
                  <a:pt x="12" y="378"/>
                </a:lnTo>
                <a:lnTo>
                  <a:pt x="7" y="385"/>
                </a:lnTo>
                <a:lnTo>
                  <a:pt x="3" y="392"/>
                </a:lnTo>
                <a:lnTo>
                  <a:pt x="0" y="399"/>
                </a:lnTo>
                <a:lnTo>
                  <a:pt x="5" y="406"/>
                </a:lnTo>
                <a:lnTo>
                  <a:pt x="12" y="411"/>
                </a:lnTo>
                <a:lnTo>
                  <a:pt x="12" y="418"/>
                </a:lnTo>
                <a:lnTo>
                  <a:pt x="10" y="426"/>
                </a:lnTo>
                <a:lnTo>
                  <a:pt x="10" y="433"/>
                </a:lnTo>
                <a:lnTo>
                  <a:pt x="12" y="440"/>
                </a:lnTo>
                <a:lnTo>
                  <a:pt x="15" y="454"/>
                </a:lnTo>
                <a:lnTo>
                  <a:pt x="15" y="462"/>
                </a:lnTo>
                <a:lnTo>
                  <a:pt x="15" y="469"/>
                </a:lnTo>
                <a:lnTo>
                  <a:pt x="17" y="476"/>
                </a:lnTo>
                <a:lnTo>
                  <a:pt x="19" y="483"/>
                </a:lnTo>
                <a:lnTo>
                  <a:pt x="27" y="490"/>
                </a:lnTo>
                <a:lnTo>
                  <a:pt x="34" y="498"/>
                </a:lnTo>
                <a:lnTo>
                  <a:pt x="39" y="505"/>
                </a:lnTo>
                <a:lnTo>
                  <a:pt x="43" y="512"/>
                </a:lnTo>
                <a:lnTo>
                  <a:pt x="72" y="507"/>
                </a:lnTo>
                <a:lnTo>
                  <a:pt x="101" y="502"/>
                </a:lnTo>
                <a:lnTo>
                  <a:pt x="130" y="502"/>
                </a:lnTo>
                <a:lnTo>
                  <a:pt x="159" y="495"/>
                </a:lnTo>
                <a:lnTo>
                  <a:pt x="187" y="495"/>
                </a:lnTo>
                <a:lnTo>
                  <a:pt x="209" y="490"/>
                </a:lnTo>
                <a:lnTo>
                  <a:pt x="216" y="490"/>
                </a:lnTo>
                <a:lnTo>
                  <a:pt x="223" y="490"/>
                </a:lnTo>
                <a:lnTo>
                  <a:pt x="231" y="490"/>
                </a:lnTo>
                <a:lnTo>
                  <a:pt x="238" y="490"/>
                </a:lnTo>
                <a:lnTo>
                  <a:pt x="245" y="490"/>
                </a:lnTo>
                <a:lnTo>
                  <a:pt x="252" y="490"/>
                </a:lnTo>
                <a:lnTo>
                  <a:pt x="259" y="490"/>
                </a:lnTo>
                <a:lnTo>
                  <a:pt x="267" y="490"/>
                </a:lnTo>
                <a:lnTo>
                  <a:pt x="274" y="490"/>
                </a:lnTo>
                <a:lnTo>
                  <a:pt x="281" y="490"/>
                </a:lnTo>
                <a:lnTo>
                  <a:pt x="288" y="490"/>
                </a:lnTo>
                <a:lnTo>
                  <a:pt x="295" y="490"/>
                </a:lnTo>
                <a:lnTo>
                  <a:pt x="303" y="490"/>
                </a:lnTo>
                <a:lnTo>
                  <a:pt x="310" y="490"/>
                </a:lnTo>
                <a:lnTo>
                  <a:pt x="317" y="490"/>
                </a:lnTo>
                <a:lnTo>
                  <a:pt x="324" y="490"/>
                </a:lnTo>
                <a:lnTo>
                  <a:pt x="331" y="490"/>
                </a:lnTo>
                <a:lnTo>
                  <a:pt x="367" y="488"/>
                </a:lnTo>
                <a:lnTo>
                  <a:pt x="375" y="488"/>
                </a:lnTo>
                <a:lnTo>
                  <a:pt x="382" y="488"/>
                </a:lnTo>
                <a:lnTo>
                  <a:pt x="389" y="490"/>
                </a:lnTo>
                <a:lnTo>
                  <a:pt x="406" y="493"/>
                </a:lnTo>
                <a:lnTo>
                  <a:pt x="435" y="502"/>
                </a:lnTo>
                <a:lnTo>
                  <a:pt x="451" y="510"/>
                </a:lnTo>
                <a:lnTo>
                  <a:pt x="473" y="510"/>
                </a:lnTo>
                <a:lnTo>
                  <a:pt x="487" y="510"/>
                </a:lnTo>
                <a:lnTo>
                  <a:pt x="495" y="510"/>
                </a:lnTo>
                <a:lnTo>
                  <a:pt x="509" y="502"/>
                </a:lnTo>
                <a:lnTo>
                  <a:pt x="533" y="502"/>
                </a:lnTo>
                <a:lnTo>
                  <a:pt x="567" y="502"/>
                </a:lnTo>
                <a:lnTo>
                  <a:pt x="600" y="502"/>
                </a:lnTo>
                <a:lnTo>
                  <a:pt x="627" y="500"/>
                </a:lnTo>
                <a:lnTo>
                  <a:pt x="631" y="493"/>
                </a:lnTo>
                <a:lnTo>
                  <a:pt x="631" y="486"/>
                </a:lnTo>
                <a:lnTo>
                  <a:pt x="634" y="469"/>
                </a:lnTo>
                <a:lnTo>
                  <a:pt x="634" y="462"/>
                </a:lnTo>
                <a:lnTo>
                  <a:pt x="634" y="454"/>
                </a:lnTo>
                <a:lnTo>
                  <a:pt x="634" y="447"/>
                </a:lnTo>
                <a:lnTo>
                  <a:pt x="634" y="440"/>
                </a:lnTo>
                <a:lnTo>
                  <a:pt x="636" y="430"/>
                </a:lnTo>
                <a:lnTo>
                  <a:pt x="636" y="423"/>
                </a:lnTo>
                <a:lnTo>
                  <a:pt x="636" y="404"/>
                </a:lnTo>
                <a:lnTo>
                  <a:pt x="636" y="385"/>
                </a:lnTo>
                <a:lnTo>
                  <a:pt x="636" y="378"/>
                </a:lnTo>
                <a:lnTo>
                  <a:pt x="636" y="368"/>
                </a:lnTo>
                <a:lnTo>
                  <a:pt x="641" y="370"/>
                </a:lnTo>
                <a:lnTo>
                  <a:pt x="646" y="375"/>
                </a:lnTo>
                <a:lnTo>
                  <a:pt x="653" y="363"/>
                </a:lnTo>
                <a:lnTo>
                  <a:pt x="667" y="356"/>
                </a:lnTo>
                <a:lnTo>
                  <a:pt x="677" y="341"/>
                </a:lnTo>
                <a:lnTo>
                  <a:pt x="677" y="324"/>
                </a:lnTo>
                <a:lnTo>
                  <a:pt x="660" y="298"/>
                </a:lnTo>
                <a:lnTo>
                  <a:pt x="641" y="291"/>
                </a:lnTo>
                <a:lnTo>
                  <a:pt x="636" y="288"/>
                </a:lnTo>
                <a:lnTo>
                  <a:pt x="636" y="281"/>
                </a:lnTo>
                <a:lnTo>
                  <a:pt x="634" y="274"/>
                </a:lnTo>
                <a:lnTo>
                  <a:pt x="631" y="267"/>
                </a:lnTo>
                <a:lnTo>
                  <a:pt x="631" y="260"/>
                </a:lnTo>
                <a:lnTo>
                  <a:pt x="631" y="252"/>
                </a:lnTo>
                <a:lnTo>
                  <a:pt x="629" y="245"/>
                </a:lnTo>
                <a:lnTo>
                  <a:pt x="627" y="238"/>
                </a:lnTo>
                <a:lnTo>
                  <a:pt x="622" y="231"/>
                </a:lnTo>
                <a:lnTo>
                  <a:pt x="622" y="224"/>
                </a:lnTo>
                <a:lnTo>
                  <a:pt x="622" y="216"/>
                </a:lnTo>
                <a:lnTo>
                  <a:pt x="622" y="209"/>
                </a:lnTo>
                <a:lnTo>
                  <a:pt x="617" y="202"/>
                </a:lnTo>
                <a:lnTo>
                  <a:pt x="612" y="195"/>
                </a:lnTo>
                <a:lnTo>
                  <a:pt x="610" y="188"/>
                </a:lnTo>
                <a:lnTo>
                  <a:pt x="605" y="180"/>
                </a:lnTo>
                <a:lnTo>
                  <a:pt x="600" y="173"/>
                </a:lnTo>
                <a:lnTo>
                  <a:pt x="595" y="166"/>
                </a:lnTo>
                <a:lnTo>
                  <a:pt x="591" y="159"/>
                </a:lnTo>
                <a:lnTo>
                  <a:pt x="586" y="152"/>
                </a:lnTo>
                <a:lnTo>
                  <a:pt x="579" y="147"/>
                </a:lnTo>
                <a:lnTo>
                  <a:pt x="574" y="140"/>
                </a:lnTo>
                <a:lnTo>
                  <a:pt x="567" y="137"/>
                </a:lnTo>
                <a:lnTo>
                  <a:pt x="564" y="130"/>
                </a:lnTo>
                <a:lnTo>
                  <a:pt x="557" y="128"/>
                </a:lnTo>
                <a:lnTo>
                  <a:pt x="555" y="120"/>
                </a:lnTo>
                <a:lnTo>
                  <a:pt x="547" y="116"/>
                </a:lnTo>
                <a:lnTo>
                  <a:pt x="543" y="108"/>
                </a:lnTo>
                <a:lnTo>
                  <a:pt x="535" y="99"/>
                </a:lnTo>
                <a:lnTo>
                  <a:pt x="528" y="92"/>
                </a:lnTo>
                <a:lnTo>
                  <a:pt x="523" y="84"/>
                </a:lnTo>
                <a:lnTo>
                  <a:pt x="516" y="80"/>
                </a:lnTo>
                <a:lnTo>
                  <a:pt x="509" y="72"/>
                </a:lnTo>
                <a:lnTo>
                  <a:pt x="490" y="65"/>
                </a:lnTo>
                <a:lnTo>
                  <a:pt x="475" y="60"/>
                </a:lnTo>
                <a:lnTo>
                  <a:pt x="456" y="53"/>
                </a:lnTo>
                <a:lnTo>
                  <a:pt x="447" y="48"/>
                </a:lnTo>
                <a:lnTo>
                  <a:pt x="439" y="46"/>
                </a:lnTo>
                <a:lnTo>
                  <a:pt x="425" y="44"/>
                </a:lnTo>
                <a:lnTo>
                  <a:pt x="411" y="41"/>
                </a:lnTo>
                <a:lnTo>
                  <a:pt x="391" y="39"/>
                </a:lnTo>
                <a:lnTo>
                  <a:pt x="372" y="34"/>
                </a:lnTo>
                <a:lnTo>
                  <a:pt x="358" y="29"/>
                </a:lnTo>
                <a:lnTo>
                  <a:pt x="351" y="24"/>
                </a:lnTo>
                <a:lnTo>
                  <a:pt x="341" y="20"/>
                </a:lnTo>
                <a:lnTo>
                  <a:pt x="331" y="15"/>
                </a:lnTo>
                <a:lnTo>
                  <a:pt x="324" y="12"/>
                </a:lnTo>
                <a:lnTo>
                  <a:pt x="317" y="10"/>
                </a:lnTo>
                <a:lnTo>
                  <a:pt x="310" y="5"/>
                </a:lnTo>
                <a:lnTo>
                  <a:pt x="303" y="5"/>
                </a:lnTo>
                <a:lnTo>
                  <a:pt x="295" y="3"/>
                </a:lnTo>
                <a:lnTo>
                  <a:pt x="288" y="0"/>
                </a:lnTo>
                <a:lnTo>
                  <a:pt x="281" y="0"/>
                </a:lnTo>
                <a:lnTo>
                  <a:pt x="274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55" name="Freeform 16"/>
          <p:cNvSpPr>
            <a:spLocks/>
          </p:cNvSpPr>
          <p:nvPr/>
        </p:nvSpPr>
        <p:spPr bwMode="auto">
          <a:xfrm>
            <a:off x="5338763" y="3871913"/>
            <a:ext cx="614362" cy="280987"/>
          </a:xfrm>
          <a:custGeom>
            <a:avLst/>
            <a:gdLst>
              <a:gd name="T0" fmla="*/ 2147483647 w 436"/>
              <a:gd name="T1" fmla="*/ 0 h 177"/>
              <a:gd name="T2" fmla="*/ 2147483647 w 436"/>
              <a:gd name="T3" fmla="*/ 2147483647 h 177"/>
              <a:gd name="T4" fmla="*/ 2147483647 w 436"/>
              <a:gd name="T5" fmla="*/ 2147483647 h 177"/>
              <a:gd name="T6" fmla="*/ 2147483647 w 436"/>
              <a:gd name="T7" fmla="*/ 2147483647 h 177"/>
              <a:gd name="T8" fmla="*/ 2147483647 w 436"/>
              <a:gd name="T9" fmla="*/ 2147483647 h 177"/>
              <a:gd name="T10" fmla="*/ 2147483647 w 436"/>
              <a:gd name="T11" fmla="*/ 2147483647 h 177"/>
              <a:gd name="T12" fmla="*/ 2147483647 w 436"/>
              <a:gd name="T13" fmla="*/ 2147483647 h 177"/>
              <a:gd name="T14" fmla="*/ 2147483647 w 436"/>
              <a:gd name="T15" fmla="*/ 2147483647 h 177"/>
              <a:gd name="T16" fmla="*/ 2147483647 w 436"/>
              <a:gd name="T17" fmla="*/ 2147483647 h 177"/>
              <a:gd name="T18" fmla="*/ 2147483647 w 436"/>
              <a:gd name="T19" fmla="*/ 2147483647 h 177"/>
              <a:gd name="T20" fmla="*/ 2147483647 w 436"/>
              <a:gd name="T21" fmla="*/ 2147483647 h 177"/>
              <a:gd name="T22" fmla="*/ 2147483647 w 436"/>
              <a:gd name="T23" fmla="*/ 2147483647 h 177"/>
              <a:gd name="T24" fmla="*/ 2147483647 w 436"/>
              <a:gd name="T25" fmla="*/ 2147483647 h 177"/>
              <a:gd name="T26" fmla="*/ 2147483647 w 436"/>
              <a:gd name="T27" fmla="*/ 2147483647 h 177"/>
              <a:gd name="T28" fmla="*/ 2147483647 w 436"/>
              <a:gd name="T29" fmla="*/ 2147483647 h 177"/>
              <a:gd name="T30" fmla="*/ 2147483647 w 436"/>
              <a:gd name="T31" fmla="*/ 2147483647 h 177"/>
              <a:gd name="T32" fmla="*/ 2147483647 w 436"/>
              <a:gd name="T33" fmla="*/ 2147483647 h 177"/>
              <a:gd name="T34" fmla="*/ 2147483647 w 436"/>
              <a:gd name="T35" fmla="*/ 2147483647 h 177"/>
              <a:gd name="T36" fmla="*/ 2147483647 w 436"/>
              <a:gd name="T37" fmla="*/ 2147483647 h 177"/>
              <a:gd name="T38" fmla="*/ 2147483647 w 436"/>
              <a:gd name="T39" fmla="*/ 2147483647 h 177"/>
              <a:gd name="T40" fmla="*/ 2147483647 w 436"/>
              <a:gd name="T41" fmla="*/ 2147483647 h 177"/>
              <a:gd name="T42" fmla="*/ 2147483647 w 436"/>
              <a:gd name="T43" fmla="*/ 2147483647 h 177"/>
              <a:gd name="T44" fmla="*/ 2147483647 w 436"/>
              <a:gd name="T45" fmla="*/ 2147483647 h 177"/>
              <a:gd name="T46" fmla="*/ 2147483647 w 436"/>
              <a:gd name="T47" fmla="*/ 2147483647 h 177"/>
              <a:gd name="T48" fmla="*/ 2147483647 w 436"/>
              <a:gd name="T49" fmla="*/ 2147483647 h 177"/>
              <a:gd name="T50" fmla="*/ 2147483647 w 436"/>
              <a:gd name="T51" fmla="*/ 2147483647 h 177"/>
              <a:gd name="T52" fmla="*/ 2147483647 w 436"/>
              <a:gd name="T53" fmla="*/ 2147483647 h 177"/>
              <a:gd name="T54" fmla="*/ 2147483647 w 436"/>
              <a:gd name="T55" fmla="*/ 2147483647 h 177"/>
              <a:gd name="T56" fmla="*/ 2147483647 w 436"/>
              <a:gd name="T57" fmla="*/ 2147483647 h 177"/>
              <a:gd name="T58" fmla="*/ 2147483647 w 436"/>
              <a:gd name="T59" fmla="*/ 2147483647 h 177"/>
              <a:gd name="T60" fmla="*/ 2147483647 w 436"/>
              <a:gd name="T61" fmla="*/ 2147483647 h 177"/>
              <a:gd name="T62" fmla="*/ 2147483647 w 436"/>
              <a:gd name="T63" fmla="*/ 2147483647 h 177"/>
              <a:gd name="T64" fmla="*/ 2147483647 w 436"/>
              <a:gd name="T65" fmla="*/ 2147483647 h 177"/>
              <a:gd name="T66" fmla="*/ 2147483647 w 436"/>
              <a:gd name="T67" fmla="*/ 2147483647 h 177"/>
              <a:gd name="T68" fmla="*/ 2147483647 w 436"/>
              <a:gd name="T69" fmla="*/ 2147483647 h 177"/>
              <a:gd name="T70" fmla="*/ 2147483647 w 436"/>
              <a:gd name="T71" fmla="*/ 2147483647 h 177"/>
              <a:gd name="T72" fmla="*/ 2147483647 w 436"/>
              <a:gd name="T73" fmla="*/ 2147483647 h 177"/>
              <a:gd name="T74" fmla="*/ 2147483647 w 436"/>
              <a:gd name="T75" fmla="*/ 2147483647 h 177"/>
              <a:gd name="T76" fmla="*/ 0 w 436"/>
              <a:gd name="T77" fmla="*/ 2147483647 h 177"/>
              <a:gd name="T78" fmla="*/ 2147483647 w 436"/>
              <a:gd name="T79" fmla="*/ 2147483647 h 177"/>
              <a:gd name="T80" fmla="*/ 2147483647 w 436"/>
              <a:gd name="T81" fmla="*/ 2147483647 h 177"/>
              <a:gd name="T82" fmla="*/ 2147483647 w 436"/>
              <a:gd name="T83" fmla="*/ 2147483647 h 177"/>
              <a:gd name="T84" fmla="*/ 2147483647 w 436"/>
              <a:gd name="T85" fmla="*/ 2147483647 h 177"/>
              <a:gd name="T86" fmla="*/ 2147483647 w 436"/>
              <a:gd name="T87" fmla="*/ 2147483647 h 177"/>
              <a:gd name="T88" fmla="*/ 2147483647 w 436"/>
              <a:gd name="T89" fmla="*/ 2147483647 h 177"/>
              <a:gd name="T90" fmla="*/ 2147483647 w 436"/>
              <a:gd name="T91" fmla="*/ 2147483647 h 177"/>
              <a:gd name="T92" fmla="*/ 2147483647 w 436"/>
              <a:gd name="T93" fmla="*/ 2147483647 h 177"/>
              <a:gd name="T94" fmla="*/ 2147483647 w 436"/>
              <a:gd name="T95" fmla="*/ 0 h 177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436"/>
              <a:gd name="T145" fmla="*/ 0 h 177"/>
              <a:gd name="T146" fmla="*/ 436 w 436"/>
              <a:gd name="T147" fmla="*/ 177 h 177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436" h="177">
                <a:moveTo>
                  <a:pt x="188" y="0"/>
                </a:moveTo>
                <a:lnTo>
                  <a:pt x="208" y="20"/>
                </a:lnTo>
                <a:lnTo>
                  <a:pt x="223" y="12"/>
                </a:lnTo>
                <a:lnTo>
                  <a:pt x="238" y="16"/>
                </a:lnTo>
                <a:lnTo>
                  <a:pt x="261" y="39"/>
                </a:lnTo>
                <a:lnTo>
                  <a:pt x="285" y="49"/>
                </a:lnTo>
                <a:lnTo>
                  <a:pt x="296" y="51"/>
                </a:lnTo>
                <a:lnTo>
                  <a:pt x="307" y="41"/>
                </a:lnTo>
                <a:lnTo>
                  <a:pt x="320" y="37"/>
                </a:lnTo>
                <a:lnTo>
                  <a:pt x="353" y="45"/>
                </a:lnTo>
                <a:lnTo>
                  <a:pt x="400" y="55"/>
                </a:lnTo>
                <a:lnTo>
                  <a:pt x="435" y="63"/>
                </a:lnTo>
                <a:lnTo>
                  <a:pt x="424" y="78"/>
                </a:lnTo>
                <a:lnTo>
                  <a:pt x="400" y="100"/>
                </a:lnTo>
                <a:lnTo>
                  <a:pt x="393" y="108"/>
                </a:lnTo>
                <a:lnTo>
                  <a:pt x="395" y="123"/>
                </a:lnTo>
                <a:lnTo>
                  <a:pt x="380" y="123"/>
                </a:lnTo>
                <a:lnTo>
                  <a:pt x="362" y="113"/>
                </a:lnTo>
                <a:lnTo>
                  <a:pt x="344" y="108"/>
                </a:lnTo>
                <a:lnTo>
                  <a:pt x="300" y="117"/>
                </a:lnTo>
                <a:lnTo>
                  <a:pt x="289" y="127"/>
                </a:lnTo>
                <a:lnTo>
                  <a:pt x="276" y="141"/>
                </a:lnTo>
                <a:lnTo>
                  <a:pt x="254" y="156"/>
                </a:lnTo>
                <a:lnTo>
                  <a:pt x="238" y="156"/>
                </a:lnTo>
                <a:lnTo>
                  <a:pt x="225" y="143"/>
                </a:lnTo>
                <a:lnTo>
                  <a:pt x="212" y="143"/>
                </a:lnTo>
                <a:lnTo>
                  <a:pt x="166" y="164"/>
                </a:lnTo>
                <a:lnTo>
                  <a:pt x="146" y="174"/>
                </a:lnTo>
                <a:lnTo>
                  <a:pt x="126" y="176"/>
                </a:lnTo>
                <a:lnTo>
                  <a:pt x="91" y="174"/>
                </a:lnTo>
                <a:lnTo>
                  <a:pt x="75" y="174"/>
                </a:lnTo>
                <a:lnTo>
                  <a:pt x="64" y="158"/>
                </a:lnTo>
                <a:lnTo>
                  <a:pt x="57" y="153"/>
                </a:lnTo>
                <a:lnTo>
                  <a:pt x="46" y="147"/>
                </a:lnTo>
                <a:lnTo>
                  <a:pt x="40" y="139"/>
                </a:lnTo>
                <a:lnTo>
                  <a:pt x="33" y="123"/>
                </a:lnTo>
                <a:lnTo>
                  <a:pt x="33" y="106"/>
                </a:lnTo>
                <a:lnTo>
                  <a:pt x="18" y="96"/>
                </a:lnTo>
                <a:lnTo>
                  <a:pt x="0" y="84"/>
                </a:lnTo>
                <a:lnTo>
                  <a:pt x="22" y="68"/>
                </a:lnTo>
                <a:lnTo>
                  <a:pt x="40" y="61"/>
                </a:lnTo>
                <a:lnTo>
                  <a:pt x="66" y="68"/>
                </a:lnTo>
                <a:lnTo>
                  <a:pt x="88" y="76"/>
                </a:lnTo>
                <a:lnTo>
                  <a:pt x="95" y="57"/>
                </a:lnTo>
                <a:lnTo>
                  <a:pt x="110" y="25"/>
                </a:lnTo>
                <a:lnTo>
                  <a:pt x="135" y="25"/>
                </a:lnTo>
                <a:lnTo>
                  <a:pt x="155" y="12"/>
                </a:lnTo>
                <a:lnTo>
                  <a:pt x="188" y="0"/>
                </a:lnTo>
              </a:path>
            </a:pathLst>
          </a:custGeom>
          <a:solidFill>
            <a:srgbClr val="FF00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56" name="Freeform 17"/>
          <p:cNvSpPr>
            <a:spLocks/>
          </p:cNvSpPr>
          <p:nvPr/>
        </p:nvSpPr>
        <p:spPr bwMode="auto">
          <a:xfrm>
            <a:off x="6391275" y="4714875"/>
            <a:ext cx="2109788" cy="1127125"/>
          </a:xfrm>
          <a:custGeom>
            <a:avLst/>
            <a:gdLst>
              <a:gd name="T0" fmla="*/ 2147483647 w 1495"/>
              <a:gd name="T1" fmla="*/ 2147483647 h 710"/>
              <a:gd name="T2" fmla="*/ 2147483647 w 1495"/>
              <a:gd name="T3" fmla="*/ 2147483647 h 710"/>
              <a:gd name="T4" fmla="*/ 2147483647 w 1495"/>
              <a:gd name="T5" fmla="*/ 2147483647 h 710"/>
              <a:gd name="T6" fmla="*/ 2147483647 w 1495"/>
              <a:gd name="T7" fmla="*/ 2147483647 h 710"/>
              <a:gd name="T8" fmla="*/ 2147483647 w 1495"/>
              <a:gd name="T9" fmla="*/ 2147483647 h 710"/>
              <a:gd name="T10" fmla="*/ 2147483647 w 1495"/>
              <a:gd name="T11" fmla="*/ 2147483647 h 710"/>
              <a:gd name="T12" fmla="*/ 2147483647 w 1495"/>
              <a:gd name="T13" fmla="*/ 2147483647 h 710"/>
              <a:gd name="T14" fmla="*/ 2147483647 w 1495"/>
              <a:gd name="T15" fmla="*/ 2147483647 h 710"/>
              <a:gd name="T16" fmla="*/ 2147483647 w 1495"/>
              <a:gd name="T17" fmla="*/ 2147483647 h 710"/>
              <a:gd name="T18" fmla="*/ 2147483647 w 1495"/>
              <a:gd name="T19" fmla="*/ 2147483647 h 710"/>
              <a:gd name="T20" fmla="*/ 2147483647 w 1495"/>
              <a:gd name="T21" fmla="*/ 2147483647 h 710"/>
              <a:gd name="T22" fmla="*/ 2147483647 w 1495"/>
              <a:gd name="T23" fmla="*/ 2147483647 h 710"/>
              <a:gd name="T24" fmla="*/ 2147483647 w 1495"/>
              <a:gd name="T25" fmla="*/ 2147483647 h 710"/>
              <a:gd name="T26" fmla="*/ 2147483647 w 1495"/>
              <a:gd name="T27" fmla="*/ 2147483647 h 710"/>
              <a:gd name="T28" fmla="*/ 2147483647 w 1495"/>
              <a:gd name="T29" fmla="*/ 2147483647 h 710"/>
              <a:gd name="T30" fmla="*/ 2147483647 w 1495"/>
              <a:gd name="T31" fmla="*/ 2147483647 h 710"/>
              <a:gd name="T32" fmla="*/ 2147483647 w 1495"/>
              <a:gd name="T33" fmla="*/ 2147483647 h 710"/>
              <a:gd name="T34" fmla="*/ 2147483647 w 1495"/>
              <a:gd name="T35" fmla="*/ 2147483647 h 710"/>
              <a:gd name="T36" fmla="*/ 2147483647 w 1495"/>
              <a:gd name="T37" fmla="*/ 2147483647 h 710"/>
              <a:gd name="T38" fmla="*/ 2147483647 w 1495"/>
              <a:gd name="T39" fmla="*/ 2147483647 h 710"/>
              <a:gd name="T40" fmla="*/ 2147483647 w 1495"/>
              <a:gd name="T41" fmla="*/ 2147483647 h 710"/>
              <a:gd name="T42" fmla="*/ 2147483647 w 1495"/>
              <a:gd name="T43" fmla="*/ 2147483647 h 710"/>
              <a:gd name="T44" fmla="*/ 2147483647 w 1495"/>
              <a:gd name="T45" fmla="*/ 2147483647 h 710"/>
              <a:gd name="T46" fmla="*/ 2147483647 w 1495"/>
              <a:gd name="T47" fmla="*/ 2147483647 h 710"/>
              <a:gd name="T48" fmla="*/ 2147483647 w 1495"/>
              <a:gd name="T49" fmla="*/ 2147483647 h 710"/>
              <a:gd name="T50" fmla="*/ 2147483647 w 1495"/>
              <a:gd name="T51" fmla="*/ 2147483647 h 710"/>
              <a:gd name="T52" fmla="*/ 2147483647 w 1495"/>
              <a:gd name="T53" fmla="*/ 2147483647 h 710"/>
              <a:gd name="T54" fmla="*/ 2147483647 w 1495"/>
              <a:gd name="T55" fmla="*/ 2147483647 h 710"/>
              <a:gd name="T56" fmla="*/ 2147483647 w 1495"/>
              <a:gd name="T57" fmla="*/ 2147483647 h 710"/>
              <a:gd name="T58" fmla="*/ 2147483647 w 1495"/>
              <a:gd name="T59" fmla="*/ 2147483647 h 710"/>
              <a:gd name="T60" fmla="*/ 2147483647 w 1495"/>
              <a:gd name="T61" fmla="*/ 2147483647 h 710"/>
              <a:gd name="T62" fmla="*/ 2147483647 w 1495"/>
              <a:gd name="T63" fmla="*/ 2147483647 h 710"/>
              <a:gd name="T64" fmla="*/ 2147483647 w 1495"/>
              <a:gd name="T65" fmla="*/ 2147483647 h 710"/>
              <a:gd name="T66" fmla="*/ 2147483647 w 1495"/>
              <a:gd name="T67" fmla="*/ 2147483647 h 710"/>
              <a:gd name="T68" fmla="*/ 2147483647 w 1495"/>
              <a:gd name="T69" fmla="*/ 2147483647 h 710"/>
              <a:gd name="T70" fmla="*/ 2147483647 w 1495"/>
              <a:gd name="T71" fmla="*/ 2147483647 h 710"/>
              <a:gd name="T72" fmla="*/ 2147483647 w 1495"/>
              <a:gd name="T73" fmla="*/ 2147483647 h 710"/>
              <a:gd name="T74" fmla="*/ 2147483647 w 1495"/>
              <a:gd name="T75" fmla="*/ 2147483647 h 710"/>
              <a:gd name="T76" fmla="*/ 2147483647 w 1495"/>
              <a:gd name="T77" fmla="*/ 2147483647 h 710"/>
              <a:gd name="T78" fmla="*/ 2147483647 w 1495"/>
              <a:gd name="T79" fmla="*/ 2147483647 h 710"/>
              <a:gd name="T80" fmla="*/ 2147483647 w 1495"/>
              <a:gd name="T81" fmla="*/ 2147483647 h 710"/>
              <a:gd name="T82" fmla="*/ 2147483647 w 1495"/>
              <a:gd name="T83" fmla="*/ 2147483647 h 710"/>
              <a:gd name="T84" fmla="*/ 2147483647 w 1495"/>
              <a:gd name="T85" fmla="*/ 2147483647 h 710"/>
              <a:gd name="T86" fmla="*/ 2147483647 w 1495"/>
              <a:gd name="T87" fmla="*/ 2147483647 h 710"/>
              <a:gd name="T88" fmla="*/ 2147483647 w 1495"/>
              <a:gd name="T89" fmla="*/ 2147483647 h 710"/>
              <a:gd name="T90" fmla="*/ 0 w 1495"/>
              <a:gd name="T91" fmla="*/ 2147483647 h 710"/>
              <a:gd name="T92" fmla="*/ 2147483647 w 1495"/>
              <a:gd name="T93" fmla="*/ 2147483647 h 710"/>
              <a:gd name="T94" fmla="*/ 2147483647 w 1495"/>
              <a:gd name="T95" fmla="*/ 2147483647 h 710"/>
              <a:gd name="T96" fmla="*/ 2147483647 w 1495"/>
              <a:gd name="T97" fmla="*/ 2147483647 h 71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495"/>
              <a:gd name="T148" fmla="*/ 0 h 710"/>
              <a:gd name="T149" fmla="*/ 1495 w 1495"/>
              <a:gd name="T150" fmla="*/ 710 h 71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495" h="710">
                <a:moveTo>
                  <a:pt x="204" y="301"/>
                </a:moveTo>
                <a:lnTo>
                  <a:pt x="208" y="275"/>
                </a:lnTo>
                <a:lnTo>
                  <a:pt x="250" y="270"/>
                </a:lnTo>
                <a:lnTo>
                  <a:pt x="264" y="270"/>
                </a:lnTo>
                <a:lnTo>
                  <a:pt x="242" y="256"/>
                </a:lnTo>
                <a:lnTo>
                  <a:pt x="213" y="248"/>
                </a:lnTo>
                <a:lnTo>
                  <a:pt x="213" y="232"/>
                </a:lnTo>
                <a:lnTo>
                  <a:pt x="277" y="217"/>
                </a:lnTo>
                <a:lnTo>
                  <a:pt x="326" y="211"/>
                </a:lnTo>
                <a:lnTo>
                  <a:pt x="361" y="197"/>
                </a:lnTo>
                <a:lnTo>
                  <a:pt x="381" y="205"/>
                </a:lnTo>
                <a:lnTo>
                  <a:pt x="399" y="182"/>
                </a:lnTo>
                <a:lnTo>
                  <a:pt x="437" y="150"/>
                </a:lnTo>
                <a:lnTo>
                  <a:pt x="463" y="129"/>
                </a:lnTo>
                <a:lnTo>
                  <a:pt x="483" y="119"/>
                </a:lnTo>
                <a:lnTo>
                  <a:pt x="521" y="119"/>
                </a:lnTo>
                <a:lnTo>
                  <a:pt x="559" y="107"/>
                </a:lnTo>
                <a:lnTo>
                  <a:pt x="618" y="88"/>
                </a:lnTo>
                <a:lnTo>
                  <a:pt x="632" y="88"/>
                </a:lnTo>
                <a:lnTo>
                  <a:pt x="647" y="102"/>
                </a:lnTo>
                <a:lnTo>
                  <a:pt x="665" y="115"/>
                </a:lnTo>
                <a:lnTo>
                  <a:pt x="692" y="102"/>
                </a:lnTo>
                <a:lnTo>
                  <a:pt x="716" y="115"/>
                </a:lnTo>
                <a:lnTo>
                  <a:pt x="734" y="127"/>
                </a:lnTo>
                <a:lnTo>
                  <a:pt x="754" y="129"/>
                </a:lnTo>
                <a:lnTo>
                  <a:pt x="767" y="137"/>
                </a:lnTo>
                <a:lnTo>
                  <a:pt x="780" y="123"/>
                </a:lnTo>
                <a:lnTo>
                  <a:pt x="818" y="133"/>
                </a:lnTo>
                <a:lnTo>
                  <a:pt x="880" y="137"/>
                </a:lnTo>
                <a:lnTo>
                  <a:pt x="935" y="129"/>
                </a:lnTo>
                <a:lnTo>
                  <a:pt x="962" y="119"/>
                </a:lnTo>
                <a:lnTo>
                  <a:pt x="973" y="111"/>
                </a:lnTo>
                <a:lnTo>
                  <a:pt x="991" y="98"/>
                </a:lnTo>
                <a:lnTo>
                  <a:pt x="1020" y="107"/>
                </a:lnTo>
                <a:lnTo>
                  <a:pt x="1046" y="102"/>
                </a:lnTo>
                <a:lnTo>
                  <a:pt x="1071" y="84"/>
                </a:lnTo>
                <a:lnTo>
                  <a:pt x="1108" y="59"/>
                </a:lnTo>
                <a:lnTo>
                  <a:pt x="1115" y="45"/>
                </a:lnTo>
                <a:lnTo>
                  <a:pt x="1117" y="29"/>
                </a:lnTo>
                <a:lnTo>
                  <a:pt x="1139" y="25"/>
                </a:lnTo>
                <a:lnTo>
                  <a:pt x="1159" y="29"/>
                </a:lnTo>
                <a:lnTo>
                  <a:pt x="1195" y="29"/>
                </a:lnTo>
                <a:lnTo>
                  <a:pt x="1206" y="16"/>
                </a:lnTo>
                <a:lnTo>
                  <a:pt x="1224" y="0"/>
                </a:lnTo>
                <a:lnTo>
                  <a:pt x="1241" y="6"/>
                </a:lnTo>
                <a:lnTo>
                  <a:pt x="1248" y="20"/>
                </a:lnTo>
                <a:lnTo>
                  <a:pt x="1295" y="29"/>
                </a:lnTo>
                <a:lnTo>
                  <a:pt x="1326" y="90"/>
                </a:lnTo>
                <a:lnTo>
                  <a:pt x="1494" y="160"/>
                </a:lnTo>
                <a:lnTo>
                  <a:pt x="1494" y="387"/>
                </a:lnTo>
                <a:lnTo>
                  <a:pt x="1443" y="383"/>
                </a:lnTo>
                <a:lnTo>
                  <a:pt x="1428" y="391"/>
                </a:lnTo>
                <a:lnTo>
                  <a:pt x="1405" y="377"/>
                </a:lnTo>
                <a:lnTo>
                  <a:pt x="1405" y="387"/>
                </a:lnTo>
                <a:lnTo>
                  <a:pt x="1392" y="395"/>
                </a:lnTo>
                <a:lnTo>
                  <a:pt x="1372" y="400"/>
                </a:lnTo>
                <a:lnTo>
                  <a:pt x="1354" y="381"/>
                </a:lnTo>
                <a:lnTo>
                  <a:pt x="1330" y="391"/>
                </a:lnTo>
                <a:lnTo>
                  <a:pt x="1337" y="408"/>
                </a:lnTo>
                <a:lnTo>
                  <a:pt x="1317" y="408"/>
                </a:lnTo>
                <a:lnTo>
                  <a:pt x="1283" y="408"/>
                </a:lnTo>
                <a:lnTo>
                  <a:pt x="1270" y="422"/>
                </a:lnTo>
                <a:lnTo>
                  <a:pt x="1252" y="420"/>
                </a:lnTo>
                <a:lnTo>
                  <a:pt x="1237" y="422"/>
                </a:lnTo>
                <a:lnTo>
                  <a:pt x="1237" y="434"/>
                </a:lnTo>
                <a:lnTo>
                  <a:pt x="1210" y="459"/>
                </a:lnTo>
                <a:lnTo>
                  <a:pt x="1177" y="486"/>
                </a:lnTo>
                <a:lnTo>
                  <a:pt x="1122" y="490"/>
                </a:lnTo>
                <a:lnTo>
                  <a:pt x="1117" y="506"/>
                </a:lnTo>
                <a:lnTo>
                  <a:pt x="1115" y="514"/>
                </a:lnTo>
                <a:lnTo>
                  <a:pt x="1084" y="514"/>
                </a:lnTo>
                <a:lnTo>
                  <a:pt x="1055" y="520"/>
                </a:lnTo>
                <a:lnTo>
                  <a:pt x="1029" y="514"/>
                </a:lnTo>
                <a:lnTo>
                  <a:pt x="1015" y="506"/>
                </a:lnTo>
                <a:lnTo>
                  <a:pt x="1000" y="520"/>
                </a:lnTo>
                <a:lnTo>
                  <a:pt x="962" y="537"/>
                </a:lnTo>
                <a:lnTo>
                  <a:pt x="913" y="537"/>
                </a:lnTo>
                <a:lnTo>
                  <a:pt x="889" y="529"/>
                </a:lnTo>
                <a:lnTo>
                  <a:pt x="869" y="549"/>
                </a:lnTo>
                <a:lnTo>
                  <a:pt x="871" y="580"/>
                </a:lnTo>
                <a:lnTo>
                  <a:pt x="847" y="623"/>
                </a:lnTo>
                <a:lnTo>
                  <a:pt x="827" y="631"/>
                </a:lnTo>
                <a:lnTo>
                  <a:pt x="809" y="602"/>
                </a:lnTo>
                <a:lnTo>
                  <a:pt x="800" y="592"/>
                </a:lnTo>
                <a:lnTo>
                  <a:pt x="809" y="572"/>
                </a:lnTo>
                <a:lnTo>
                  <a:pt x="818" y="559"/>
                </a:lnTo>
                <a:lnTo>
                  <a:pt x="809" y="553"/>
                </a:lnTo>
                <a:lnTo>
                  <a:pt x="796" y="553"/>
                </a:lnTo>
                <a:lnTo>
                  <a:pt x="785" y="572"/>
                </a:lnTo>
                <a:lnTo>
                  <a:pt x="758" y="592"/>
                </a:lnTo>
                <a:lnTo>
                  <a:pt x="734" y="584"/>
                </a:lnTo>
                <a:lnTo>
                  <a:pt x="698" y="580"/>
                </a:lnTo>
                <a:lnTo>
                  <a:pt x="661" y="627"/>
                </a:lnTo>
                <a:lnTo>
                  <a:pt x="647" y="635"/>
                </a:lnTo>
                <a:lnTo>
                  <a:pt x="643" y="648"/>
                </a:lnTo>
                <a:lnTo>
                  <a:pt x="590" y="662"/>
                </a:lnTo>
                <a:lnTo>
                  <a:pt x="576" y="662"/>
                </a:lnTo>
                <a:lnTo>
                  <a:pt x="479" y="635"/>
                </a:lnTo>
                <a:lnTo>
                  <a:pt x="450" y="631"/>
                </a:lnTo>
                <a:lnTo>
                  <a:pt x="415" y="623"/>
                </a:lnTo>
                <a:lnTo>
                  <a:pt x="381" y="619"/>
                </a:lnTo>
                <a:lnTo>
                  <a:pt x="372" y="637"/>
                </a:lnTo>
                <a:lnTo>
                  <a:pt x="368" y="666"/>
                </a:lnTo>
                <a:lnTo>
                  <a:pt x="366" y="674"/>
                </a:lnTo>
                <a:lnTo>
                  <a:pt x="339" y="682"/>
                </a:lnTo>
                <a:lnTo>
                  <a:pt x="335" y="682"/>
                </a:lnTo>
                <a:lnTo>
                  <a:pt x="306" y="709"/>
                </a:lnTo>
                <a:lnTo>
                  <a:pt x="288" y="709"/>
                </a:lnTo>
                <a:lnTo>
                  <a:pt x="282" y="689"/>
                </a:lnTo>
                <a:lnTo>
                  <a:pt x="266" y="686"/>
                </a:lnTo>
                <a:lnTo>
                  <a:pt x="250" y="674"/>
                </a:lnTo>
                <a:lnTo>
                  <a:pt x="246" y="658"/>
                </a:lnTo>
                <a:lnTo>
                  <a:pt x="213" y="654"/>
                </a:lnTo>
                <a:lnTo>
                  <a:pt x="195" y="648"/>
                </a:lnTo>
                <a:lnTo>
                  <a:pt x="191" y="637"/>
                </a:lnTo>
                <a:lnTo>
                  <a:pt x="171" y="637"/>
                </a:lnTo>
                <a:lnTo>
                  <a:pt x="153" y="623"/>
                </a:lnTo>
                <a:lnTo>
                  <a:pt x="149" y="615"/>
                </a:lnTo>
                <a:lnTo>
                  <a:pt x="133" y="623"/>
                </a:lnTo>
                <a:lnTo>
                  <a:pt x="115" y="619"/>
                </a:lnTo>
                <a:lnTo>
                  <a:pt x="106" y="615"/>
                </a:lnTo>
                <a:lnTo>
                  <a:pt x="111" y="598"/>
                </a:lnTo>
                <a:lnTo>
                  <a:pt x="86" y="584"/>
                </a:lnTo>
                <a:lnTo>
                  <a:pt x="91" y="572"/>
                </a:lnTo>
                <a:lnTo>
                  <a:pt x="98" y="564"/>
                </a:lnTo>
                <a:lnTo>
                  <a:pt x="73" y="549"/>
                </a:lnTo>
                <a:lnTo>
                  <a:pt x="9" y="525"/>
                </a:lnTo>
                <a:lnTo>
                  <a:pt x="18" y="502"/>
                </a:lnTo>
                <a:lnTo>
                  <a:pt x="38" y="502"/>
                </a:lnTo>
                <a:lnTo>
                  <a:pt x="49" y="516"/>
                </a:lnTo>
                <a:lnTo>
                  <a:pt x="44" y="494"/>
                </a:lnTo>
                <a:lnTo>
                  <a:pt x="55" y="475"/>
                </a:lnTo>
                <a:lnTo>
                  <a:pt x="64" y="455"/>
                </a:lnTo>
                <a:lnTo>
                  <a:pt x="44" y="439"/>
                </a:lnTo>
                <a:lnTo>
                  <a:pt x="27" y="422"/>
                </a:lnTo>
                <a:lnTo>
                  <a:pt x="27" y="408"/>
                </a:lnTo>
                <a:lnTo>
                  <a:pt x="9" y="408"/>
                </a:lnTo>
                <a:lnTo>
                  <a:pt x="0" y="404"/>
                </a:lnTo>
                <a:lnTo>
                  <a:pt x="7" y="369"/>
                </a:lnTo>
                <a:lnTo>
                  <a:pt x="35" y="318"/>
                </a:lnTo>
                <a:lnTo>
                  <a:pt x="38" y="318"/>
                </a:lnTo>
                <a:lnTo>
                  <a:pt x="64" y="318"/>
                </a:lnTo>
                <a:lnTo>
                  <a:pt x="86" y="326"/>
                </a:lnTo>
                <a:lnTo>
                  <a:pt x="98" y="326"/>
                </a:lnTo>
                <a:lnTo>
                  <a:pt x="98" y="309"/>
                </a:lnTo>
                <a:lnTo>
                  <a:pt x="124" y="305"/>
                </a:lnTo>
                <a:lnTo>
                  <a:pt x="171" y="305"/>
                </a:lnTo>
                <a:lnTo>
                  <a:pt x="204" y="301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57" name="Freeform 18"/>
          <p:cNvSpPr>
            <a:spLocks/>
          </p:cNvSpPr>
          <p:nvPr/>
        </p:nvSpPr>
        <p:spPr bwMode="auto">
          <a:xfrm>
            <a:off x="7164388" y="5316538"/>
            <a:ext cx="60325" cy="76200"/>
          </a:xfrm>
          <a:custGeom>
            <a:avLst/>
            <a:gdLst>
              <a:gd name="T0" fmla="*/ 2147483647 w 43"/>
              <a:gd name="T1" fmla="*/ 0 h 48"/>
              <a:gd name="T2" fmla="*/ 2147483647 w 43"/>
              <a:gd name="T3" fmla="*/ 2147483647 h 48"/>
              <a:gd name="T4" fmla="*/ 0 w 43"/>
              <a:gd name="T5" fmla="*/ 2147483647 h 48"/>
              <a:gd name="T6" fmla="*/ 0 w 43"/>
              <a:gd name="T7" fmla="*/ 2147483647 h 48"/>
              <a:gd name="T8" fmla="*/ 2147483647 w 43"/>
              <a:gd name="T9" fmla="*/ 2147483647 h 48"/>
              <a:gd name="T10" fmla="*/ 2147483647 w 43"/>
              <a:gd name="T11" fmla="*/ 2147483647 h 48"/>
              <a:gd name="T12" fmla="*/ 2147483647 w 43"/>
              <a:gd name="T13" fmla="*/ 2147483647 h 48"/>
              <a:gd name="T14" fmla="*/ 2147483647 w 43"/>
              <a:gd name="T15" fmla="*/ 2147483647 h 48"/>
              <a:gd name="T16" fmla="*/ 2147483647 w 43"/>
              <a:gd name="T17" fmla="*/ 0 h 4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3"/>
              <a:gd name="T28" fmla="*/ 0 h 48"/>
              <a:gd name="T29" fmla="*/ 43 w 43"/>
              <a:gd name="T30" fmla="*/ 48 h 4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3" h="48">
                <a:moveTo>
                  <a:pt x="7" y="0"/>
                </a:moveTo>
                <a:lnTo>
                  <a:pt x="7" y="12"/>
                </a:lnTo>
                <a:lnTo>
                  <a:pt x="0" y="33"/>
                </a:lnTo>
                <a:lnTo>
                  <a:pt x="0" y="43"/>
                </a:lnTo>
                <a:lnTo>
                  <a:pt x="15" y="43"/>
                </a:lnTo>
                <a:lnTo>
                  <a:pt x="29" y="47"/>
                </a:lnTo>
                <a:lnTo>
                  <a:pt x="42" y="37"/>
                </a:lnTo>
                <a:lnTo>
                  <a:pt x="18" y="12"/>
                </a:lnTo>
                <a:lnTo>
                  <a:pt x="7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58" name="Freeform 19"/>
          <p:cNvSpPr>
            <a:spLocks/>
          </p:cNvSpPr>
          <p:nvPr/>
        </p:nvSpPr>
        <p:spPr bwMode="auto">
          <a:xfrm>
            <a:off x="2411413" y="4424363"/>
            <a:ext cx="493712" cy="735012"/>
          </a:xfrm>
          <a:custGeom>
            <a:avLst/>
            <a:gdLst>
              <a:gd name="T0" fmla="*/ 2147483647 w 350"/>
              <a:gd name="T1" fmla="*/ 0 h 463"/>
              <a:gd name="T2" fmla="*/ 2147483647 w 350"/>
              <a:gd name="T3" fmla="*/ 2147483647 h 463"/>
              <a:gd name="T4" fmla="*/ 2147483647 w 350"/>
              <a:gd name="T5" fmla="*/ 2147483647 h 463"/>
              <a:gd name="T6" fmla="*/ 2147483647 w 350"/>
              <a:gd name="T7" fmla="*/ 2147483647 h 463"/>
              <a:gd name="T8" fmla="*/ 2147483647 w 350"/>
              <a:gd name="T9" fmla="*/ 2147483647 h 463"/>
              <a:gd name="T10" fmla="*/ 2147483647 w 350"/>
              <a:gd name="T11" fmla="*/ 2147483647 h 463"/>
              <a:gd name="T12" fmla="*/ 2147483647 w 350"/>
              <a:gd name="T13" fmla="*/ 2147483647 h 463"/>
              <a:gd name="T14" fmla="*/ 2147483647 w 350"/>
              <a:gd name="T15" fmla="*/ 2147483647 h 463"/>
              <a:gd name="T16" fmla="*/ 2147483647 w 350"/>
              <a:gd name="T17" fmla="*/ 2147483647 h 463"/>
              <a:gd name="T18" fmla="*/ 2147483647 w 350"/>
              <a:gd name="T19" fmla="*/ 2147483647 h 463"/>
              <a:gd name="T20" fmla="*/ 2147483647 w 350"/>
              <a:gd name="T21" fmla="*/ 2147483647 h 463"/>
              <a:gd name="T22" fmla="*/ 2147483647 w 350"/>
              <a:gd name="T23" fmla="*/ 2147483647 h 463"/>
              <a:gd name="T24" fmla="*/ 2147483647 w 350"/>
              <a:gd name="T25" fmla="*/ 2147483647 h 463"/>
              <a:gd name="T26" fmla="*/ 2147483647 w 350"/>
              <a:gd name="T27" fmla="*/ 2147483647 h 463"/>
              <a:gd name="T28" fmla="*/ 2147483647 w 350"/>
              <a:gd name="T29" fmla="*/ 2147483647 h 463"/>
              <a:gd name="T30" fmla="*/ 2147483647 w 350"/>
              <a:gd name="T31" fmla="*/ 2147483647 h 463"/>
              <a:gd name="T32" fmla="*/ 2147483647 w 350"/>
              <a:gd name="T33" fmla="*/ 2147483647 h 463"/>
              <a:gd name="T34" fmla="*/ 2147483647 w 350"/>
              <a:gd name="T35" fmla="*/ 2147483647 h 463"/>
              <a:gd name="T36" fmla="*/ 2147483647 w 350"/>
              <a:gd name="T37" fmla="*/ 2147483647 h 463"/>
              <a:gd name="T38" fmla="*/ 2147483647 w 350"/>
              <a:gd name="T39" fmla="*/ 2147483647 h 463"/>
              <a:gd name="T40" fmla="*/ 2147483647 w 350"/>
              <a:gd name="T41" fmla="*/ 2147483647 h 463"/>
              <a:gd name="T42" fmla="*/ 0 w 350"/>
              <a:gd name="T43" fmla="*/ 2147483647 h 463"/>
              <a:gd name="T44" fmla="*/ 2147483647 w 350"/>
              <a:gd name="T45" fmla="*/ 2147483647 h 463"/>
              <a:gd name="T46" fmla="*/ 2147483647 w 350"/>
              <a:gd name="T47" fmla="*/ 2147483647 h 463"/>
              <a:gd name="T48" fmla="*/ 2147483647 w 350"/>
              <a:gd name="T49" fmla="*/ 2147483647 h 463"/>
              <a:gd name="T50" fmla="*/ 2147483647 w 350"/>
              <a:gd name="T51" fmla="*/ 2147483647 h 463"/>
              <a:gd name="T52" fmla="*/ 2147483647 w 350"/>
              <a:gd name="T53" fmla="*/ 2147483647 h 463"/>
              <a:gd name="T54" fmla="*/ 2147483647 w 350"/>
              <a:gd name="T55" fmla="*/ 2147483647 h 463"/>
              <a:gd name="T56" fmla="*/ 2147483647 w 350"/>
              <a:gd name="T57" fmla="*/ 2147483647 h 463"/>
              <a:gd name="T58" fmla="*/ 2147483647 w 350"/>
              <a:gd name="T59" fmla="*/ 2147483647 h 463"/>
              <a:gd name="T60" fmla="*/ 2147483647 w 350"/>
              <a:gd name="T61" fmla="*/ 2147483647 h 463"/>
              <a:gd name="T62" fmla="*/ 2147483647 w 350"/>
              <a:gd name="T63" fmla="*/ 2147483647 h 463"/>
              <a:gd name="T64" fmla="*/ 2147483647 w 350"/>
              <a:gd name="T65" fmla="*/ 2147483647 h 463"/>
              <a:gd name="T66" fmla="*/ 2147483647 w 350"/>
              <a:gd name="T67" fmla="*/ 2147483647 h 463"/>
              <a:gd name="T68" fmla="*/ 2147483647 w 350"/>
              <a:gd name="T69" fmla="*/ 2147483647 h 46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350"/>
              <a:gd name="T106" fmla="*/ 0 h 463"/>
              <a:gd name="T107" fmla="*/ 350 w 350"/>
              <a:gd name="T108" fmla="*/ 463 h 463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350" h="463">
                <a:moveTo>
                  <a:pt x="176" y="4"/>
                </a:moveTo>
                <a:lnTo>
                  <a:pt x="202" y="0"/>
                </a:lnTo>
                <a:lnTo>
                  <a:pt x="218" y="18"/>
                </a:lnTo>
                <a:lnTo>
                  <a:pt x="222" y="39"/>
                </a:lnTo>
                <a:lnTo>
                  <a:pt x="229" y="43"/>
                </a:lnTo>
                <a:lnTo>
                  <a:pt x="240" y="39"/>
                </a:lnTo>
                <a:lnTo>
                  <a:pt x="280" y="55"/>
                </a:lnTo>
                <a:lnTo>
                  <a:pt x="291" y="47"/>
                </a:lnTo>
                <a:lnTo>
                  <a:pt x="309" y="47"/>
                </a:lnTo>
                <a:lnTo>
                  <a:pt x="318" y="60"/>
                </a:lnTo>
                <a:lnTo>
                  <a:pt x="327" y="80"/>
                </a:lnTo>
                <a:lnTo>
                  <a:pt x="340" y="94"/>
                </a:lnTo>
                <a:lnTo>
                  <a:pt x="349" y="101"/>
                </a:lnTo>
                <a:lnTo>
                  <a:pt x="347" y="109"/>
                </a:lnTo>
                <a:lnTo>
                  <a:pt x="316" y="117"/>
                </a:lnTo>
                <a:lnTo>
                  <a:pt x="282" y="133"/>
                </a:lnTo>
                <a:lnTo>
                  <a:pt x="285" y="162"/>
                </a:lnTo>
                <a:lnTo>
                  <a:pt x="265" y="177"/>
                </a:lnTo>
                <a:lnTo>
                  <a:pt x="249" y="189"/>
                </a:lnTo>
                <a:lnTo>
                  <a:pt x="247" y="216"/>
                </a:lnTo>
                <a:lnTo>
                  <a:pt x="247" y="234"/>
                </a:lnTo>
                <a:lnTo>
                  <a:pt x="233" y="246"/>
                </a:lnTo>
                <a:lnTo>
                  <a:pt x="225" y="234"/>
                </a:lnTo>
                <a:lnTo>
                  <a:pt x="205" y="240"/>
                </a:lnTo>
                <a:lnTo>
                  <a:pt x="202" y="248"/>
                </a:lnTo>
                <a:lnTo>
                  <a:pt x="200" y="271"/>
                </a:lnTo>
                <a:lnTo>
                  <a:pt x="207" y="279"/>
                </a:lnTo>
                <a:lnTo>
                  <a:pt x="202" y="304"/>
                </a:lnTo>
                <a:lnTo>
                  <a:pt x="191" y="314"/>
                </a:lnTo>
                <a:lnTo>
                  <a:pt x="176" y="333"/>
                </a:lnTo>
                <a:lnTo>
                  <a:pt x="169" y="347"/>
                </a:lnTo>
                <a:lnTo>
                  <a:pt x="173" y="376"/>
                </a:lnTo>
                <a:lnTo>
                  <a:pt x="187" y="390"/>
                </a:lnTo>
                <a:lnTo>
                  <a:pt x="178" y="400"/>
                </a:lnTo>
                <a:lnTo>
                  <a:pt x="144" y="411"/>
                </a:lnTo>
                <a:lnTo>
                  <a:pt x="131" y="421"/>
                </a:lnTo>
                <a:lnTo>
                  <a:pt x="131" y="433"/>
                </a:lnTo>
                <a:lnTo>
                  <a:pt x="131" y="458"/>
                </a:lnTo>
                <a:lnTo>
                  <a:pt x="93" y="458"/>
                </a:lnTo>
                <a:lnTo>
                  <a:pt x="67" y="462"/>
                </a:lnTo>
                <a:lnTo>
                  <a:pt x="38" y="429"/>
                </a:lnTo>
                <a:lnTo>
                  <a:pt x="20" y="429"/>
                </a:lnTo>
                <a:lnTo>
                  <a:pt x="7" y="429"/>
                </a:lnTo>
                <a:lnTo>
                  <a:pt x="0" y="419"/>
                </a:lnTo>
                <a:lnTo>
                  <a:pt x="7" y="407"/>
                </a:lnTo>
                <a:lnTo>
                  <a:pt x="24" y="384"/>
                </a:lnTo>
                <a:lnTo>
                  <a:pt x="33" y="359"/>
                </a:lnTo>
                <a:lnTo>
                  <a:pt x="53" y="333"/>
                </a:lnTo>
                <a:lnTo>
                  <a:pt x="58" y="316"/>
                </a:lnTo>
                <a:lnTo>
                  <a:pt x="49" y="306"/>
                </a:lnTo>
                <a:lnTo>
                  <a:pt x="38" y="294"/>
                </a:lnTo>
                <a:lnTo>
                  <a:pt x="33" y="285"/>
                </a:lnTo>
                <a:lnTo>
                  <a:pt x="49" y="281"/>
                </a:lnTo>
                <a:lnTo>
                  <a:pt x="58" y="267"/>
                </a:lnTo>
                <a:lnTo>
                  <a:pt x="42" y="263"/>
                </a:lnTo>
                <a:lnTo>
                  <a:pt x="24" y="271"/>
                </a:lnTo>
                <a:lnTo>
                  <a:pt x="24" y="251"/>
                </a:lnTo>
                <a:lnTo>
                  <a:pt x="33" y="238"/>
                </a:lnTo>
                <a:lnTo>
                  <a:pt x="42" y="228"/>
                </a:lnTo>
                <a:lnTo>
                  <a:pt x="47" y="211"/>
                </a:lnTo>
                <a:lnTo>
                  <a:pt x="49" y="199"/>
                </a:lnTo>
                <a:lnTo>
                  <a:pt x="58" y="197"/>
                </a:lnTo>
                <a:lnTo>
                  <a:pt x="71" y="203"/>
                </a:lnTo>
                <a:lnTo>
                  <a:pt x="93" y="177"/>
                </a:lnTo>
                <a:lnTo>
                  <a:pt x="107" y="158"/>
                </a:lnTo>
                <a:lnTo>
                  <a:pt x="138" y="121"/>
                </a:lnTo>
                <a:lnTo>
                  <a:pt x="138" y="107"/>
                </a:lnTo>
                <a:lnTo>
                  <a:pt x="156" y="82"/>
                </a:lnTo>
                <a:lnTo>
                  <a:pt x="160" y="55"/>
                </a:lnTo>
                <a:lnTo>
                  <a:pt x="169" y="39"/>
                </a:lnTo>
                <a:lnTo>
                  <a:pt x="176" y="4"/>
                </a:lnTo>
              </a:path>
            </a:pathLst>
          </a:custGeom>
          <a:solidFill>
            <a:srgbClr val="FF33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59" name="Freeform 20"/>
          <p:cNvSpPr>
            <a:spLocks/>
          </p:cNvSpPr>
          <p:nvPr/>
        </p:nvSpPr>
        <p:spPr bwMode="auto">
          <a:xfrm>
            <a:off x="2595563" y="4194175"/>
            <a:ext cx="1306512" cy="1208088"/>
          </a:xfrm>
          <a:custGeom>
            <a:avLst/>
            <a:gdLst>
              <a:gd name="T0" fmla="*/ 2147483647 w 926"/>
              <a:gd name="T1" fmla="*/ 2147483647 h 761"/>
              <a:gd name="T2" fmla="*/ 2147483647 w 926"/>
              <a:gd name="T3" fmla="*/ 2147483647 h 761"/>
              <a:gd name="T4" fmla="*/ 2147483647 w 926"/>
              <a:gd name="T5" fmla="*/ 2147483647 h 761"/>
              <a:gd name="T6" fmla="*/ 2147483647 w 926"/>
              <a:gd name="T7" fmla="*/ 2147483647 h 761"/>
              <a:gd name="T8" fmla="*/ 2147483647 w 926"/>
              <a:gd name="T9" fmla="*/ 2147483647 h 761"/>
              <a:gd name="T10" fmla="*/ 2147483647 w 926"/>
              <a:gd name="T11" fmla="*/ 2147483647 h 761"/>
              <a:gd name="T12" fmla="*/ 2147483647 w 926"/>
              <a:gd name="T13" fmla="*/ 2147483647 h 761"/>
              <a:gd name="T14" fmla="*/ 2147483647 w 926"/>
              <a:gd name="T15" fmla="*/ 2147483647 h 761"/>
              <a:gd name="T16" fmla="*/ 2147483647 w 926"/>
              <a:gd name="T17" fmla="*/ 2147483647 h 761"/>
              <a:gd name="T18" fmla="*/ 2147483647 w 926"/>
              <a:gd name="T19" fmla="*/ 2147483647 h 761"/>
              <a:gd name="T20" fmla="*/ 2147483647 w 926"/>
              <a:gd name="T21" fmla="*/ 2147483647 h 761"/>
              <a:gd name="T22" fmla="*/ 2147483647 w 926"/>
              <a:gd name="T23" fmla="*/ 2147483647 h 761"/>
              <a:gd name="T24" fmla="*/ 2147483647 w 926"/>
              <a:gd name="T25" fmla="*/ 2147483647 h 761"/>
              <a:gd name="T26" fmla="*/ 2147483647 w 926"/>
              <a:gd name="T27" fmla="*/ 2147483647 h 761"/>
              <a:gd name="T28" fmla="*/ 2147483647 w 926"/>
              <a:gd name="T29" fmla="*/ 2147483647 h 761"/>
              <a:gd name="T30" fmla="*/ 2147483647 w 926"/>
              <a:gd name="T31" fmla="*/ 2147483647 h 761"/>
              <a:gd name="T32" fmla="*/ 2147483647 w 926"/>
              <a:gd name="T33" fmla="*/ 2147483647 h 761"/>
              <a:gd name="T34" fmla="*/ 2147483647 w 926"/>
              <a:gd name="T35" fmla="*/ 2147483647 h 761"/>
              <a:gd name="T36" fmla="*/ 2147483647 w 926"/>
              <a:gd name="T37" fmla="*/ 2147483647 h 761"/>
              <a:gd name="T38" fmla="*/ 2147483647 w 926"/>
              <a:gd name="T39" fmla="*/ 2147483647 h 761"/>
              <a:gd name="T40" fmla="*/ 2147483647 w 926"/>
              <a:gd name="T41" fmla="*/ 2147483647 h 761"/>
              <a:gd name="T42" fmla="*/ 2147483647 w 926"/>
              <a:gd name="T43" fmla="*/ 2147483647 h 761"/>
              <a:gd name="T44" fmla="*/ 2147483647 w 926"/>
              <a:gd name="T45" fmla="*/ 2147483647 h 761"/>
              <a:gd name="T46" fmla="*/ 2147483647 w 926"/>
              <a:gd name="T47" fmla="*/ 2147483647 h 761"/>
              <a:gd name="T48" fmla="*/ 2147483647 w 926"/>
              <a:gd name="T49" fmla="*/ 2147483647 h 761"/>
              <a:gd name="T50" fmla="*/ 2147483647 w 926"/>
              <a:gd name="T51" fmla="*/ 2147483647 h 761"/>
              <a:gd name="T52" fmla="*/ 2147483647 w 926"/>
              <a:gd name="T53" fmla="*/ 2147483647 h 761"/>
              <a:gd name="T54" fmla="*/ 2147483647 w 926"/>
              <a:gd name="T55" fmla="*/ 2147483647 h 761"/>
              <a:gd name="T56" fmla="*/ 2147483647 w 926"/>
              <a:gd name="T57" fmla="*/ 2147483647 h 761"/>
              <a:gd name="T58" fmla="*/ 2147483647 w 926"/>
              <a:gd name="T59" fmla="*/ 2147483647 h 761"/>
              <a:gd name="T60" fmla="*/ 2147483647 w 926"/>
              <a:gd name="T61" fmla="*/ 2147483647 h 761"/>
              <a:gd name="T62" fmla="*/ 2147483647 w 926"/>
              <a:gd name="T63" fmla="*/ 2147483647 h 761"/>
              <a:gd name="T64" fmla="*/ 2147483647 w 926"/>
              <a:gd name="T65" fmla="*/ 2147483647 h 761"/>
              <a:gd name="T66" fmla="*/ 2147483647 w 926"/>
              <a:gd name="T67" fmla="*/ 2147483647 h 761"/>
              <a:gd name="T68" fmla="*/ 2147483647 w 926"/>
              <a:gd name="T69" fmla="*/ 2147483647 h 761"/>
              <a:gd name="T70" fmla="*/ 2147483647 w 926"/>
              <a:gd name="T71" fmla="*/ 2147483647 h 761"/>
              <a:gd name="T72" fmla="*/ 2147483647 w 926"/>
              <a:gd name="T73" fmla="*/ 2147483647 h 761"/>
              <a:gd name="T74" fmla="*/ 2147483647 w 926"/>
              <a:gd name="T75" fmla="*/ 2147483647 h 761"/>
              <a:gd name="T76" fmla="*/ 2147483647 w 926"/>
              <a:gd name="T77" fmla="*/ 2147483647 h 761"/>
              <a:gd name="T78" fmla="*/ 2147483647 w 926"/>
              <a:gd name="T79" fmla="*/ 2147483647 h 761"/>
              <a:gd name="T80" fmla="*/ 2147483647 w 926"/>
              <a:gd name="T81" fmla="*/ 2147483647 h 761"/>
              <a:gd name="T82" fmla="*/ 2147483647 w 926"/>
              <a:gd name="T83" fmla="*/ 2147483647 h 761"/>
              <a:gd name="T84" fmla="*/ 2147483647 w 926"/>
              <a:gd name="T85" fmla="*/ 2147483647 h 761"/>
              <a:gd name="T86" fmla="*/ 0 w 926"/>
              <a:gd name="T87" fmla="*/ 2147483647 h 761"/>
              <a:gd name="T88" fmla="*/ 2147483647 w 926"/>
              <a:gd name="T89" fmla="*/ 2147483647 h 761"/>
              <a:gd name="T90" fmla="*/ 2147483647 w 926"/>
              <a:gd name="T91" fmla="*/ 2147483647 h 761"/>
              <a:gd name="T92" fmla="*/ 2147483647 w 926"/>
              <a:gd name="T93" fmla="*/ 2147483647 h 761"/>
              <a:gd name="T94" fmla="*/ 2147483647 w 926"/>
              <a:gd name="T95" fmla="*/ 2147483647 h 761"/>
              <a:gd name="T96" fmla="*/ 2147483647 w 926"/>
              <a:gd name="T97" fmla="*/ 2147483647 h 761"/>
              <a:gd name="T98" fmla="*/ 2147483647 w 926"/>
              <a:gd name="T99" fmla="*/ 2147483647 h 761"/>
              <a:gd name="T100" fmla="*/ 2147483647 w 926"/>
              <a:gd name="T101" fmla="*/ 2147483647 h 761"/>
              <a:gd name="T102" fmla="*/ 2147483647 w 926"/>
              <a:gd name="T103" fmla="*/ 2147483647 h 761"/>
              <a:gd name="T104" fmla="*/ 2147483647 w 926"/>
              <a:gd name="T105" fmla="*/ 2147483647 h 761"/>
              <a:gd name="T106" fmla="*/ 2147483647 w 926"/>
              <a:gd name="T107" fmla="*/ 2147483647 h 761"/>
              <a:gd name="T108" fmla="*/ 2147483647 w 926"/>
              <a:gd name="T109" fmla="*/ 2147483647 h 761"/>
              <a:gd name="T110" fmla="*/ 2147483647 w 926"/>
              <a:gd name="T111" fmla="*/ 2147483647 h 761"/>
              <a:gd name="T112" fmla="*/ 2147483647 w 926"/>
              <a:gd name="T113" fmla="*/ 2147483647 h 761"/>
              <a:gd name="T114" fmla="*/ 2147483647 w 926"/>
              <a:gd name="T115" fmla="*/ 2147483647 h 761"/>
              <a:gd name="T116" fmla="*/ 2147483647 w 926"/>
              <a:gd name="T117" fmla="*/ 2147483647 h 761"/>
              <a:gd name="T118" fmla="*/ 2147483647 w 926"/>
              <a:gd name="T119" fmla="*/ 2147483647 h 761"/>
              <a:gd name="T120" fmla="*/ 2147483647 w 926"/>
              <a:gd name="T121" fmla="*/ 2147483647 h 76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926"/>
              <a:gd name="T184" fmla="*/ 0 h 761"/>
              <a:gd name="T185" fmla="*/ 926 w 926"/>
              <a:gd name="T186" fmla="*/ 761 h 76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926" h="761">
                <a:moveTo>
                  <a:pt x="47" y="150"/>
                </a:moveTo>
                <a:lnTo>
                  <a:pt x="42" y="137"/>
                </a:lnTo>
                <a:lnTo>
                  <a:pt x="47" y="123"/>
                </a:lnTo>
                <a:lnTo>
                  <a:pt x="71" y="84"/>
                </a:lnTo>
                <a:lnTo>
                  <a:pt x="60" y="74"/>
                </a:lnTo>
                <a:lnTo>
                  <a:pt x="64" y="64"/>
                </a:lnTo>
                <a:lnTo>
                  <a:pt x="51" y="59"/>
                </a:lnTo>
                <a:lnTo>
                  <a:pt x="51" y="43"/>
                </a:lnTo>
                <a:lnTo>
                  <a:pt x="60" y="33"/>
                </a:lnTo>
                <a:lnTo>
                  <a:pt x="102" y="20"/>
                </a:lnTo>
                <a:lnTo>
                  <a:pt x="135" y="25"/>
                </a:lnTo>
                <a:lnTo>
                  <a:pt x="140" y="12"/>
                </a:lnTo>
                <a:lnTo>
                  <a:pt x="164" y="0"/>
                </a:lnTo>
                <a:lnTo>
                  <a:pt x="177" y="4"/>
                </a:lnTo>
                <a:lnTo>
                  <a:pt x="206" y="39"/>
                </a:lnTo>
                <a:lnTo>
                  <a:pt x="253" y="59"/>
                </a:lnTo>
                <a:lnTo>
                  <a:pt x="295" y="59"/>
                </a:lnTo>
                <a:lnTo>
                  <a:pt x="308" y="64"/>
                </a:lnTo>
                <a:lnTo>
                  <a:pt x="421" y="123"/>
                </a:lnTo>
                <a:lnTo>
                  <a:pt x="457" y="127"/>
                </a:lnTo>
                <a:lnTo>
                  <a:pt x="481" y="150"/>
                </a:lnTo>
                <a:lnTo>
                  <a:pt x="519" y="141"/>
                </a:lnTo>
                <a:lnTo>
                  <a:pt x="541" y="154"/>
                </a:lnTo>
                <a:lnTo>
                  <a:pt x="563" y="172"/>
                </a:lnTo>
                <a:lnTo>
                  <a:pt x="588" y="172"/>
                </a:lnTo>
                <a:lnTo>
                  <a:pt x="606" y="176"/>
                </a:lnTo>
                <a:lnTo>
                  <a:pt x="612" y="184"/>
                </a:lnTo>
                <a:lnTo>
                  <a:pt x="606" y="197"/>
                </a:lnTo>
                <a:lnTo>
                  <a:pt x="606" y="211"/>
                </a:lnTo>
                <a:lnTo>
                  <a:pt x="672" y="254"/>
                </a:lnTo>
                <a:lnTo>
                  <a:pt x="710" y="283"/>
                </a:lnTo>
                <a:lnTo>
                  <a:pt x="728" y="279"/>
                </a:lnTo>
                <a:lnTo>
                  <a:pt x="748" y="275"/>
                </a:lnTo>
                <a:lnTo>
                  <a:pt x="812" y="301"/>
                </a:lnTo>
                <a:lnTo>
                  <a:pt x="821" y="322"/>
                </a:lnTo>
                <a:lnTo>
                  <a:pt x="830" y="328"/>
                </a:lnTo>
                <a:lnTo>
                  <a:pt x="850" y="334"/>
                </a:lnTo>
                <a:lnTo>
                  <a:pt x="863" y="340"/>
                </a:lnTo>
                <a:lnTo>
                  <a:pt x="878" y="340"/>
                </a:lnTo>
                <a:lnTo>
                  <a:pt x="896" y="340"/>
                </a:lnTo>
                <a:lnTo>
                  <a:pt x="914" y="344"/>
                </a:lnTo>
                <a:lnTo>
                  <a:pt x="918" y="340"/>
                </a:lnTo>
                <a:lnTo>
                  <a:pt x="925" y="356"/>
                </a:lnTo>
                <a:lnTo>
                  <a:pt x="925" y="377"/>
                </a:lnTo>
                <a:lnTo>
                  <a:pt x="914" y="387"/>
                </a:lnTo>
                <a:lnTo>
                  <a:pt x="845" y="434"/>
                </a:lnTo>
                <a:lnTo>
                  <a:pt x="816" y="434"/>
                </a:lnTo>
                <a:lnTo>
                  <a:pt x="732" y="455"/>
                </a:lnTo>
                <a:lnTo>
                  <a:pt x="703" y="459"/>
                </a:lnTo>
                <a:lnTo>
                  <a:pt x="703" y="481"/>
                </a:lnTo>
                <a:lnTo>
                  <a:pt x="685" y="481"/>
                </a:lnTo>
                <a:lnTo>
                  <a:pt x="668" y="494"/>
                </a:lnTo>
                <a:lnTo>
                  <a:pt x="650" y="514"/>
                </a:lnTo>
                <a:lnTo>
                  <a:pt x="634" y="529"/>
                </a:lnTo>
                <a:lnTo>
                  <a:pt x="612" y="533"/>
                </a:lnTo>
                <a:lnTo>
                  <a:pt x="597" y="553"/>
                </a:lnTo>
                <a:lnTo>
                  <a:pt x="597" y="580"/>
                </a:lnTo>
                <a:lnTo>
                  <a:pt x="608" y="594"/>
                </a:lnTo>
                <a:lnTo>
                  <a:pt x="612" y="606"/>
                </a:lnTo>
                <a:lnTo>
                  <a:pt x="612" y="627"/>
                </a:lnTo>
                <a:lnTo>
                  <a:pt x="608" y="633"/>
                </a:lnTo>
                <a:lnTo>
                  <a:pt x="592" y="637"/>
                </a:lnTo>
                <a:lnTo>
                  <a:pt x="566" y="658"/>
                </a:lnTo>
                <a:lnTo>
                  <a:pt x="532" y="684"/>
                </a:lnTo>
                <a:lnTo>
                  <a:pt x="519" y="696"/>
                </a:lnTo>
                <a:lnTo>
                  <a:pt x="512" y="705"/>
                </a:lnTo>
                <a:lnTo>
                  <a:pt x="512" y="715"/>
                </a:lnTo>
                <a:lnTo>
                  <a:pt x="475" y="715"/>
                </a:lnTo>
                <a:lnTo>
                  <a:pt x="453" y="719"/>
                </a:lnTo>
                <a:lnTo>
                  <a:pt x="435" y="725"/>
                </a:lnTo>
                <a:lnTo>
                  <a:pt x="426" y="731"/>
                </a:lnTo>
                <a:lnTo>
                  <a:pt x="415" y="748"/>
                </a:lnTo>
                <a:lnTo>
                  <a:pt x="393" y="754"/>
                </a:lnTo>
                <a:lnTo>
                  <a:pt x="379" y="754"/>
                </a:lnTo>
                <a:lnTo>
                  <a:pt x="355" y="752"/>
                </a:lnTo>
                <a:lnTo>
                  <a:pt x="313" y="748"/>
                </a:lnTo>
                <a:lnTo>
                  <a:pt x="235" y="719"/>
                </a:lnTo>
                <a:lnTo>
                  <a:pt x="206" y="715"/>
                </a:lnTo>
                <a:lnTo>
                  <a:pt x="177" y="725"/>
                </a:lnTo>
                <a:lnTo>
                  <a:pt x="155" y="735"/>
                </a:lnTo>
                <a:lnTo>
                  <a:pt x="131" y="740"/>
                </a:lnTo>
                <a:lnTo>
                  <a:pt x="109" y="752"/>
                </a:lnTo>
                <a:lnTo>
                  <a:pt x="98" y="760"/>
                </a:lnTo>
                <a:lnTo>
                  <a:pt x="51" y="713"/>
                </a:lnTo>
                <a:lnTo>
                  <a:pt x="51" y="645"/>
                </a:lnTo>
                <a:lnTo>
                  <a:pt x="29" y="623"/>
                </a:lnTo>
                <a:lnTo>
                  <a:pt x="4" y="602"/>
                </a:lnTo>
                <a:lnTo>
                  <a:pt x="0" y="592"/>
                </a:lnTo>
                <a:lnTo>
                  <a:pt x="0" y="567"/>
                </a:lnTo>
                <a:lnTo>
                  <a:pt x="13" y="555"/>
                </a:lnTo>
                <a:lnTo>
                  <a:pt x="47" y="545"/>
                </a:lnTo>
                <a:lnTo>
                  <a:pt x="55" y="537"/>
                </a:lnTo>
                <a:lnTo>
                  <a:pt x="42" y="520"/>
                </a:lnTo>
                <a:lnTo>
                  <a:pt x="38" y="494"/>
                </a:lnTo>
                <a:lnTo>
                  <a:pt x="51" y="469"/>
                </a:lnTo>
                <a:lnTo>
                  <a:pt x="75" y="447"/>
                </a:lnTo>
                <a:lnTo>
                  <a:pt x="75" y="426"/>
                </a:lnTo>
                <a:lnTo>
                  <a:pt x="67" y="412"/>
                </a:lnTo>
                <a:lnTo>
                  <a:pt x="75" y="383"/>
                </a:lnTo>
                <a:lnTo>
                  <a:pt x="80" y="381"/>
                </a:lnTo>
                <a:lnTo>
                  <a:pt x="93" y="381"/>
                </a:lnTo>
                <a:lnTo>
                  <a:pt x="102" y="391"/>
                </a:lnTo>
                <a:lnTo>
                  <a:pt x="113" y="377"/>
                </a:lnTo>
                <a:lnTo>
                  <a:pt x="118" y="334"/>
                </a:lnTo>
                <a:lnTo>
                  <a:pt x="151" y="305"/>
                </a:lnTo>
                <a:lnTo>
                  <a:pt x="151" y="289"/>
                </a:lnTo>
                <a:lnTo>
                  <a:pt x="151" y="279"/>
                </a:lnTo>
                <a:lnTo>
                  <a:pt x="186" y="260"/>
                </a:lnTo>
                <a:lnTo>
                  <a:pt x="211" y="254"/>
                </a:lnTo>
                <a:lnTo>
                  <a:pt x="220" y="246"/>
                </a:lnTo>
                <a:lnTo>
                  <a:pt x="197" y="227"/>
                </a:lnTo>
                <a:lnTo>
                  <a:pt x="182" y="197"/>
                </a:lnTo>
                <a:lnTo>
                  <a:pt x="173" y="188"/>
                </a:lnTo>
                <a:lnTo>
                  <a:pt x="149" y="201"/>
                </a:lnTo>
                <a:lnTo>
                  <a:pt x="131" y="193"/>
                </a:lnTo>
                <a:lnTo>
                  <a:pt x="106" y="184"/>
                </a:lnTo>
                <a:lnTo>
                  <a:pt x="98" y="188"/>
                </a:lnTo>
                <a:lnTo>
                  <a:pt x="89" y="180"/>
                </a:lnTo>
                <a:lnTo>
                  <a:pt x="89" y="166"/>
                </a:lnTo>
                <a:lnTo>
                  <a:pt x="75" y="150"/>
                </a:lnTo>
                <a:lnTo>
                  <a:pt x="67" y="145"/>
                </a:lnTo>
                <a:lnTo>
                  <a:pt x="47" y="150"/>
                </a:lnTo>
              </a:path>
            </a:pathLst>
          </a:custGeom>
          <a:solidFill>
            <a:srgbClr val="FF33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60" name="Freeform 21"/>
          <p:cNvSpPr>
            <a:spLocks/>
          </p:cNvSpPr>
          <p:nvPr/>
        </p:nvSpPr>
        <p:spPr bwMode="auto">
          <a:xfrm>
            <a:off x="3590925" y="5195888"/>
            <a:ext cx="52388" cy="36512"/>
          </a:xfrm>
          <a:custGeom>
            <a:avLst/>
            <a:gdLst>
              <a:gd name="T0" fmla="*/ 2147483647 w 37"/>
              <a:gd name="T1" fmla="*/ 0 h 23"/>
              <a:gd name="T2" fmla="*/ 2147483647 w 37"/>
              <a:gd name="T3" fmla="*/ 0 h 23"/>
              <a:gd name="T4" fmla="*/ 0 w 37"/>
              <a:gd name="T5" fmla="*/ 2147483647 h 23"/>
              <a:gd name="T6" fmla="*/ 2147483647 w 37"/>
              <a:gd name="T7" fmla="*/ 2147483647 h 23"/>
              <a:gd name="T8" fmla="*/ 2147483647 w 37"/>
              <a:gd name="T9" fmla="*/ 2147483647 h 23"/>
              <a:gd name="T10" fmla="*/ 2147483647 w 37"/>
              <a:gd name="T11" fmla="*/ 0 h 2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7"/>
              <a:gd name="T19" fmla="*/ 0 h 23"/>
              <a:gd name="T20" fmla="*/ 37 w 37"/>
              <a:gd name="T21" fmla="*/ 23 h 2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7" h="23">
                <a:moveTo>
                  <a:pt x="36" y="0"/>
                </a:moveTo>
                <a:lnTo>
                  <a:pt x="18" y="0"/>
                </a:lnTo>
                <a:lnTo>
                  <a:pt x="0" y="14"/>
                </a:lnTo>
                <a:lnTo>
                  <a:pt x="9" y="22"/>
                </a:lnTo>
                <a:lnTo>
                  <a:pt x="27" y="22"/>
                </a:lnTo>
                <a:lnTo>
                  <a:pt x="36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61" name="Freeform 22"/>
          <p:cNvSpPr>
            <a:spLocks/>
          </p:cNvSpPr>
          <p:nvPr/>
        </p:nvSpPr>
        <p:spPr bwMode="auto">
          <a:xfrm>
            <a:off x="3735388" y="5100638"/>
            <a:ext cx="117475" cy="96837"/>
          </a:xfrm>
          <a:custGeom>
            <a:avLst/>
            <a:gdLst>
              <a:gd name="T0" fmla="*/ 2147483647 w 83"/>
              <a:gd name="T1" fmla="*/ 0 h 61"/>
              <a:gd name="T2" fmla="*/ 2147483647 w 83"/>
              <a:gd name="T3" fmla="*/ 2147483647 h 61"/>
              <a:gd name="T4" fmla="*/ 2147483647 w 83"/>
              <a:gd name="T5" fmla="*/ 2147483647 h 61"/>
              <a:gd name="T6" fmla="*/ 0 w 83"/>
              <a:gd name="T7" fmla="*/ 2147483647 h 61"/>
              <a:gd name="T8" fmla="*/ 2147483647 w 83"/>
              <a:gd name="T9" fmla="*/ 2147483647 h 61"/>
              <a:gd name="T10" fmla="*/ 2147483647 w 83"/>
              <a:gd name="T11" fmla="*/ 2147483647 h 61"/>
              <a:gd name="T12" fmla="*/ 2147483647 w 83"/>
              <a:gd name="T13" fmla="*/ 2147483647 h 61"/>
              <a:gd name="T14" fmla="*/ 2147483647 w 83"/>
              <a:gd name="T15" fmla="*/ 2147483647 h 61"/>
              <a:gd name="T16" fmla="*/ 2147483647 w 83"/>
              <a:gd name="T17" fmla="*/ 2147483647 h 61"/>
              <a:gd name="T18" fmla="*/ 2147483647 w 83"/>
              <a:gd name="T19" fmla="*/ 2147483647 h 61"/>
              <a:gd name="T20" fmla="*/ 2147483647 w 83"/>
              <a:gd name="T21" fmla="*/ 0 h 6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3"/>
              <a:gd name="T34" fmla="*/ 0 h 61"/>
              <a:gd name="T35" fmla="*/ 83 w 83"/>
              <a:gd name="T36" fmla="*/ 61 h 6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3" h="61">
                <a:moveTo>
                  <a:pt x="60" y="0"/>
                </a:moveTo>
                <a:lnTo>
                  <a:pt x="53" y="6"/>
                </a:lnTo>
                <a:lnTo>
                  <a:pt x="18" y="12"/>
                </a:lnTo>
                <a:lnTo>
                  <a:pt x="0" y="31"/>
                </a:lnTo>
                <a:lnTo>
                  <a:pt x="27" y="48"/>
                </a:lnTo>
                <a:lnTo>
                  <a:pt x="40" y="60"/>
                </a:lnTo>
                <a:lnTo>
                  <a:pt x="64" y="56"/>
                </a:lnTo>
                <a:lnTo>
                  <a:pt x="82" y="48"/>
                </a:lnTo>
                <a:lnTo>
                  <a:pt x="78" y="31"/>
                </a:lnTo>
                <a:lnTo>
                  <a:pt x="64" y="21"/>
                </a:lnTo>
                <a:lnTo>
                  <a:pt x="60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62" name="Freeform 23"/>
          <p:cNvSpPr>
            <a:spLocks/>
          </p:cNvSpPr>
          <p:nvPr/>
        </p:nvSpPr>
        <p:spPr bwMode="auto">
          <a:xfrm>
            <a:off x="3916363" y="5108575"/>
            <a:ext cx="36512" cy="50800"/>
          </a:xfrm>
          <a:custGeom>
            <a:avLst/>
            <a:gdLst>
              <a:gd name="T0" fmla="*/ 2147483647 w 26"/>
              <a:gd name="T1" fmla="*/ 0 h 32"/>
              <a:gd name="T2" fmla="*/ 0 w 26"/>
              <a:gd name="T3" fmla="*/ 2147483647 h 32"/>
              <a:gd name="T4" fmla="*/ 2147483647 w 26"/>
              <a:gd name="T5" fmla="*/ 2147483647 h 32"/>
              <a:gd name="T6" fmla="*/ 2147483647 w 26"/>
              <a:gd name="T7" fmla="*/ 2147483647 h 32"/>
              <a:gd name="T8" fmla="*/ 2147483647 w 26"/>
              <a:gd name="T9" fmla="*/ 0 h 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"/>
              <a:gd name="T16" fmla="*/ 0 h 32"/>
              <a:gd name="T17" fmla="*/ 26 w 26"/>
              <a:gd name="T18" fmla="*/ 32 h 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" h="32">
                <a:moveTo>
                  <a:pt x="16" y="0"/>
                </a:moveTo>
                <a:lnTo>
                  <a:pt x="0" y="8"/>
                </a:lnTo>
                <a:lnTo>
                  <a:pt x="14" y="19"/>
                </a:lnTo>
                <a:lnTo>
                  <a:pt x="25" y="31"/>
                </a:lnTo>
                <a:lnTo>
                  <a:pt x="16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63" name="Freeform 24"/>
          <p:cNvSpPr>
            <a:spLocks/>
          </p:cNvSpPr>
          <p:nvPr/>
        </p:nvSpPr>
        <p:spPr bwMode="auto">
          <a:xfrm>
            <a:off x="4386263" y="5059363"/>
            <a:ext cx="192087" cy="323850"/>
          </a:xfrm>
          <a:custGeom>
            <a:avLst/>
            <a:gdLst>
              <a:gd name="T0" fmla="*/ 2147483647 w 136"/>
              <a:gd name="T1" fmla="*/ 0 h 204"/>
              <a:gd name="T2" fmla="*/ 2147483647 w 136"/>
              <a:gd name="T3" fmla="*/ 2147483647 h 204"/>
              <a:gd name="T4" fmla="*/ 2147483647 w 136"/>
              <a:gd name="T5" fmla="*/ 2147483647 h 204"/>
              <a:gd name="T6" fmla="*/ 2147483647 w 136"/>
              <a:gd name="T7" fmla="*/ 2147483647 h 204"/>
              <a:gd name="T8" fmla="*/ 0 w 136"/>
              <a:gd name="T9" fmla="*/ 2147483647 h 204"/>
              <a:gd name="T10" fmla="*/ 2147483647 w 136"/>
              <a:gd name="T11" fmla="*/ 2147483647 h 204"/>
              <a:gd name="T12" fmla="*/ 2147483647 w 136"/>
              <a:gd name="T13" fmla="*/ 2147483647 h 204"/>
              <a:gd name="T14" fmla="*/ 2147483647 w 136"/>
              <a:gd name="T15" fmla="*/ 2147483647 h 204"/>
              <a:gd name="T16" fmla="*/ 2147483647 w 136"/>
              <a:gd name="T17" fmla="*/ 2147483647 h 204"/>
              <a:gd name="T18" fmla="*/ 2147483647 w 136"/>
              <a:gd name="T19" fmla="*/ 2147483647 h 204"/>
              <a:gd name="T20" fmla="*/ 2147483647 w 136"/>
              <a:gd name="T21" fmla="*/ 2147483647 h 204"/>
              <a:gd name="T22" fmla="*/ 2147483647 w 136"/>
              <a:gd name="T23" fmla="*/ 2147483647 h 204"/>
              <a:gd name="T24" fmla="*/ 2147483647 w 136"/>
              <a:gd name="T25" fmla="*/ 2147483647 h 204"/>
              <a:gd name="T26" fmla="*/ 2147483647 w 136"/>
              <a:gd name="T27" fmla="*/ 2147483647 h 204"/>
              <a:gd name="T28" fmla="*/ 2147483647 w 136"/>
              <a:gd name="T29" fmla="*/ 2147483647 h 204"/>
              <a:gd name="T30" fmla="*/ 2147483647 w 136"/>
              <a:gd name="T31" fmla="*/ 2147483647 h 204"/>
              <a:gd name="T32" fmla="*/ 2147483647 w 136"/>
              <a:gd name="T33" fmla="*/ 2147483647 h 204"/>
              <a:gd name="T34" fmla="*/ 2147483647 w 136"/>
              <a:gd name="T35" fmla="*/ 2147483647 h 204"/>
              <a:gd name="T36" fmla="*/ 2147483647 w 136"/>
              <a:gd name="T37" fmla="*/ 2147483647 h 204"/>
              <a:gd name="T38" fmla="*/ 2147483647 w 136"/>
              <a:gd name="T39" fmla="*/ 2147483647 h 204"/>
              <a:gd name="T40" fmla="*/ 2147483647 w 136"/>
              <a:gd name="T41" fmla="*/ 2147483647 h 204"/>
              <a:gd name="T42" fmla="*/ 2147483647 w 136"/>
              <a:gd name="T43" fmla="*/ 2147483647 h 204"/>
              <a:gd name="T44" fmla="*/ 2147483647 w 136"/>
              <a:gd name="T45" fmla="*/ 2147483647 h 204"/>
              <a:gd name="T46" fmla="*/ 2147483647 w 136"/>
              <a:gd name="T47" fmla="*/ 2147483647 h 204"/>
              <a:gd name="T48" fmla="*/ 2147483647 w 136"/>
              <a:gd name="T49" fmla="*/ 0 h 20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36"/>
              <a:gd name="T76" fmla="*/ 0 h 204"/>
              <a:gd name="T77" fmla="*/ 136 w 136"/>
              <a:gd name="T78" fmla="*/ 204 h 20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36" h="204">
                <a:moveTo>
                  <a:pt x="80" y="0"/>
                </a:moveTo>
                <a:lnTo>
                  <a:pt x="60" y="10"/>
                </a:lnTo>
                <a:lnTo>
                  <a:pt x="42" y="23"/>
                </a:lnTo>
                <a:lnTo>
                  <a:pt x="27" y="27"/>
                </a:lnTo>
                <a:lnTo>
                  <a:pt x="0" y="23"/>
                </a:lnTo>
                <a:lnTo>
                  <a:pt x="4" y="47"/>
                </a:lnTo>
                <a:lnTo>
                  <a:pt x="18" y="62"/>
                </a:lnTo>
                <a:lnTo>
                  <a:pt x="13" y="100"/>
                </a:lnTo>
                <a:lnTo>
                  <a:pt x="13" y="121"/>
                </a:lnTo>
                <a:lnTo>
                  <a:pt x="18" y="135"/>
                </a:lnTo>
                <a:lnTo>
                  <a:pt x="4" y="168"/>
                </a:lnTo>
                <a:lnTo>
                  <a:pt x="9" y="191"/>
                </a:lnTo>
                <a:lnTo>
                  <a:pt x="27" y="203"/>
                </a:lnTo>
                <a:lnTo>
                  <a:pt x="51" y="187"/>
                </a:lnTo>
                <a:lnTo>
                  <a:pt x="60" y="182"/>
                </a:lnTo>
                <a:lnTo>
                  <a:pt x="86" y="187"/>
                </a:lnTo>
                <a:lnTo>
                  <a:pt x="102" y="170"/>
                </a:lnTo>
                <a:lnTo>
                  <a:pt x="102" y="156"/>
                </a:lnTo>
                <a:lnTo>
                  <a:pt x="124" y="125"/>
                </a:lnTo>
                <a:lnTo>
                  <a:pt x="131" y="105"/>
                </a:lnTo>
                <a:lnTo>
                  <a:pt x="124" y="86"/>
                </a:lnTo>
                <a:lnTo>
                  <a:pt x="135" y="62"/>
                </a:lnTo>
                <a:lnTo>
                  <a:pt x="128" y="27"/>
                </a:lnTo>
                <a:lnTo>
                  <a:pt x="124" y="6"/>
                </a:lnTo>
                <a:lnTo>
                  <a:pt x="80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64" name="Freeform 25"/>
          <p:cNvSpPr>
            <a:spLocks/>
          </p:cNvSpPr>
          <p:nvPr/>
        </p:nvSpPr>
        <p:spPr bwMode="auto">
          <a:xfrm>
            <a:off x="4829175" y="5559425"/>
            <a:ext cx="349250" cy="230188"/>
          </a:xfrm>
          <a:custGeom>
            <a:avLst/>
            <a:gdLst>
              <a:gd name="T0" fmla="*/ 2147483647 w 248"/>
              <a:gd name="T1" fmla="*/ 0 h 145"/>
              <a:gd name="T2" fmla="*/ 2147483647 w 248"/>
              <a:gd name="T3" fmla="*/ 2147483647 h 145"/>
              <a:gd name="T4" fmla="*/ 2147483647 w 248"/>
              <a:gd name="T5" fmla="*/ 2147483647 h 145"/>
              <a:gd name="T6" fmla="*/ 2147483647 w 248"/>
              <a:gd name="T7" fmla="*/ 2147483647 h 145"/>
              <a:gd name="T8" fmla="*/ 2147483647 w 248"/>
              <a:gd name="T9" fmla="*/ 2147483647 h 145"/>
              <a:gd name="T10" fmla="*/ 2147483647 w 248"/>
              <a:gd name="T11" fmla="*/ 2147483647 h 145"/>
              <a:gd name="T12" fmla="*/ 2147483647 w 248"/>
              <a:gd name="T13" fmla="*/ 2147483647 h 145"/>
              <a:gd name="T14" fmla="*/ 2147483647 w 248"/>
              <a:gd name="T15" fmla="*/ 2147483647 h 145"/>
              <a:gd name="T16" fmla="*/ 2147483647 w 248"/>
              <a:gd name="T17" fmla="*/ 2147483647 h 145"/>
              <a:gd name="T18" fmla="*/ 2147483647 w 248"/>
              <a:gd name="T19" fmla="*/ 2147483647 h 145"/>
              <a:gd name="T20" fmla="*/ 2147483647 w 248"/>
              <a:gd name="T21" fmla="*/ 2147483647 h 145"/>
              <a:gd name="T22" fmla="*/ 2147483647 w 248"/>
              <a:gd name="T23" fmla="*/ 2147483647 h 145"/>
              <a:gd name="T24" fmla="*/ 2147483647 w 248"/>
              <a:gd name="T25" fmla="*/ 2147483647 h 145"/>
              <a:gd name="T26" fmla="*/ 2147483647 w 248"/>
              <a:gd name="T27" fmla="*/ 2147483647 h 145"/>
              <a:gd name="T28" fmla="*/ 2147483647 w 248"/>
              <a:gd name="T29" fmla="*/ 2147483647 h 145"/>
              <a:gd name="T30" fmla="*/ 2147483647 w 248"/>
              <a:gd name="T31" fmla="*/ 2147483647 h 145"/>
              <a:gd name="T32" fmla="*/ 2147483647 w 248"/>
              <a:gd name="T33" fmla="*/ 2147483647 h 145"/>
              <a:gd name="T34" fmla="*/ 2147483647 w 248"/>
              <a:gd name="T35" fmla="*/ 2147483647 h 145"/>
              <a:gd name="T36" fmla="*/ 2147483647 w 248"/>
              <a:gd name="T37" fmla="*/ 2147483647 h 145"/>
              <a:gd name="T38" fmla="*/ 0 w 248"/>
              <a:gd name="T39" fmla="*/ 2147483647 h 145"/>
              <a:gd name="T40" fmla="*/ 0 w 248"/>
              <a:gd name="T41" fmla="*/ 2147483647 h 145"/>
              <a:gd name="T42" fmla="*/ 2147483647 w 248"/>
              <a:gd name="T43" fmla="*/ 2147483647 h 145"/>
              <a:gd name="T44" fmla="*/ 2147483647 w 248"/>
              <a:gd name="T45" fmla="*/ 2147483647 h 145"/>
              <a:gd name="T46" fmla="*/ 2147483647 w 248"/>
              <a:gd name="T47" fmla="*/ 2147483647 h 145"/>
              <a:gd name="T48" fmla="*/ 2147483647 w 248"/>
              <a:gd name="T49" fmla="*/ 2147483647 h 145"/>
              <a:gd name="T50" fmla="*/ 2147483647 w 248"/>
              <a:gd name="T51" fmla="*/ 2147483647 h 145"/>
              <a:gd name="T52" fmla="*/ 2147483647 w 248"/>
              <a:gd name="T53" fmla="*/ 2147483647 h 145"/>
              <a:gd name="T54" fmla="*/ 2147483647 w 248"/>
              <a:gd name="T55" fmla="*/ 2147483647 h 145"/>
              <a:gd name="T56" fmla="*/ 2147483647 w 248"/>
              <a:gd name="T57" fmla="*/ 0 h 14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248"/>
              <a:gd name="T88" fmla="*/ 0 h 145"/>
              <a:gd name="T89" fmla="*/ 248 w 248"/>
              <a:gd name="T90" fmla="*/ 145 h 145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248" h="145">
                <a:moveTo>
                  <a:pt x="234" y="0"/>
                </a:moveTo>
                <a:lnTo>
                  <a:pt x="247" y="12"/>
                </a:lnTo>
                <a:lnTo>
                  <a:pt x="238" y="25"/>
                </a:lnTo>
                <a:lnTo>
                  <a:pt x="229" y="43"/>
                </a:lnTo>
                <a:lnTo>
                  <a:pt x="216" y="56"/>
                </a:lnTo>
                <a:lnTo>
                  <a:pt x="220" y="91"/>
                </a:lnTo>
                <a:lnTo>
                  <a:pt x="229" y="117"/>
                </a:lnTo>
                <a:lnTo>
                  <a:pt x="207" y="130"/>
                </a:lnTo>
                <a:lnTo>
                  <a:pt x="205" y="140"/>
                </a:lnTo>
                <a:lnTo>
                  <a:pt x="187" y="144"/>
                </a:lnTo>
                <a:lnTo>
                  <a:pt x="162" y="121"/>
                </a:lnTo>
                <a:lnTo>
                  <a:pt x="145" y="121"/>
                </a:lnTo>
                <a:lnTo>
                  <a:pt x="131" y="103"/>
                </a:lnTo>
                <a:lnTo>
                  <a:pt x="105" y="91"/>
                </a:lnTo>
                <a:lnTo>
                  <a:pt x="89" y="86"/>
                </a:lnTo>
                <a:lnTo>
                  <a:pt x="71" y="80"/>
                </a:lnTo>
                <a:lnTo>
                  <a:pt x="53" y="66"/>
                </a:lnTo>
                <a:lnTo>
                  <a:pt x="24" y="47"/>
                </a:lnTo>
                <a:lnTo>
                  <a:pt x="11" y="43"/>
                </a:lnTo>
                <a:lnTo>
                  <a:pt x="0" y="31"/>
                </a:lnTo>
                <a:lnTo>
                  <a:pt x="0" y="16"/>
                </a:lnTo>
                <a:lnTo>
                  <a:pt x="4" y="6"/>
                </a:lnTo>
                <a:lnTo>
                  <a:pt x="29" y="8"/>
                </a:lnTo>
                <a:lnTo>
                  <a:pt x="67" y="8"/>
                </a:lnTo>
                <a:lnTo>
                  <a:pt x="76" y="21"/>
                </a:lnTo>
                <a:lnTo>
                  <a:pt x="118" y="21"/>
                </a:lnTo>
                <a:lnTo>
                  <a:pt x="147" y="21"/>
                </a:lnTo>
                <a:lnTo>
                  <a:pt x="187" y="12"/>
                </a:lnTo>
                <a:lnTo>
                  <a:pt x="234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65" name="Freeform 26"/>
          <p:cNvSpPr>
            <a:spLocks/>
          </p:cNvSpPr>
          <p:nvPr/>
        </p:nvSpPr>
        <p:spPr bwMode="auto">
          <a:xfrm>
            <a:off x="4344988" y="4232275"/>
            <a:ext cx="1190625" cy="1390650"/>
          </a:xfrm>
          <a:custGeom>
            <a:avLst/>
            <a:gdLst>
              <a:gd name="T0" fmla="*/ 2147483647 w 844"/>
              <a:gd name="T1" fmla="*/ 2147483647 h 876"/>
              <a:gd name="T2" fmla="*/ 2147483647 w 844"/>
              <a:gd name="T3" fmla="*/ 2147483647 h 876"/>
              <a:gd name="T4" fmla="*/ 2147483647 w 844"/>
              <a:gd name="T5" fmla="*/ 2147483647 h 876"/>
              <a:gd name="T6" fmla="*/ 2147483647 w 844"/>
              <a:gd name="T7" fmla="*/ 2147483647 h 876"/>
              <a:gd name="T8" fmla="*/ 2147483647 w 844"/>
              <a:gd name="T9" fmla="*/ 2147483647 h 876"/>
              <a:gd name="T10" fmla="*/ 2147483647 w 844"/>
              <a:gd name="T11" fmla="*/ 2147483647 h 876"/>
              <a:gd name="T12" fmla="*/ 2147483647 w 844"/>
              <a:gd name="T13" fmla="*/ 2147483647 h 876"/>
              <a:gd name="T14" fmla="*/ 2147483647 w 844"/>
              <a:gd name="T15" fmla="*/ 2147483647 h 876"/>
              <a:gd name="T16" fmla="*/ 2147483647 w 844"/>
              <a:gd name="T17" fmla="*/ 2147483647 h 876"/>
              <a:gd name="T18" fmla="*/ 2147483647 w 844"/>
              <a:gd name="T19" fmla="*/ 2147483647 h 876"/>
              <a:gd name="T20" fmla="*/ 2147483647 w 844"/>
              <a:gd name="T21" fmla="*/ 2147483647 h 876"/>
              <a:gd name="T22" fmla="*/ 2147483647 w 844"/>
              <a:gd name="T23" fmla="*/ 2147483647 h 876"/>
              <a:gd name="T24" fmla="*/ 2147483647 w 844"/>
              <a:gd name="T25" fmla="*/ 2147483647 h 876"/>
              <a:gd name="T26" fmla="*/ 2147483647 w 844"/>
              <a:gd name="T27" fmla="*/ 2147483647 h 876"/>
              <a:gd name="T28" fmla="*/ 2147483647 w 844"/>
              <a:gd name="T29" fmla="*/ 2147483647 h 876"/>
              <a:gd name="T30" fmla="*/ 2147483647 w 844"/>
              <a:gd name="T31" fmla="*/ 2147483647 h 876"/>
              <a:gd name="T32" fmla="*/ 2147483647 w 844"/>
              <a:gd name="T33" fmla="*/ 2147483647 h 876"/>
              <a:gd name="T34" fmla="*/ 2147483647 w 844"/>
              <a:gd name="T35" fmla="*/ 2147483647 h 876"/>
              <a:gd name="T36" fmla="*/ 2147483647 w 844"/>
              <a:gd name="T37" fmla="*/ 2147483647 h 876"/>
              <a:gd name="T38" fmla="*/ 2147483647 w 844"/>
              <a:gd name="T39" fmla="*/ 2147483647 h 876"/>
              <a:gd name="T40" fmla="*/ 2147483647 w 844"/>
              <a:gd name="T41" fmla="*/ 2147483647 h 876"/>
              <a:gd name="T42" fmla="*/ 2147483647 w 844"/>
              <a:gd name="T43" fmla="*/ 2147483647 h 876"/>
              <a:gd name="T44" fmla="*/ 2147483647 w 844"/>
              <a:gd name="T45" fmla="*/ 2147483647 h 876"/>
              <a:gd name="T46" fmla="*/ 2147483647 w 844"/>
              <a:gd name="T47" fmla="*/ 2147483647 h 876"/>
              <a:gd name="T48" fmla="*/ 2147483647 w 844"/>
              <a:gd name="T49" fmla="*/ 2147483647 h 876"/>
              <a:gd name="T50" fmla="*/ 2147483647 w 844"/>
              <a:gd name="T51" fmla="*/ 2147483647 h 876"/>
              <a:gd name="T52" fmla="*/ 2147483647 w 844"/>
              <a:gd name="T53" fmla="*/ 2147483647 h 876"/>
              <a:gd name="T54" fmla="*/ 2147483647 w 844"/>
              <a:gd name="T55" fmla="*/ 2147483647 h 876"/>
              <a:gd name="T56" fmla="*/ 2147483647 w 844"/>
              <a:gd name="T57" fmla="*/ 2147483647 h 876"/>
              <a:gd name="T58" fmla="*/ 2147483647 w 844"/>
              <a:gd name="T59" fmla="*/ 2147483647 h 876"/>
              <a:gd name="T60" fmla="*/ 2147483647 w 844"/>
              <a:gd name="T61" fmla="*/ 2147483647 h 876"/>
              <a:gd name="T62" fmla="*/ 0 w 844"/>
              <a:gd name="T63" fmla="*/ 2147483647 h 876"/>
              <a:gd name="T64" fmla="*/ 2147483647 w 844"/>
              <a:gd name="T65" fmla="*/ 2147483647 h 876"/>
              <a:gd name="T66" fmla="*/ 2147483647 w 844"/>
              <a:gd name="T67" fmla="*/ 2147483647 h 876"/>
              <a:gd name="T68" fmla="*/ 2147483647 w 844"/>
              <a:gd name="T69" fmla="*/ 2147483647 h 876"/>
              <a:gd name="T70" fmla="*/ 2147483647 w 844"/>
              <a:gd name="T71" fmla="*/ 2147483647 h 876"/>
              <a:gd name="T72" fmla="*/ 2147483647 w 844"/>
              <a:gd name="T73" fmla="*/ 2147483647 h 876"/>
              <a:gd name="T74" fmla="*/ 2147483647 w 844"/>
              <a:gd name="T75" fmla="*/ 2147483647 h 876"/>
              <a:gd name="T76" fmla="*/ 2147483647 w 844"/>
              <a:gd name="T77" fmla="*/ 2147483647 h 876"/>
              <a:gd name="T78" fmla="*/ 2147483647 w 844"/>
              <a:gd name="T79" fmla="*/ 2147483647 h 876"/>
              <a:gd name="T80" fmla="*/ 2147483647 w 844"/>
              <a:gd name="T81" fmla="*/ 2147483647 h 876"/>
              <a:gd name="T82" fmla="*/ 2147483647 w 844"/>
              <a:gd name="T83" fmla="*/ 2147483647 h 876"/>
              <a:gd name="T84" fmla="*/ 2147483647 w 844"/>
              <a:gd name="T85" fmla="*/ 2147483647 h 876"/>
              <a:gd name="T86" fmla="*/ 2147483647 w 844"/>
              <a:gd name="T87" fmla="*/ 2147483647 h 876"/>
              <a:gd name="T88" fmla="*/ 2147483647 w 844"/>
              <a:gd name="T89" fmla="*/ 2147483647 h 876"/>
              <a:gd name="T90" fmla="*/ 2147483647 w 844"/>
              <a:gd name="T91" fmla="*/ 2147483647 h 87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844"/>
              <a:gd name="T139" fmla="*/ 0 h 876"/>
              <a:gd name="T140" fmla="*/ 844 w 844"/>
              <a:gd name="T141" fmla="*/ 876 h 87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844" h="876">
                <a:moveTo>
                  <a:pt x="608" y="865"/>
                </a:moveTo>
                <a:lnTo>
                  <a:pt x="621" y="875"/>
                </a:lnTo>
                <a:lnTo>
                  <a:pt x="643" y="865"/>
                </a:lnTo>
                <a:lnTo>
                  <a:pt x="668" y="832"/>
                </a:lnTo>
                <a:lnTo>
                  <a:pt x="681" y="787"/>
                </a:lnTo>
                <a:lnTo>
                  <a:pt x="694" y="783"/>
                </a:lnTo>
                <a:lnTo>
                  <a:pt x="703" y="789"/>
                </a:lnTo>
                <a:lnTo>
                  <a:pt x="719" y="775"/>
                </a:lnTo>
                <a:lnTo>
                  <a:pt x="714" y="754"/>
                </a:lnTo>
                <a:lnTo>
                  <a:pt x="723" y="740"/>
                </a:lnTo>
                <a:lnTo>
                  <a:pt x="719" y="732"/>
                </a:lnTo>
                <a:lnTo>
                  <a:pt x="699" y="715"/>
                </a:lnTo>
                <a:lnTo>
                  <a:pt x="690" y="715"/>
                </a:lnTo>
                <a:lnTo>
                  <a:pt x="694" y="707"/>
                </a:lnTo>
                <a:lnTo>
                  <a:pt x="677" y="711"/>
                </a:lnTo>
                <a:lnTo>
                  <a:pt x="668" y="705"/>
                </a:lnTo>
                <a:lnTo>
                  <a:pt x="668" y="695"/>
                </a:lnTo>
                <a:lnTo>
                  <a:pt x="694" y="680"/>
                </a:lnTo>
                <a:lnTo>
                  <a:pt x="705" y="666"/>
                </a:lnTo>
                <a:lnTo>
                  <a:pt x="705" y="641"/>
                </a:lnTo>
                <a:lnTo>
                  <a:pt x="719" y="637"/>
                </a:lnTo>
                <a:lnTo>
                  <a:pt x="761" y="656"/>
                </a:lnTo>
                <a:lnTo>
                  <a:pt x="779" y="660"/>
                </a:lnTo>
                <a:lnTo>
                  <a:pt x="799" y="689"/>
                </a:lnTo>
                <a:lnTo>
                  <a:pt x="808" y="705"/>
                </a:lnTo>
                <a:lnTo>
                  <a:pt x="821" y="705"/>
                </a:lnTo>
                <a:lnTo>
                  <a:pt x="834" y="689"/>
                </a:lnTo>
                <a:lnTo>
                  <a:pt x="843" y="672"/>
                </a:lnTo>
                <a:lnTo>
                  <a:pt x="825" y="645"/>
                </a:lnTo>
                <a:lnTo>
                  <a:pt x="808" y="629"/>
                </a:lnTo>
                <a:lnTo>
                  <a:pt x="792" y="629"/>
                </a:lnTo>
                <a:lnTo>
                  <a:pt x="792" y="625"/>
                </a:lnTo>
                <a:lnTo>
                  <a:pt x="783" y="625"/>
                </a:lnTo>
                <a:lnTo>
                  <a:pt x="741" y="586"/>
                </a:lnTo>
                <a:lnTo>
                  <a:pt x="719" y="590"/>
                </a:lnTo>
                <a:lnTo>
                  <a:pt x="694" y="559"/>
                </a:lnTo>
                <a:lnTo>
                  <a:pt x="677" y="555"/>
                </a:lnTo>
                <a:lnTo>
                  <a:pt x="652" y="533"/>
                </a:lnTo>
                <a:lnTo>
                  <a:pt x="639" y="525"/>
                </a:lnTo>
                <a:lnTo>
                  <a:pt x="648" y="516"/>
                </a:lnTo>
                <a:lnTo>
                  <a:pt x="661" y="512"/>
                </a:lnTo>
                <a:lnTo>
                  <a:pt x="643" y="500"/>
                </a:lnTo>
                <a:lnTo>
                  <a:pt x="621" y="508"/>
                </a:lnTo>
                <a:lnTo>
                  <a:pt x="606" y="500"/>
                </a:lnTo>
                <a:lnTo>
                  <a:pt x="559" y="465"/>
                </a:lnTo>
                <a:lnTo>
                  <a:pt x="555" y="451"/>
                </a:lnTo>
                <a:lnTo>
                  <a:pt x="537" y="445"/>
                </a:lnTo>
                <a:lnTo>
                  <a:pt x="521" y="434"/>
                </a:lnTo>
                <a:lnTo>
                  <a:pt x="477" y="348"/>
                </a:lnTo>
                <a:lnTo>
                  <a:pt x="466" y="336"/>
                </a:lnTo>
                <a:lnTo>
                  <a:pt x="433" y="309"/>
                </a:lnTo>
                <a:lnTo>
                  <a:pt x="393" y="254"/>
                </a:lnTo>
                <a:lnTo>
                  <a:pt x="393" y="221"/>
                </a:lnTo>
                <a:lnTo>
                  <a:pt x="415" y="211"/>
                </a:lnTo>
                <a:lnTo>
                  <a:pt x="415" y="195"/>
                </a:lnTo>
                <a:lnTo>
                  <a:pt x="397" y="180"/>
                </a:lnTo>
                <a:lnTo>
                  <a:pt x="390" y="172"/>
                </a:lnTo>
                <a:lnTo>
                  <a:pt x="393" y="160"/>
                </a:lnTo>
                <a:lnTo>
                  <a:pt x="410" y="152"/>
                </a:lnTo>
                <a:lnTo>
                  <a:pt x="461" y="141"/>
                </a:lnTo>
                <a:lnTo>
                  <a:pt x="481" y="129"/>
                </a:lnTo>
                <a:lnTo>
                  <a:pt x="499" y="113"/>
                </a:lnTo>
                <a:lnTo>
                  <a:pt x="495" y="74"/>
                </a:lnTo>
                <a:lnTo>
                  <a:pt x="499" y="59"/>
                </a:lnTo>
                <a:lnTo>
                  <a:pt x="475" y="53"/>
                </a:lnTo>
                <a:lnTo>
                  <a:pt x="419" y="43"/>
                </a:lnTo>
                <a:lnTo>
                  <a:pt x="410" y="31"/>
                </a:lnTo>
                <a:lnTo>
                  <a:pt x="406" y="27"/>
                </a:lnTo>
                <a:lnTo>
                  <a:pt x="406" y="14"/>
                </a:lnTo>
                <a:lnTo>
                  <a:pt x="402" y="4"/>
                </a:lnTo>
                <a:lnTo>
                  <a:pt x="373" y="0"/>
                </a:lnTo>
                <a:lnTo>
                  <a:pt x="299" y="4"/>
                </a:lnTo>
                <a:lnTo>
                  <a:pt x="293" y="18"/>
                </a:lnTo>
                <a:lnTo>
                  <a:pt x="266" y="23"/>
                </a:lnTo>
                <a:lnTo>
                  <a:pt x="251" y="53"/>
                </a:lnTo>
                <a:lnTo>
                  <a:pt x="251" y="66"/>
                </a:lnTo>
                <a:lnTo>
                  <a:pt x="233" y="53"/>
                </a:lnTo>
                <a:lnTo>
                  <a:pt x="206" y="49"/>
                </a:lnTo>
                <a:lnTo>
                  <a:pt x="191" y="59"/>
                </a:lnTo>
                <a:lnTo>
                  <a:pt x="177" y="82"/>
                </a:lnTo>
                <a:lnTo>
                  <a:pt x="153" y="66"/>
                </a:lnTo>
                <a:lnTo>
                  <a:pt x="158" y="43"/>
                </a:lnTo>
                <a:lnTo>
                  <a:pt x="149" y="27"/>
                </a:lnTo>
                <a:lnTo>
                  <a:pt x="131" y="31"/>
                </a:lnTo>
                <a:lnTo>
                  <a:pt x="126" y="49"/>
                </a:lnTo>
                <a:lnTo>
                  <a:pt x="115" y="61"/>
                </a:lnTo>
                <a:lnTo>
                  <a:pt x="102" y="61"/>
                </a:lnTo>
                <a:lnTo>
                  <a:pt x="42" y="53"/>
                </a:lnTo>
                <a:lnTo>
                  <a:pt x="22" y="70"/>
                </a:lnTo>
                <a:lnTo>
                  <a:pt x="24" y="88"/>
                </a:lnTo>
                <a:lnTo>
                  <a:pt x="29" y="105"/>
                </a:lnTo>
                <a:lnTo>
                  <a:pt x="0" y="129"/>
                </a:lnTo>
                <a:lnTo>
                  <a:pt x="9" y="143"/>
                </a:lnTo>
                <a:lnTo>
                  <a:pt x="18" y="152"/>
                </a:lnTo>
                <a:lnTo>
                  <a:pt x="0" y="172"/>
                </a:lnTo>
                <a:lnTo>
                  <a:pt x="0" y="199"/>
                </a:lnTo>
                <a:lnTo>
                  <a:pt x="9" y="211"/>
                </a:lnTo>
                <a:lnTo>
                  <a:pt x="24" y="211"/>
                </a:lnTo>
                <a:lnTo>
                  <a:pt x="33" y="219"/>
                </a:lnTo>
                <a:lnTo>
                  <a:pt x="42" y="238"/>
                </a:lnTo>
                <a:lnTo>
                  <a:pt x="42" y="258"/>
                </a:lnTo>
                <a:lnTo>
                  <a:pt x="60" y="262"/>
                </a:lnTo>
                <a:lnTo>
                  <a:pt x="71" y="258"/>
                </a:lnTo>
                <a:lnTo>
                  <a:pt x="120" y="215"/>
                </a:lnTo>
                <a:lnTo>
                  <a:pt x="140" y="221"/>
                </a:lnTo>
                <a:lnTo>
                  <a:pt x="182" y="242"/>
                </a:lnTo>
                <a:lnTo>
                  <a:pt x="211" y="262"/>
                </a:lnTo>
                <a:lnTo>
                  <a:pt x="215" y="285"/>
                </a:lnTo>
                <a:lnTo>
                  <a:pt x="233" y="301"/>
                </a:lnTo>
                <a:lnTo>
                  <a:pt x="242" y="328"/>
                </a:lnTo>
                <a:lnTo>
                  <a:pt x="251" y="371"/>
                </a:lnTo>
                <a:lnTo>
                  <a:pt x="262" y="391"/>
                </a:lnTo>
                <a:lnTo>
                  <a:pt x="280" y="406"/>
                </a:lnTo>
                <a:lnTo>
                  <a:pt x="308" y="418"/>
                </a:lnTo>
                <a:lnTo>
                  <a:pt x="335" y="457"/>
                </a:lnTo>
                <a:lnTo>
                  <a:pt x="359" y="490"/>
                </a:lnTo>
                <a:lnTo>
                  <a:pt x="386" y="504"/>
                </a:lnTo>
                <a:lnTo>
                  <a:pt x="433" y="555"/>
                </a:lnTo>
                <a:lnTo>
                  <a:pt x="466" y="555"/>
                </a:lnTo>
                <a:lnTo>
                  <a:pt x="504" y="586"/>
                </a:lnTo>
                <a:lnTo>
                  <a:pt x="504" y="617"/>
                </a:lnTo>
                <a:lnTo>
                  <a:pt x="517" y="625"/>
                </a:lnTo>
                <a:lnTo>
                  <a:pt x="541" y="611"/>
                </a:lnTo>
                <a:lnTo>
                  <a:pt x="546" y="625"/>
                </a:lnTo>
                <a:lnTo>
                  <a:pt x="546" y="645"/>
                </a:lnTo>
                <a:lnTo>
                  <a:pt x="570" y="666"/>
                </a:lnTo>
                <a:lnTo>
                  <a:pt x="579" y="676"/>
                </a:lnTo>
                <a:lnTo>
                  <a:pt x="615" y="668"/>
                </a:lnTo>
                <a:lnTo>
                  <a:pt x="619" y="680"/>
                </a:lnTo>
                <a:lnTo>
                  <a:pt x="615" y="707"/>
                </a:lnTo>
                <a:lnTo>
                  <a:pt x="630" y="732"/>
                </a:lnTo>
                <a:lnTo>
                  <a:pt x="634" y="750"/>
                </a:lnTo>
                <a:lnTo>
                  <a:pt x="643" y="770"/>
                </a:lnTo>
                <a:lnTo>
                  <a:pt x="639" y="787"/>
                </a:lnTo>
                <a:lnTo>
                  <a:pt x="621" y="801"/>
                </a:lnTo>
                <a:lnTo>
                  <a:pt x="619" y="822"/>
                </a:lnTo>
                <a:lnTo>
                  <a:pt x="606" y="844"/>
                </a:lnTo>
                <a:lnTo>
                  <a:pt x="608" y="865"/>
                </a:lnTo>
              </a:path>
            </a:pathLst>
          </a:custGeom>
          <a:solidFill>
            <a:srgbClr val="FF33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66" name="Freeform 27"/>
          <p:cNvSpPr>
            <a:spLocks/>
          </p:cNvSpPr>
          <p:nvPr/>
        </p:nvSpPr>
        <p:spPr bwMode="auto">
          <a:xfrm>
            <a:off x="4287838" y="4033838"/>
            <a:ext cx="479425" cy="328612"/>
          </a:xfrm>
          <a:custGeom>
            <a:avLst/>
            <a:gdLst>
              <a:gd name="T0" fmla="*/ 2147483647 w 339"/>
              <a:gd name="T1" fmla="*/ 2147483647 h 207"/>
              <a:gd name="T2" fmla="*/ 2147483647 w 339"/>
              <a:gd name="T3" fmla="*/ 2147483647 h 207"/>
              <a:gd name="T4" fmla="*/ 2147483647 w 339"/>
              <a:gd name="T5" fmla="*/ 2147483647 h 207"/>
              <a:gd name="T6" fmla="*/ 2147483647 w 339"/>
              <a:gd name="T7" fmla="*/ 2147483647 h 207"/>
              <a:gd name="T8" fmla="*/ 2147483647 w 339"/>
              <a:gd name="T9" fmla="*/ 0 h 207"/>
              <a:gd name="T10" fmla="*/ 2147483647 w 339"/>
              <a:gd name="T11" fmla="*/ 2147483647 h 207"/>
              <a:gd name="T12" fmla="*/ 2147483647 w 339"/>
              <a:gd name="T13" fmla="*/ 2147483647 h 207"/>
              <a:gd name="T14" fmla="*/ 2147483647 w 339"/>
              <a:gd name="T15" fmla="*/ 2147483647 h 207"/>
              <a:gd name="T16" fmla="*/ 2147483647 w 339"/>
              <a:gd name="T17" fmla="*/ 2147483647 h 207"/>
              <a:gd name="T18" fmla="*/ 2147483647 w 339"/>
              <a:gd name="T19" fmla="*/ 2147483647 h 207"/>
              <a:gd name="T20" fmla="*/ 2147483647 w 339"/>
              <a:gd name="T21" fmla="*/ 2147483647 h 207"/>
              <a:gd name="T22" fmla="*/ 2147483647 w 339"/>
              <a:gd name="T23" fmla="*/ 2147483647 h 207"/>
              <a:gd name="T24" fmla="*/ 2147483647 w 339"/>
              <a:gd name="T25" fmla="*/ 2147483647 h 207"/>
              <a:gd name="T26" fmla="*/ 2147483647 w 339"/>
              <a:gd name="T27" fmla="*/ 2147483647 h 207"/>
              <a:gd name="T28" fmla="*/ 2147483647 w 339"/>
              <a:gd name="T29" fmla="*/ 2147483647 h 207"/>
              <a:gd name="T30" fmla="*/ 2147483647 w 339"/>
              <a:gd name="T31" fmla="*/ 2147483647 h 207"/>
              <a:gd name="T32" fmla="*/ 0 w 339"/>
              <a:gd name="T33" fmla="*/ 2147483647 h 207"/>
              <a:gd name="T34" fmla="*/ 2147483647 w 339"/>
              <a:gd name="T35" fmla="*/ 2147483647 h 207"/>
              <a:gd name="T36" fmla="*/ 2147483647 w 339"/>
              <a:gd name="T37" fmla="*/ 2147483647 h 207"/>
              <a:gd name="T38" fmla="*/ 2147483647 w 339"/>
              <a:gd name="T39" fmla="*/ 2147483647 h 207"/>
              <a:gd name="T40" fmla="*/ 2147483647 w 339"/>
              <a:gd name="T41" fmla="*/ 2147483647 h 207"/>
              <a:gd name="T42" fmla="*/ 2147483647 w 339"/>
              <a:gd name="T43" fmla="*/ 2147483647 h 207"/>
              <a:gd name="T44" fmla="*/ 2147483647 w 339"/>
              <a:gd name="T45" fmla="*/ 2147483647 h 207"/>
              <a:gd name="T46" fmla="*/ 2147483647 w 339"/>
              <a:gd name="T47" fmla="*/ 2147483647 h 207"/>
              <a:gd name="T48" fmla="*/ 2147483647 w 339"/>
              <a:gd name="T49" fmla="*/ 2147483647 h 207"/>
              <a:gd name="T50" fmla="*/ 2147483647 w 339"/>
              <a:gd name="T51" fmla="*/ 2147483647 h 207"/>
              <a:gd name="T52" fmla="*/ 2147483647 w 339"/>
              <a:gd name="T53" fmla="*/ 2147483647 h 207"/>
              <a:gd name="T54" fmla="*/ 2147483647 w 339"/>
              <a:gd name="T55" fmla="*/ 2147483647 h 207"/>
              <a:gd name="T56" fmla="*/ 2147483647 w 339"/>
              <a:gd name="T57" fmla="*/ 2147483647 h 207"/>
              <a:gd name="T58" fmla="*/ 2147483647 w 339"/>
              <a:gd name="T59" fmla="*/ 2147483647 h 207"/>
              <a:gd name="T60" fmla="*/ 2147483647 w 339"/>
              <a:gd name="T61" fmla="*/ 2147483647 h 207"/>
              <a:gd name="T62" fmla="*/ 2147483647 w 339"/>
              <a:gd name="T63" fmla="*/ 2147483647 h 207"/>
              <a:gd name="T64" fmla="*/ 2147483647 w 339"/>
              <a:gd name="T65" fmla="*/ 2147483647 h 207"/>
              <a:gd name="T66" fmla="*/ 2147483647 w 339"/>
              <a:gd name="T67" fmla="*/ 2147483647 h 207"/>
              <a:gd name="T68" fmla="*/ 2147483647 w 339"/>
              <a:gd name="T69" fmla="*/ 2147483647 h 207"/>
              <a:gd name="T70" fmla="*/ 2147483647 w 339"/>
              <a:gd name="T71" fmla="*/ 2147483647 h 207"/>
              <a:gd name="T72" fmla="*/ 2147483647 w 339"/>
              <a:gd name="T73" fmla="*/ 2147483647 h 207"/>
              <a:gd name="T74" fmla="*/ 2147483647 w 339"/>
              <a:gd name="T75" fmla="*/ 2147483647 h 207"/>
              <a:gd name="T76" fmla="*/ 2147483647 w 339"/>
              <a:gd name="T77" fmla="*/ 2147483647 h 207"/>
              <a:gd name="T78" fmla="*/ 2147483647 w 339"/>
              <a:gd name="T79" fmla="*/ 2147483647 h 207"/>
              <a:gd name="T80" fmla="*/ 2147483647 w 339"/>
              <a:gd name="T81" fmla="*/ 2147483647 h 207"/>
              <a:gd name="T82" fmla="*/ 2147483647 w 339"/>
              <a:gd name="T83" fmla="*/ 2147483647 h 207"/>
              <a:gd name="T84" fmla="*/ 2147483647 w 339"/>
              <a:gd name="T85" fmla="*/ 2147483647 h 207"/>
              <a:gd name="T86" fmla="*/ 2147483647 w 339"/>
              <a:gd name="T87" fmla="*/ 2147483647 h 207"/>
              <a:gd name="T88" fmla="*/ 2147483647 w 339"/>
              <a:gd name="T89" fmla="*/ 2147483647 h 207"/>
              <a:gd name="T90" fmla="*/ 2147483647 w 339"/>
              <a:gd name="T91" fmla="*/ 2147483647 h 207"/>
              <a:gd name="T92" fmla="*/ 2147483647 w 339"/>
              <a:gd name="T93" fmla="*/ 2147483647 h 207"/>
              <a:gd name="T94" fmla="*/ 2147483647 w 339"/>
              <a:gd name="T95" fmla="*/ 2147483647 h 207"/>
              <a:gd name="T96" fmla="*/ 2147483647 w 339"/>
              <a:gd name="T97" fmla="*/ 2147483647 h 207"/>
              <a:gd name="T98" fmla="*/ 2147483647 w 339"/>
              <a:gd name="T99" fmla="*/ 2147483647 h 207"/>
              <a:gd name="T100" fmla="*/ 2147483647 w 339"/>
              <a:gd name="T101" fmla="*/ 2147483647 h 207"/>
              <a:gd name="T102" fmla="*/ 2147483647 w 339"/>
              <a:gd name="T103" fmla="*/ 2147483647 h 207"/>
              <a:gd name="T104" fmla="*/ 2147483647 w 339"/>
              <a:gd name="T105" fmla="*/ 2147483647 h 207"/>
              <a:gd name="T106" fmla="*/ 2147483647 w 339"/>
              <a:gd name="T107" fmla="*/ 2147483647 h 207"/>
              <a:gd name="T108" fmla="*/ 2147483647 w 339"/>
              <a:gd name="T109" fmla="*/ 2147483647 h 207"/>
              <a:gd name="T110" fmla="*/ 2147483647 w 339"/>
              <a:gd name="T111" fmla="*/ 2147483647 h 207"/>
              <a:gd name="T112" fmla="*/ 2147483647 w 339"/>
              <a:gd name="T113" fmla="*/ 2147483647 h 207"/>
              <a:gd name="T114" fmla="*/ 2147483647 w 339"/>
              <a:gd name="T115" fmla="*/ 2147483647 h 207"/>
              <a:gd name="T116" fmla="*/ 2147483647 w 339"/>
              <a:gd name="T117" fmla="*/ 2147483647 h 207"/>
              <a:gd name="T118" fmla="*/ 2147483647 w 339"/>
              <a:gd name="T119" fmla="*/ 2147483647 h 20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339"/>
              <a:gd name="T181" fmla="*/ 0 h 207"/>
              <a:gd name="T182" fmla="*/ 339 w 339"/>
              <a:gd name="T183" fmla="*/ 207 h 207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339" h="207">
                <a:moveTo>
                  <a:pt x="178" y="41"/>
                </a:moveTo>
                <a:lnTo>
                  <a:pt x="160" y="27"/>
                </a:lnTo>
                <a:lnTo>
                  <a:pt x="162" y="21"/>
                </a:lnTo>
                <a:lnTo>
                  <a:pt x="153" y="12"/>
                </a:lnTo>
                <a:lnTo>
                  <a:pt x="142" y="0"/>
                </a:lnTo>
                <a:lnTo>
                  <a:pt x="133" y="12"/>
                </a:lnTo>
                <a:lnTo>
                  <a:pt x="127" y="8"/>
                </a:lnTo>
                <a:lnTo>
                  <a:pt x="113" y="19"/>
                </a:lnTo>
                <a:lnTo>
                  <a:pt x="113" y="25"/>
                </a:lnTo>
                <a:lnTo>
                  <a:pt x="98" y="31"/>
                </a:lnTo>
                <a:lnTo>
                  <a:pt x="60" y="58"/>
                </a:lnTo>
                <a:lnTo>
                  <a:pt x="51" y="70"/>
                </a:lnTo>
                <a:lnTo>
                  <a:pt x="51" y="84"/>
                </a:lnTo>
                <a:lnTo>
                  <a:pt x="36" y="89"/>
                </a:lnTo>
                <a:lnTo>
                  <a:pt x="9" y="115"/>
                </a:lnTo>
                <a:lnTo>
                  <a:pt x="9" y="126"/>
                </a:lnTo>
                <a:lnTo>
                  <a:pt x="0" y="136"/>
                </a:lnTo>
                <a:lnTo>
                  <a:pt x="4" y="150"/>
                </a:lnTo>
                <a:lnTo>
                  <a:pt x="16" y="142"/>
                </a:lnTo>
                <a:lnTo>
                  <a:pt x="29" y="130"/>
                </a:lnTo>
                <a:lnTo>
                  <a:pt x="49" y="128"/>
                </a:lnTo>
                <a:lnTo>
                  <a:pt x="60" y="130"/>
                </a:lnTo>
                <a:lnTo>
                  <a:pt x="64" y="150"/>
                </a:lnTo>
                <a:lnTo>
                  <a:pt x="62" y="165"/>
                </a:lnTo>
                <a:lnTo>
                  <a:pt x="71" y="173"/>
                </a:lnTo>
                <a:lnTo>
                  <a:pt x="82" y="179"/>
                </a:lnTo>
                <a:lnTo>
                  <a:pt x="102" y="183"/>
                </a:lnTo>
                <a:lnTo>
                  <a:pt x="149" y="187"/>
                </a:lnTo>
                <a:lnTo>
                  <a:pt x="160" y="183"/>
                </a:lnTo>
                <a:lnTo>
                  <a:pt x="167" y="173"/>
                </a:lnTo>
                <a:lnTo>
                  <a:pt x="171" y="157"/>
                </a:lnTo>
                <a:lnTo>
                  <a:pt x="189" y="155"/>
                </a:lnTo>
                <a:lnTo>
                  <a:pt x="196" y="167"/>
                </a:lnTo>
                <a:lnTo>
                  <a:pt x="196" y="194"/>
                </a:lnTo>
                <a:lnTo>
                  <a:pt x="216" y="206"/>
                </a:lnTo>
                <a:lnTo>
                  <a:pt x="233" y="183"/>
                </a:lnTo>
                <a:lnTo>
                  <a:pt x="249" y="175"/>
                </a:lnTo>
                <a:lnTo>
                  <a:pt x="269" y="177"/>
                </a:lnTo>
                <a:lnTo>
                  <a:pt x="285" y="185"/>
                </a:lnTo>
                <a:lnTo>
                  <a:pt x="289" y="192"/>
                </a:lnTo>
                <a:lnTo>
                  <a:pt x="294" y="171"/>
                </a:lnTo>
                <a:lnTo>
                  <a:pt x="307" y="148"/>
                </a:lnTo>
                <a:lnTo>
                  <a:pt x="331" y="144"/>
                </a:lnTo>
                <a:lnTo>
                  <a:pt x="338" y="130"/>
                </a:lnTo>
                <a:lnTo>
                  <a:pt x="331" y="117"/>
                </a:lnTo>
                <a:lnTo>
                  <a:pt x="320" y="111"/>
                </a:lnTo>
                <a:lnTo>
                  <a:pt x="287" y="105"/>
                </a:lnTo>
                <a:lnTo>
                  <a:pt x="287" y="91"/>
                </a:lnTo>
                <a:lnTo>
                  <a:pt x="287" y="76"/>
                </a:lnTo>
                <a:lnTo>
                  <a:pt x="287" y="64"/>
                </a:lnTo>
                <a:lnTo>
                  <a:pt x="267" y="54"/>
                </a:lnTo>
                <a:lnTo>
                  <a:pt x="256" y="58"/>
                </a:lnTo>
                <a:lnTo>
                  <a:pt x="240" y="47"/>
                </a:lnTo>
                <a:lnTo>
                  <a:pt x="238" y="39"/>
                </a:lnTo>
                <a:lnTo>
                  <a:pt x="231" y="29"/>
                </a:lnTo>
                <a:lnTo>
                  <a:pt x="231" y="25"/>
                </a:lnTo>
                <a:lnTo>
                  <a:pt x="211" y="19"/>
                </a:lnTo>
                <a:lnTo>
                  <a:pt x="205" y="27"/>
                </a:lnTo>
                <a:lnTo>
                  <a:pt x="193" y="35"/>
                </a:lnTo>
                <a:lnTo>
                  <a:pt x="178" y="41"/>
                </a:lnTo>
              </a:path>
            </a:pathLst>
          </a:custGeom>
          <a:solidFill>
            <a:srgbClr val="FF33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67" name="Freeform 28"/>
          <p:cNvSpPr>
            <a:spLocks/>
          </p:cNvSpPr>
          <p:nvPr/>
        </p:nvSpPr>
        <p:spPr bwMode="auto">
          <a:xfrm>
            <a:off x="4668838" y="3998913"/>
            <a:ext cx="733425" cy="346075"/>
          </a:xfrm>
          <a:custGeom>
            <a:avLst/>
            <a:gdLst>
              <a:gd name="T0" fmla="*/ 2147483647 w 519"/>
              <a:gd name="T1" fmla="*/ 2147483647 h 218"/>
              <a:gd name="T2" fmla="*/ 2147483647 w 519"/>
              <a:gd name="T3" fmla="*/ 2147483647 h 218"/>
              <a:gd name="T4" fmla="*/ 2147483647 w 519"/>
              <a:gd name="T5" fmla="*/ 2147483647 h 218"/>
              <a:gd name="T6" fmla="*/ 2147483647 w 519"/>
              <a:gd name="T7" fmla="*/ 2147483647 h 218"/>
              <a:gd name="T8" fmla="*/ 2147483647 w 519"/>
              <a:gd name="T9" fmla="*/ 2147483647 h 218"/>
              <a:gd name="T10" fmla="*/ 2147483647 w 519"/>
              <a:gd name="T11" fmla="*/ 2147483647 h 218"/>
              <a:gd name="T12" fmla="*/ 2147483647 w 519"/>
              <a:gd name="T13" fmla="*/ 2147483647 h 218"/>
              <a:gd name="T14" fmla="*/ 2147483647 w 519"/>
              <a:gd name="T15" fmla="*/ 2147483647 h 218"/>
              <a:gd name="T16" fmla="*/ 2147483647 w 519"/>
              <a:gd name="T17" fmla="*/ 2147483647 h 218"/>
              <a:gd name="T18" fmla="*/ 2147483647 w 519"/>
              <a:gd name="T19" fmla="*/ 2147483647 h 218"/>
              <a:gd name="T20" fmla="*/ 2147483647 w 519"/>
              <a:gd name="T21" fmla="*/ 2147483647 h 218"/>
              <a:gd name="T22" fmla="*/ 2147483647 w 519"/>
              <a:gd name="T23" fmla="*/ 2147483647 h 218"/>
              <a:gd name="T24" fmla="*/ 2147483647 w 519"/>
              <a:gd name="T25" fmla="*/ 2147483647 h 218"/>
              <a:gd name="T26" fmla="*/ 2147483647 w 519"/>
              <a:gd name="T27" fmla="*/ 2147483647 h 218"/>
              <a:gd name="T28" fmla="*/ 2147483647 w 519"/>
              <a:gd name="T29" fmla="*/ 2147483647 h 218"/>
              <a:gd name="T30" fmla="*/ 2147483647 w 519"/>
              <a:gd name="T31" fmla="*/ 2147483647 h 218"/>
              <a:gd name="T32" fmla="*/ 2147483647 w 519"/>
              <a:gd name="T33" fmla="*/ 2147483647 h 218"/>
              <a:gd name="T34" fmla="*/ 2147483647 w 519"/>
              <a:gd name="T35" fmla="*/ 2147483647 h 218"/>
              <a:gd name="T36" fmla="*/ 2147483647 w 519"/>
              <a:gd name="T37" fmla="*/ 2147483647 h 218"/>
              <a:gd name="T38" fmla="*/ 2147483647 w 519"/>
              <a:gd name="T39" fmla="*/ 2147483647 h 218"/>
              <a:gd name="T40" fmla="*/ 2147483647 w 519"/>
              <a:gd name="T41" fmla="*/ 2147483647 h 218"/>
              <a:gd name="T42" fmla="*/ 2147483647 w 519"/>
              <a:gd name="T43" fmla="*/ 2147483647 h 218"/>
              <a:gd name="T44" fmla="*/ 2147483647 w 519"/>
              <a:gd name="T45" fmla="*/ 2147483647 h 218"/>
              <a:gd name="T46" fmla="*/ 2147483647 w 519"/>
              <a:gd name="T47" fmla="*/ 2147483647 h 218"/>
              <a:gd name="T48" fmla="*/ 2147483647 w 519"/>
              <a:gd name="T49" fmla="*/ 2147483647 h 218"/>
              <a:gd name="T50" fmla="*/ 2147483647 w 519"/>
              <a:gd name="T51" fmla="*/ 2147483647 h 218"/>
              <a:gd name="T52" fmla="*/ 2147483647 w 519"/>
              <a:gd name="T53" fmla="*/ 2147483647 h 218"/>
              <a:gd name="T54" fmla="*/ 2147483647 w 519"/>
              <a:gd name="T55" fmla="*/ 2147483647 h 218"/>
              <a:gd name="T56" fmla="*/ 2147483647 w 519"/>
              <a:gd name="T57" fmla="*/ 2147483647 h 218"/>
              <a:gd name="T58" fmla="*/ 2147483647 w 519"/>
              <a:gd name="T59" fmla="*/ 2147483647 h 218"/>
              <a:gd name="T60" fmla="*/ 2147483647 w 519"/>
              <a:gd name="T61" fmla="*/ 2147483647 h 218"/>
              <a:gd name="T62" fmla="*/ 0 w 519"/>
              <a:gd name="T63" fmla="*/ 2147483647 h 21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519"/>
              <a:gd name="T97" fmla="*/ 0 h 218"/>
              <a:gd name="T98" fmla="*/ 519 w 519"/>
              <a:gd name="T99" fmla="*/ 218 h 21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519" h="218">
                <a:moveTo>
                  <a:pt x="0" y="78"/>
                </a:moveTo>
                <a:lnTo>
                  <a:pt x="22" y="76"/>
                </a:lnTo>
                <a:lnTo>
                  <a:pt x="29" y="74"/>
                </a:lnTo>
                <a:lnTo>
                  <a:pt x="42" y="86"/>
                </a:lnTo>
                <a:lnTo>
                  <a:pt x="56" y="82"/>
                </a:lnTo>
                <a:lnTo>
                  <a:pt x="71" y="84"/>
                </a:lnTo>
                <a:lnTo>
                  <a:pt x="82" y="92"/>
                </a:lnTo>
                <a:lnTo>
                  <a:pt x="100" y="82"/>
                </a:lnTo>
                <a:lnTo>
                  <a:pt x="124" y="84"/>
                </a:lnTo>
                <a:lnTo>
                  <a:pt x="136" y="92"/>
                </a:lnTo>
                <a:lnTo>
                  <a:pt x="151" y="96"/>
                </a:lnTo>
                <a:lnTo>
                  <a:pt x="158" y="90"/>
                </a:lnTo>
                <a:lnTo>
                  <a:pt x="185" y="86"/>
                </a:lnTo>
                <a:lnTo>
                  <a:pt x="198" y="86"/>
                </a:lnTo>
                <a:lnTo>
                  <a:pt x="216" y="92"/>
                </a:lnTo>
                <a:lnTo>
                  <a:pt x="240" y="106"/>
                </a:lnTo>
                <a:lnTo>
                  <a:pt x="256" y="100"/>
                </a:lnTo>
                <a:lnTo>
                  <a:pt x="260" y="86"/>
                </a:lnTo>
                <a:lnTo>
                  <a:pt x="249" y="68"/>
                </a:lnTo>
                <a:lnTo>
                  <a:pt x="242" y="43"/>
                </a:lnTo>
                <a:lnTo>
                  <a:pt x="300" y="6"/>
                </a:lnTo>
                <a:lnTo>
                  <a:pt x="313" y="6"/>
                </a:lnTo>
                <a:lnTo>
                  <a:pt x="316" y="18"/>
                </a:lnTo>
                <a:lnTo>
                  <a:pt x="333" y="20"/>
                </a:lnTo>
                <a:lnTo>
                  <a:pt x="369" y="16"/>
                </a:lnTo>
                <a:lnTo>
                  <a:pt x="385" y="2"/>
                </a:lnTo>
                <a:lnTo>
                  <a:pt x="431" y="0"/>
                </a:lnTo>
                <a:lnTo>
                  <a:pt x="440" y="18"/>
                </a:lnTo>
                <a:lnTo>
                  <a:pt x="460" y="18"/>
                </a:lnTo>
                <a:lnTo>
                  <a:pt x="476" y="8"/>
                </a:lnTo>
                <a:lnTo>
                  <a:pt x="505" y="27"/>
                </a:lnTo>
                <a:lnTo>
                  <a:pt x="505" y="55"/>
                </a:lnTo>
                <a:lnTo>
                  <a:pt x="518" y="68"/>
                </a:lnTo>
                <a:lnTo>
                  <a:pt x="514" y="86"/>
                </a:lnTo>
                <a:lnTo>
                  <a:pt x="505" y="106"/>
                </a:lnTo>
                <a:lnTo>
                  <a:pt x="489" y="106"/>
                </a:lnTo>
                <a:lnTo>
                  <a:pt x="485" y="111"/>
                </a:lnTo>
                <a:lnTo>
                  <a:pt x="494" y="127"/>
                </a:lnTo>
                <a:lnTo>
                  <a:pt x="494" y="143"/>
                </a:lnTo>
                <a:lnTo>
                  <a:pt x="485" y="156"/>
                </a:lnTo>
                <a:lnTo>
                  <a:pt x="460" y="168"/>
                </a:lnTo>
                <a:lnTo>
                  <a:pt x="458" y="182"/>
                </a:lnTo>
                <a:lnTo>
                  <a:pt x="458" y="194"/>
                </a:lnTo>
                <a:lnTo>
                  <a:pt x="436" y="199"/>
                </a:lnTo>
                <a:lnTo>
                  <a:pt x="396" y="197"/>
                </a:lnTo>
                <a:lnTo>
                  <a:pt x="378" y="203"/>
                </a:lnTo>
                <a:lnTo>
                  <a:pt x="345" y="203"/>
                </a:lnTo>
                <a:lnTo>
                  <a:pt x="331" y="217"/>
                </a:lnTo>
                <a:lnTo>
                  <a:pt x="278" y="201"/>
                </a:lnTo>
                <a:lnTo>
                  <a:pt x="251" y="203"/>
                </a:lnTo>
                <a:lnTo>
                  <a:pt x="185" y="188"/>
                </a:lnTo>
                <a:lnTo>
                  <a:pt x="176" y="174"/>
                </a:lnTo>
                <a:lnTo>
                  <a:pt x="176" y="158"/>
                </a:lnTo>
                <a:lnTo>
                  <a:pt x="171" y="149"/>
                </a:lnTo>
                <a:lnTo>
                  <a:pt x="165" y="145"/>
                </a:lnTo>
                <a:lnTo>
                  <a:pt x="122" y="147"/>
                </a:lnTo>
                <a:lnTo>
                  <a:pt x="64" y="151"/>
                </a:lnTo>
                <a:lnTo>
                  <a:pt x="60" y="139"/>
                </a:lnTo>
                <a:lnTo>
                  <a:pt x="49" y="135"/>
                </a:lnTo>
                <a:lnTo>
                  <a:pt x="31" y="129"/>
                </a:lnTo>
                <a:lnTo>
                  <a:pt x="16" y="125"/>
                </a:lnTo>
                <a:lnTo>
                  <a:pt x="16" y="111"/>
                </a:lnTo>
                <a:lnTo>
                  <a:pt x="16" y="90"/>
                </a:lnTo>
                <a:lnTo>
                  <a:pt x="0" y="78"/>
                </a:lnTo>
              </a:path>
            </a:pathLst>
          </a:custGeom>
          <a:solidFill>
            <a:srgbClr val="FF33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68" name="Freeform 29"/>
          <p:cNvSpPr>
            <a:spLocks/>
          </p:cNvSpPr>
          <p:nvPr/>
        </p:nvSpPr>
        <p:spPr bwMode="auto">
          <a:xfrm>
            <a:off x="5313363" y="4043363"/>
            <a:ext cx="677862" cy="425450"/>
          </a:xfrm>
          <a:custGeom>
            <a:avLst/>
            <a:gdLst>
              <a:gd name="T0" fmla="*/ 2147483647 w 481"/>
              <a:gd name="T1" fmla="*/ 2147483647 h 268"/>
              <a:gd name="T2" fmla="*/ 2147483647 w 481"/>
              <a:gd name="T3" fmla="*/ 2147483647 h 268"/>
              <a:gd name="T4" fmla="*/ 2147483647 w 481"/>
              <a:gd name="T5" fmla="*/ 2147483647 h 268"/>
              <a:gd name="T6" fmla="*/ 2147483647 w 481"/>
              <a:gd name="T7" fmla="*/ 2147483647 h 268"/>
              <a:gd name="T8" fmla="*/ 2147483647 w 481"/>
              <a:gd name="T9" fmla="*/ 2147483647 h 268"/>
              <a:gd name="T10" fmla="*/ 2147483647 w 481"/>
              <a:gd name="T11" fmla="*/ 2147483647 h 268"/>
              <a:gd name="T12" fmla="*/ 2147483647 w 481"/>
              <a:gd name="T13" fmla="*/ 2147483647 h 268"/>
              <a:gd name="T14" fmla="*/ 2147483647 w 481"/>
              <a:gd name="T15" fmla="*/ 2147483647 h 268"/>
              <a:gd name="T16" fmla="*/ 2147483647 w 481"/>
              <a:gd name="T17" fmla="*/ 2147483647 h 268"/>
              <a:gd name="T18" fmla="*/ 2147483647 w 481"/>
              <a:gd name="T19" fmla="*/ 2147483647 h 268"/>
              <a:gd name="T20" fmla="*/ 2147483647 w 481"/>
              <a:gd name="T21" fmla="*/ 2147483647 h 268"/>
              <a:gd name="T22" fmla="*/ 2147483647 w 481"/>
              <a:gd name="T23" fmla="*/ 2147483647 h 268"/>
              <a:gd name="T24" fmla="*/ 2147483647 w 481"/>
              <a:gd name="T25" fmla="*/ 2147483647 h 268"/>
              <a:gd name="T26" fmla="*/ 2147483647 w 481"/>
              <a:gd name="T27" fmla="*/ 2147483647 h 268"/>
              <a:gd name="T28" fmla="*/ 2147483647 w 481"/>
              <a:gd name="T29" fmla="*/ 2147483647 h 268"/>
              <a:gd name="T30" fmla="*/ 2147483647 w 481"/>
              <a:gd name="T31" fmla="*/ 2147483647 h 268"/>
              <a:gd name="T32" fmla="*/ 2147483647 w 481"/>
              <a:gd name="T33" fmla="*/ 2147483647 h 268"/>
              <a:gd name="T34" fmla="*/ 2147483647 w 481"/>
              <a:gd name="T35" fmla="*/ 2147483647 h 268"/>
              <a:gd name="T36" fmla="*/ 2147483647 w 481"/>
              <a:gd name="T37" fmla="*/ 2147483647 h 268"/>
              <a:gd name="T38" fmla="*/ 2147483647 w 481"/>
              <a:gd name="T39" fmla="*/ 2147483647 h 268"/>
              <a:gd name="T40" fmla="*/ 2147483647 w 481"/>
              <a:gd name="T41" fmla="*/ 2147483647 h 268"/>
              <a:gd name="T42" fmla="*/ 2147483647 w 481"/>
              <a:gd name="T43" fmla="*/ 2147483647 h 268"/>
              <a:gd name="T44" fmla="*/ 2147483647 w 481"/>
              <a:gd name="T45" fmla="*/ 2147483647 h 268"/>
              <a:gd name="T46" fmla="*/ 2147483647 w 481"/>
              <a:gd name="T47" fmla="*/ 2147483647 h 268"/>
              <a:gd name="T48" fmla="*/ 2147483647 w 481"/>
              <a:gd name="T49" fmla="*/ 2147483647 h 268"/>
              <a:gd name="T50" fmla="*/ 2147483647 w 481"/>
              <a:gd name="T51" fmla="*/ 2147483647 h 268"/>
              <a:gd name="T52" fmla="*/ 2147483647 w 481"/>
              <a:gd name="T53" fmla="*/ 2147483647 h 268"/>
              <a:gd name="T54" fmla="*/ 2147483647 w 481"/>
              <a:gd name="T55" fmla="*/ 2147483647 h 268"/>
              <a:gd name="T56" fmla="*/ 2147483647 w 481"/>
              <a:gd name="T57" fmla="*/ 2147483647 h 268"/>
              <a:gd name="T58" fmla="*/ 2147483647 w 481"/>
              <a:gd name="T59" fmla="*/ 2147483647 h 268"/>
              <a:gd name="T60" fmla="*/ 2147483647 w 481"/>
              <a:gd name="T61" fmla="*/ 2147483647 h 268"/>
              <a:gd name="T62" fmla="*/ 2147483647 w 481"/>
              <a:gd name="T63" fmla="*/ 2147483647 h 268"/>
              <a:gd name="T64" fmla="*/ 2147483647 w 481"/>
              <a:gd name="T65" fmla="*/ 0 h 268"/>
              <a:gd name="T66" fmla="*/ 2147483647 w 481"/>
              <a:gd name="T67" fmla="*/ 2147483647 h 268"/>
              <a:gd name="T68" fmla="*/ 2147483647 w 481"/>
              <a:gd name="T69" fmla="*/ 2147483647 h 268"/>
              <a:gd name="T70" fmla="*/ 2147483647 w 481"/>
              <a:gd name="T71" fmla="*/ 2147483647 h 268"/>
              <a:gd name="T72" fmla="*/ 2147483647 w 481"/>
              <a:gd name="T73" fmla="*/ 2147483647 h 268"/>
              <a:gd name="T74" fmla="*/ 2147483647 w 481"/>
              <a:gd name="T75" fmla="*/ 2147483647 h 268"/>
              <a:gd name="T76" fmla="*/ 2147483647 w 481"/>
              <a:gd name="T77" fmla="*/ 2147483647 h 268"/>
              <a:gd name="T78" fmla="*/ 2147483647 w 481"/>
              <a:gd name="T79" fmla="*/ 2147483647 h 268"/>
              <a:gd name="T80" fmla="*/ 2147483647 w 481"/>
              <a:gd name="T81" fmla="*/ 2147483647 h 268"/>
              <a:gd name="T82" fmla="*/ 2147483647 w 481"/>
              <a:gd name="T83" fmla="*/ 2147483647 h 268"/>
              <a:gd name="T84" fmla="*/ 2147483647 w 481"/>
              <a:gd name="T85" fmla="*/ 2147483647 h 268"/>
              <a:gd name="T86" fmla="*/ 2147483647 w 481"/>
              <a:gd name="T87" fmla="*/ 2147483647 h 268"/>
              <a:gd name="T88" fmla="*/ 2147483647 w 481"/>
              <a:gd name="T89" fmla="*/ 2147483647 h 268"/>
              <a:gd name="T90" fmla="*/ 2147483647 w 481"/>
              <a:gd name="T91" fmla="*/ 2147483647 h 268"/>
              <a:gd name="T92" fmla="*/ 2147483647 w 481"/>
              <a:gd name="T93" fmla="*/ 2147483647 h 268"/>
              <a:gd name="T94" fmla="*/ 2147483647 w 481"/>
              <a:gd name="T95" fmla="*/ 2147483647 h 268"/>
              <a:gd name="T96" fmla="*/ 2147483647 w 481"/>
              <a:gd name="T97" fmla="*/ 2147483647 h 268"/>
              <a:gd name="T98" fmla="*/ 2147483647 w 481"/>
              <a:gd name="T99" fmla="*/ 2147483647 h 268"/>
              <a:gd name="T100" fmla="*/ 2147483647 w 481"/>
              <a:gd name="T101" fmla="*/ 2147483647 h 268"/>
              <a:gd name="T102" fmla="*/ 2147483647 w 481"/>
              <a:gd name="T103" fmla="*/ 2147483647 h 268"/>
              <a:gd name="T104" fmla="*/ 2147483647 w 481"/>
              <a:gd name="T105" fmla="*/ 2147483647 h 268"/>
              <a:gd name="T106" fmla="*/ 2147483647 w 481"/>
              <a:gd name="T107" fmla="*/ 2147483647 h 268"/>
              <a:gd name="T108" fmla="*/ 2147483647 w 481"/>
              <a:gd name="T109" fmla="*/ 2147483647 h 268"/>
              <a:gd name="T110" fmla="*/ 2147483647 w 481"/>
              <a:gd name="T111" fmla="*/ 2147483647 h 268"/>
              <a:gd name="T112" fmla="*/ 2147483647 w 481"/>
              <a:gd name="T113" fmla="*/ 2147483647 h 268"/>
              <a:gd name="T114" fmla="*/ 2147483647 w 481"/>
              <a:gd name="T115" fmla="*/ 2147483647 h 268"/>
              <a:gd name="T116" fmla="*/ 2147483647 w 481"/>
              <a:gd name="T117" fmla="*/ 2147483647 h 268"/>
              <a:gd name="T118" fmla="*/ 2147483647 w 481"/>
              <a:gd name="T119" fmla="*/ 2147483647 h 268"/>
              <a:gd name="T120" fmla="*/ 0 w 481"/>
              <a:gd name="T121" fmla="*/ 2147483647 h 268"/>
              <a:gd name="T122" fmla="*/ 2147483647 w 481"/>
              <a:gd name="T123" fmla="*/ 2147483647 h 26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481"/>
              <a:gd name="T187" fmla="*/ 0 h 268"/>
              <a:gd name="T188" fmla="*/ 481 w 481"/>
              <a:gd name="T189" fmla="*/ 268 h 268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481" h="268">
                <a:moveTo>
                  <a:pt x="2" y="168"/>
                </a:moveTo>
                <a:lnTo>
                  <a:pt x="18" y="181"/>
                </a:lnTo>
                <a:lnTo>
                  <a:pt x="15" y="187"/>
                </a:lnTo>
                <a:lnTo>
                  <a:pt x="20" y="199"/>
                </a:lnTo>
                <a:lnTo>
                  <a:pt x="31" y="199"/>
                </a:lnTo>
                <a:lnTo>
                  <a:pt x="80" y="242"/>
                </a:lnTo>
                <a:lnTo>
                  <a:pt x="95" y="244"/>
                </a:lnTo>
                <a:lnTo>
                  <a:pt x="133" y="267"/>
                </a:lnTo>
                <a:lnTo>
                  <a:pt x="155" y="255"/>
                </a:lnTo>
                <a:lnTo>
                  <a:pt x="181" y="257"/>
                </a:lnTo>
                <a:lnTo>
                  <a:pt x="190" y="261"/>
                </a:lnTo>
                <a:lnTo>
                  <a:pt x="210" y="255"/>
                </a:lnTo>
                <a:lnTo>
                  <a:pt x="252" y="238"/>
                </a:lnTo>
                <a:lnTo>
                  <a:pt x="301" y="230"/>
                </a:lnTo>
                <a:lnTo>
                  <a:pt x="323" y="234"/>
                </a:lnTo>
                <a:lnTo>
                  <a:pt x="330" y="244"/>
                </a:lnTo>
                <a:lnTo>
                  <a:pt x="347" y="226"/>
                </a:lnTo>
                <a:lnTo>
                  <a:pt x="369" y="220"/>
                </a:lnTo>
                <a:lnTo>
                  <a:pt x="392" y="216"/>
                </a:lnTo>
                <a:lnTo>
                  <a:pt x="429" y="181"/>
                </a:lnTo>
                <a:lnTo>
                  <a:pt x="438" y="160"/>
                </a:lnTo>
                <a:lnTo>
                  <a:pt x="442" y="119"/>
                </a:lnTo>
                <a:lnTo>
                  <a:pt x="447" y="84"/>
                </a:lnTo>
                <a:lnTo>
                  <a:pt x="462" y="84"/>
                </a:lnTo>
                <a:lnTo>
                  <a:pt x="473" y="72"/>
                </a:lnTo>
                <a:lnTo>
                  <a:pt x="480" y="62"/>
                </a:lnTo>
                <a:lnTo>
                  <a:pt x="467" y="51"/>
                </a:lnTo>
                <a:lnTo>
                  <a:pt x="458" y="55"/>
                </a:lnTo>
                <a:lnTo>
                  <a:pt x="436" y="51"/>
                </a:lnTo>
                <a:lnTo>
                  <a:pt x="425" y="37"/>
                </a:lnTo>
                <a:lnTo>
                  <a:pt x="411" y="14"/>
                </a:lnTo>
                <a:lnTo>
                  <a:pt x="396" y="14"/>
                </a:lnTo>
                <a:lnTo>
                  <a:pt x="374" y="0"/>
                </a:lnTo>
                <a:lnTo>
                  <a:pt x="361" y="2"/>
                </a:lnTo>
                <a:lnTo>
                  <a:pt x="314" y="6"/>
                </a:lnTo>
                <a:lnTo>
                  <a:pt x="305" y="18"/>
                </a:lnTo>
                <a:lnTo>
                  <a:pt x="292" y="35"/>
                </a:lnTo>
                <a:lnTo>
                  <a:pt x="276" y="43"/>
                </a:lnTo>
                <a:lnTo>
                  <a:pt x="259" y="45"/>
                </a:lnTo>
                <a:lnTo>
                  <a:pt x="248" y="43"/>
                </a:lnTo>
                <a:lnTo>
                  <a:pt x="239" y="37"/>
                </a:lnTo>
                <a:lnTo>
                  <a:pt x="230" y="35"/>
                </a:lnTo>
                <a:lnTo>
                  <a:pt x="215" y="41"/>
                </a:lnTo>
                <a:lnTo>
                  <a:pt x="197" y="49"/>
                </a:lnTo>
                <a:lnTo>
                  <a:pt x="157" y="66"/>
                </a:lnTo>
                <a:lnTo>
                  <a:pt x="137" y="68"/>
                </a:lnTo>
                <a:lnTo>
                  <a:pt x="95" y="66"/>
                </a:lnTo>
                <a:lnTo>
                  <a:pt x="88" y="64"/>
                </a:lnTo>
                <a:lnTo>
                  <a:pt x="77" y="47"/>
                </a:lnTo>
                <a:lnTo>
                  <a:pt x="64" y="41"/>
                </a:lnTo>
                <a:lnTo>
                  <a:pt x="60" y="45"/>
                </a:lnTo>
                <a:lnTo>
                  <a:pt x="58" y="62"/>
                </a:lnTo>
                <a:lnTo>
                  <a:pt x="49" y="78"/>
                </a:lnTo>
                <a:lnTo>
                  <a:pt x="33" y="78"/>
                </a:lnTo>
                <a:lnTo>
                  <a:pt x="29" y="82"/>
                </a:lnTo>
                <a:lnTo>
                  <a:pt x="38" y="97"/>
                </a:lnTo>
                <a:lnTo>
                  <a:pt x="35" y="113"/>
                </a:lnTo>
                <a:lnTo>
                  <a:pt x="24" y="127"/>
                </a:lnTo>
                <a:lnTo>
                  <a:pt x="18" y="134"/>
                </a:lnTo>
                <a:lnTo>
                  <a:pt x="4" y="140"/>
                </a:lnTo>
                <a:lnTo>
                  <a:pt x="0" y="152"/>
                </a:lnTo>
                <a:lnTo>
                  <a:pt x="2" y="168"/>
                </a:lnTo>
              </a:path>
            </a:pathLst>
          </a:custGeom>
          <a:solidFill>
            <a:srgbClr val="FF33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69" name="Freeform 30"/>
          <p:cNvSpPr>
            <a:spLocks/>
          </p:cNvSpPr>
          <p:nvPr/>
        </p:nvSpPr>
        <p:spPr bwMode="auto">
          <a:xfrm>
            <a:off x="5961063" y="4662488"/>
            <a:ext cx="619125" cy="471487"/>
          </a:xfrm>
          <a:custGeom>
            <a:avLst/>
            <a:gdLst>
              <a:gd name="T0" fmla="*/ 2147483647 w 439"/>
              <a:gd name="T1" fmla="*/ 2147483647 h 297"/>
              <a:gd name="T2" fmla="*/ 2147483647 w 439"/>
              <a:gd name="T3" fmla="*/ 2147483647 h 297"/>
              <a:gd name="T4" fmla="*/ 2147483647 w 439"/>
              <a:gd name="T5" fmla="*/ 2147483647 h 297"/>
              <a:gd name="T6" fmla="*/ 2147483647 w 439"/>
              <a:gd name="T7" fmla="*/ 2147483647 h 297"/>
              <a:gd name="T8" fmla="*/ 2147483647 w 439"/>
              <a:gd name="T9" fmla="*/ 2147483647 h 297"/>
              <a:gd name="T10" fmla="*/ 2147483647 w 439"/>
              <a:gd name="T11" fmla="*/ 2147483647 h 297"/>
              <a:gd name="T12" fmla="*/ 2147483647 w 439"/>
              <a:gd name="T13" fmla="*/ 2147483647 h 297"/>
              <a:gd name="T14" fmla="*/ 2147483647 w 439"/>
              <a:gd name="T15" fmla="*/ 2147483647 h 297"/>
              <a:gd name="T16" fmla="*/ 2147483647 w 439"/>
              <a:gd name="T17" fmla="*/ 2147483647 h 297"/>
              <a:gd name="T18" fmla="*/ 2147483647 w 439"/>
              <a:gd name="T19" fmla="*/ 2147483647 h 297"/>
              <a:gd name="T20" fmla="*/ 2147483647 w 439"/>
              <a:gd name="T21" fmla="*/ 2147483647 h 297"/>
              <a:gd name="T22" fmla="*/ 2147483647 w 439"/>
              <a:gd name="T23" fmla="*/ 2147483647 h 297"/>
              <a:gd name="T24" fmla="*/ 2147483647 w 439"/>
              <a:gd name="T25" fmla="*/ 2147483647 h 297"/>
              <a:gd name="T26" fmla="*/ 2147483647 w 439"/>
              <a:gd name="T27" fmla="*/ 2147483647 h 297"/>
              <a:gd name="T28" fmla="*/ 2147483647 w 439"/>
              <a:gd name="T29" fmla="*/ 2147483647 h 297"/>
              <a:gd name="T30" fmla="*/ 2147483647 w 439"/>
              <a:gd name="T31" fmla="*/ 2147483647 h 297"/>
              <a:gd name="T32" fmla="*/ 2147483647 w 439"/>
              <a:gd name="T33" fmla="*/ 2147483647 h 297"/>
              <a:gd name="T34" fmla="*/ 2147483647 w 439"/>
              <a:gd name="T35" fmla="*/ 2147483647 h 297"/>
              <a:gd name="T36" fmla="*/ 2147483647 w 439"/>
              <a:gd name="T37" fmla="*/ 2147483647 h 297"/>
              <a:gd name="T38" fmla="*/ 2147483647 w 439"/>
              <a:gd name="T39" fmla="*/ 2147483647 h 297"/>
              <a:gd name="T40" fmla="*/ 2147483647 w 439"/>
              <a:gd name="T41" fmla="*/ 2147483647 h 297"/>
              <a:gd name="T42" fmla="*/ 2147483647 w 439"/>
              <a:gd name="T43" fmla="*/ 2147483647 h 297"/>
              <a:gd name="T44" fmla="*/ 2147483647 w 439"/>
              <a:gd name="T45" fmla="*/ 2147483647 h 297"/>
              <a:gd name="T46" fmla="*/ 2147483647 w 439"/>
              <a:gd name="T47" fmla="*/ 2147483647 h 297"/>
              <a:gd name="T48" fmla="*/ 2147483647 w 439"/>
              <a:gd name="T49" fmla="*/ 2147483647 h 297"/>
              <a:gd name="T50" fmla="*/ 2147483647 w 439"/>
              <a:gd name="T51" fmla="*/ 2147483647 h 297"/>
              <a:gd name="T52" fmla="*/ 2147483647 w 439"/>
              <a:gd name="T53" fmla="*/ 2147483647 h 297"/>
              <a:gd name="T54" fmla="*/ 2147483647 w 439"/>
              <a:gd name="T55" fmla="*/ 2147483647 h 297"/>
              <a:gd name="T56" fmla="*/ 2147483647 w 439"/>
              <a:gd name="T57" fmla="*/ 2147483647 h 297"/>
              <a:gd name="T58" fmla="*/ 2147483647 w 439"/>
              <a:gd name="T59" fmla="*/ 2147483647 h 297"/>
              <a:gd name="T60" fmla="*/ 2147483647 w 439"/>
              <a:gd name="T61" fmla="*/ 2147483647 h 297"/>
              <a:gd name="T62" fmla="*/ 2147483647 w 439"/>
              <a:gd name="T63" fmla="*/ 2147483647 h 297"/>
              <a:gd name="T64" fmla="*/ 2147483647 w 439"/>
              <a:gd name="T65" fmla="*/ 2147483647 h 297"/>
              <a:gd name="T66" fmla="*/ 2147483647 w 439"/>
              <a:gd name="T67" fmla="*/ 2147483647 h 297"/>
              <a:gd name="T68" fmla="*/ 2147483647 w 439"/>
              <a:gd name="T69" fmla="*/ 2147483647 h 297"/>
              <a:gd name="T70" fmla="*/ 2147483647 w 439"/>
              <a:gd name="T71" fmla="*/ 2147483647 h 297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439"/>
              <a:gd name="T109" fmla="*/ 0 h 297"/>
              <a:gd name="T110" fmla="*/ 439 w 439"/>
              <a:gd name="T111" fmla="*/ 297 h 297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439" h="297">
                <a:moveTo>
                  <a:pt x="11" y="35"/>
                </a:moveTo>
                <a:lnTo>
                  <a:pt x="9" y="41"/>
                </a:lnTo>
                <a:lnTo>
                  <a:pt x="0" y="49"/>
                </a:lnTo>
                <a:lnTo>
                  <a:pt x="4" y="61"/>
                </a:lnTo>
                <a:lnTo>
                  <a:pt x="15" y="84"/>
                </a:lnTo>
                <a:lnTo>
                  <a:pt x="33" y="86"/>
                </a:lnTo>
                <a:lnTo>
                  <a:pt x="35" y="96"/>
                </a:lnTo>
                <a:lnTo>
                  <a:pt x="35" y="120"/>
                </a:lnTo>
                <a:lnTo>
                  <a:pt x="29" y="129"/>
                </a:lnTo>
                <a:lnTo>
                  <a:pt x="9" y="143"/>
                </a:lnTo>
                <a:lnTo>
                  <a:pt x="7" y="149"/>
                </a:lnTo>
                <a:lnTo>
                  <a:pt x="11" y="167"/>
                </a:lnTo>
                <a:lnTo>
                  <a:pt x="13" y="184"/>
                </a:lnTo>
                <a:lnTo>
                  <a:pt x="9" y="196"/>
                </a:lnTo>
                <a:lnTo>
                  <a:pt x="0" y="206"/>
                </a:lnTo>
                <a:lnTo>
                  <a:pt x="11" y="220"/>
                </a:lnTo>
                <a:lnTo>
                  <a:pt x="20" y="218"/>
                </a:lnTo>
                <a:lnTo>
                  <a:pt x="35" y="235"/>
                </a:lnTo>
                <a:lnTo>
                  <a:pt x="35" y="249"/>
                </a:lnTo>
                <a:lnTo>
                  <a:pt x="35" y="269"/>
                </a:lnTo>
                <a:lnTo>
                  <a:pt x="35" y="278"/>
                </a:lnTo>
                <a:lnTo>
                  <a:pt x="51" y="296"/>
                </a:lnTo>
                <a:lnTo>
                  <a:pt x="86" y="290"/>
                </a:lnTo>
                <a:lnTo>
                  <a:pt x="126" y="278"/>
                </a:lnTo>
                <a:lnTo>
                  <a:pt x="155" y="261"/>
                </a:lnTo>
                <a:lnTo>
                  <a:pt x="170" y="249"/>
                </a:lnTo>
                <a:lnTo>
                  <a:pt x="188" y="274"/>
                </a:lnTo>
                <a:lnTo>
                  <a:pt x="204" y="267"/>
                </a:lnTo>
                <a:lnTo>
                  <a:pt x="223" y="274"/>
                </a:lnTo>
                <a:lnTo>
                  <a:pt x="237" y="276"/>
                </a:lnTo>
                <a:lnTo>
                  <a:pt x="261" y="267"/>
                </a:lnTo>
                <a:lnTo>
                  <a:pt x="277" y="263"/>
                </a:lnTo>
                <a:lnTo>
                  <a:pt x="277" y="251"/>
                </a:lnTo>
                <a:lnTo>
                  <a:pt x="279" y="233"/>
                </a:lnTo>
                <a:lnTo>
                  <a:pt x="292" y="227"/>
                </a:lnTo>
                <a:lnTo>
                  <a:pt x="310" y="233"/>
                </a:lnTo>
                <a:lnTo>
                  <a:pt x="312" y="239"/>
                </a:lnTo>
                <a:lnTo>
                  <a:pt x="323" y="225"/>
                </a:lnTo>
                <a:lnTo>
                  <a:pt x="356" y="210"/>
                </a:lnTo>
                <a:lnTo>
                  <a:pt x="383" y="206"/>
                </a:lnTo>
                <a:lnTo>
                  <a:pt x="407" y="206"/>
                </a:lnTo>
                <a:lnTo>
                  <a:pt x="403" y="186"/>
                </a:lnTo>
                <a:lnTo>
                  <a:pt x="400" y="174"/>
                </a:lnTo>
                <a:lnTo>
                  <a:pt x="374" y="155"/>
                </a:lnTo>
                <a:lnTo>
                  <a:pt x="372" y="151"/>
                </a:lnTo>
                <a:lnTo>
                  <a:pt x="387" y="131"/>
                </a:lnTo>
                <a:lnTo>
                  <a:pt x="403" y="127"/>
                </a:lnTo>
                <a:lnTo>
                  <a:pt x="398" y="116"/>
                </a:lnTo>
                <a:lnTo>
                  <a:pt x="405" y="98"/>
                </a:lnTo>
                <a:lnTo>
                  <a:pt x="405" y="86"/>
                </a:lnTo>
                <a:lnTo>
                  <a:pt x="409" y="63"/>
                </a:lnTo>
                <a:lnTo>
                  <a:pt x="414" y="55"/>
                </a:lnTo>
                <a:lnTo>
                  <a:pt x="429" y="57"/>
                </a:lnTo>
                <a:lnTo>
                  <a:pt x="438" y="41"/>
                </a:lnTo>
                <a:lnTo>
                  <a:pt x="429" y="27"/>
                </a:lnTo>
                <a:lnTo>
                  <a:pt x="425" y="10"/>
                </a:lnTo>
                <a:lnTo>
                  <a:pt x="414" y="12"/>
                </a:lnTo>
                <a:lnTo>
                  <a:pt x="365" y="2"/>
                </a:lnTo>
                <a:lnTo>
                  <a:pt x="334" y="0"/>
                </a:lnTo>
                <a:lnTo>
                  <a:pt x="303" y="6"/>
                </a:lnTo>
                <a:lnTo>
                  <a:pt x="277" y="18"/>
                </a:lnTo>
                <a:lnTo>
                  <a:pt x="243" y="33"/>
                </a:lnTo>
                <a:lnTo>
                  <a:pt x="219" y="51"/>
                </a:lnTo>
                <a:lnTo>
                  <a:pt x="197" y="53"/>
                </a:lnTo>
                <a:lnTo>
                  <a:pt x="166" y="47"/>
                </a:lnTo>
                <a:lnTo>
                  <a:pt x="135" y="57"/>
                </a:lnTo>
                <a:lnTo>
                  <a:pt x="117" y="61"/>
                </a:lnTo>
                <a:lnTo>
                  <a:pt x="95" y="55"/>
                </a:lnTo>
                <a:lnTo>
                  <a:pt x="64" y="43"/>
                </a:lnTo>
                <a:lnTo>
                  <a:pt x="49" y="39"/>
                </a:lnTo>
                <a:lnTo>
                  <a:pt x="24" y="35"/>
                </a:lnTo>
                <a:lnTo>
                  <a:pt x="11" y="35"/>
                </a:lnTo>
              </a:path>
            </a:pathLst>
          </a:custGeom>
          <a:solidFill>
            <a:srgbClr val="FF33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70" name="Freeform 31"/>
          <p:cNvSpPr>
            <a:spLocks/>
          </p:cNvSpPr>
          <p:nvPr/>
        </p:nvSpPr>
        <p:spPr bwMode="auto">
          <a:xfrm>
            <a:off x="5607050" y="4956175"/>
            <a:ext cx="238125" cy="415925"/>
          </a:xfrm>
          <a:custGeom>
            <a:avLst/>
            <a:gdLst>
              <a:gd name="T0" fmla="*/ 2147483647 w 169"/>
              <a:gd name="T1" fmla="*/ 2147483647 h 262"/>
              <a:gd name="T2" fmla="*/ 2147483647 w 169"/>
              <a:gd name="T3" fmla="*/ 2147483647 h 262"/>
              <a:gd name="T4" fmla="*/ 2147483647 w 169"/>
              <a:gd name="T5" fmla="*/ 2147483647 h 262"/>
              <a:gd name="T6" fmla="*/ 2147483647 w 169"/>
              <a:gd name="T7" fmla="*/ 2147483647 h 262"/>
              <a:gd name="T8" fmla="*/ 2147483647 w 169"/>
              <a:gd name="T9" fmla="*/ 2147483647 h 262"/>
              <a:gd name="T10" fmla="*/ 2147483647 w 169"/>
              <a:gd name="T11" fmla="*/ 2147483647 h 262"/>
              <a:gd name="T12" fmla="*/ 2147483647 w 169"/>
              <a:gd name="T13" fmla="*/ 2147483647 h 262"/>
              <a:gd name="T14" fmla="*/ 2147483647 w 169"/>
              <a:gd name="T15" fmla="*/ 2147483647 h 262"/>
              <a:gd name="T16" fmla="*/ 2147483647 w 169"/>
              <a:gd name="T17" fmla="*/ 2147483647 h 262"/>
              <a:gd name="T18" fmla="*/ 0 w 169"/>
              <a:gd name="T19" fmla="*/ 2147483647 h 262"/>
              <a:gd name="T20" fmla="*/ 2147483647 w 169"/>
              <a:gd name="T21" fmla="*/ 2147483647 h 262"/>
              <a:gd name="T22" fmla="*/ 2147483647 w 169"/>
              <a:gd name="T23" fmla="*/ 2147483647 h 262"/>
              <a:gd name="T24" fmla="*/ 2147483647 w 169"/>
              <a:gd name="T25" fmla="*/ 2147483647 h 262"/>
              <a:gd name="T26" fmla="*/ 2147483647 w 169"/>
              <a:gd name="T27" fmla="*/ 2147483647 h 262"/>
              <a:gd name="T28" fmla="*/ 2147483647 w 169"/>
              <a:gd name="T29" fmla="*/ 2147483647 h 262"/>
              <a:gd name="T30" fmla="*/ 2147483647 w 169"/>
              <a:gd name="T31" fmla="*/ 2147483647 h 262"/>
              <a:gd name="T32" fmla="*/ 2147483647 w 169"/>
              <a:gd name="T33" fmla="*/ 2147483647 h 262"/>
              <a:gd name="T34" fmla="*/ 2147483647 w 169"/>
              <a:gd name="T35" fmla="*/ 2147483647 h 262"/>
              <a:gd name="T36" fmla="*/ 2147483647 w 169"/>
              <a:gd name="T37" fmla="*/ 2147483647 h 262"/>
              <a:gd name="T38" fmla="*/ 2147483647 w 169"/>
              <a:gd name="T39" fmla="*/ 2147483647 h 262"/>
              <a:gd name="T40" fmla="*/ 2147483647 w 169"/>
              <a:gd name="T41" fmla="*/ 2147483647 h 262"/>
              <a:gd name="T42" fmla="*/ 2147483647 w 169"/>
              <a:gd name="T43" fmla="*/ 2147483647 h 262"/>
              <a:gd name="T44" fmla="*/ 2147483647 w 169"/>
              <a:gd name="T45" fmla="*/ 2147483647 h 262"/>
              <a:gd name="T46" fmla="*/ 2147483647 w 169"/>
              <a:gd name="T47" fmla="*/ 2147483647 h 262"/>
              <a:gd name="T48" fmla="*/ 2147483647 w 169"/>
              <a:gd name="T49" fmla="*/ 2147483647 h 262"/>
              <a:gd name="T50" fmla="*/ 2147483647 w 169"/>
              <a:gd name="T51" fmla="*/ 2147483647 h 262"/>
              <a:gd name="T52" fmla="*/ 2147483647 w 169"/>
              <a:gd name="T53" fmla="*/ 2147483647 h 262"/>
              <a:gd name="T54" fmla="*/ 2147483647 w 169"/>
              <a:gd name="T55" fmla="*/ 2147483647 h 262"/>
              <a:gd name="T56" fmla="*/ 2147483647 w 169"/>
              <a:gd name="T57" fmla="*/ 2147483647 h 262"/>
              <a:gd name="T58" fmla="*/ 2147483647 w 169"/>
              <a:gd name="T59" fmla="*/ 2147483647 h 262"/>
              <a:gd name="T60" fmla="*/ 2147483647 w 169"/>
              <a:gd name="T61" fmla="*/ 2147483647 h 262"/>
              <a:gd name="T62" fmla="*/ 2147483647 w 169"/>
              <a:gd name="T63" fmla="*/ 2147483647 h 262"/>
              <a:gd name="T64" fmla="*/ 2147483647 w 169"/>
              <a:gd name="T65" fmla="*/ 2147483647 h 262"/>
              <a:gd name="T66" fmla="*/ 2147483647 w 169"/>
              <a:gd name="T67" fmla="*/ 2147483647 h 262"/>
              <a:gd name="T68" fmla="*/ 2147483647 w 169"/>
              <a:gd name="T69" fmla="*/ 2147483647 h 262"/>
              <a:gd name="T70" fmla="*/ 2147483647 w 169"/>
              <a:gd name="T71" fmla="*/ 2147483647 h 262"/>
              <a:gd name="T72" fmla="*/ 2147483647 w 169"/>
              <a:gd name="T73" fmla="*/ 2147483647 h 262"/>
              <a:gd name="T74" fmla="*/ 2147483647 w 169"/>
              <a:gd name="T75" fmla="*/ 2147483647 h 262"/>
              <a:gd name="T76" fmla="*/ 2147483647 w 169"/>
              <a:gd name="T77" fmla="*/ 2147483647 h 262"/>
              <a:gd name="T78" fmla="*/ 2147483647 w 169"/>
              <a:gd name="T79" fmla="*/ 2147483647 h 262"/>
              <a:gd name="T80" fmla="*/ 2147483647 w 169"/>
              <a:gd name="T81" fmla="*/ 2147483647 h 262"/>
              <a:gd name="T82" fmla="*/ 2147483647 w 169"/>
              <a:gd name="T83" fmla="*/ 2147483647 h 262"/>
              <a:gd name="T84" fmla="*/ 2147483647 w 169"/>
              <a:gd name="T85" fmla="*/ 2147483647 h 262"/>
              <a:gd name="T86" fmla="*/ 2147483647 w 169"/>
              <a:gd name="T87" fmla="*/ 0 h 262"/>
              <a:gd name="T88" fmla="*/ 2147483647 w 169"/>
              <a:gd name="T89" fmla="*/ 2147483647 h 262"/>
              <a:gd name="T90" fmla="*/ 2147483647 w 169"/>
              <a:gd name="T91" fmla="*/ 2147483647 h 262"/>
              <a:gd name="T92" fmla="*/ 2147483647 w 169"/>
              <a:gd name="T93" fmla="*/ 2147483647 h 262"/>
              <a:gd name="T94" fmla="*/ 2147483647 w 169"/>
              <a:gd name="T95" fmla="*/ 0 h 262"/>
              <a:gd name="T96" fmla="*/ 2147483647 w 169"/>
              <a:gd name="T97" fmla="*/ 2147483647 h 262"/>
              <a:gd name="T98" fmla="*/ 2147483647 w 169"/>
              <a:gd name="T99" fmla="*/ 2147483647 h 262"/>
              <a:gd name="T100" fmla="*/ 2147483647 w 169"/>
              <a:gd name="T101" fmla="*/ 2147483647 h 262"/>
              <a:gd name="T102" fmla="*/ 2147483647 w 169"/>
              <a:gd name="T103" fmla="*/ 2147483647 h 26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69"/>
              <a:gd name="T157" fmla="*/ 0 h 262"/>
              <a:gd name="T158" fmla="*/ 169 w 169"/>
              <a:gd name="T159" fmla="*/ 262 h 262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69" h="262">
                <a:moveTo>
                  <a:pt x="11" y="59"/>
                </a:moveTo>
                <a:lnTo>
                  <a:pt x="22" y="67"/>
                </a:lnTo>
                <a:lnTo>
                  <a:pt x="22" y="77"/>
                </a:lnTo>
                <a:lnTo>
                  <a:pt x="20" y="86"/>
                </a:lnTo>
                <a:lnTo>
                  <a:pt x="13" y="96"/>
                </a:lnTo>
                <a:lnTo>
                  <a:pt x="13" y="120"/>
                </a:lnTo>
                <a:lnTo>
                  <a:pt x="18" y="131"/>
                </a:lnTo>
                <a:lnTo>
                  <a:pt x="4" y="151"/>
                </a:lnTo>
                <a:lnTo>
                  <a:pt x="7" y="155"/>
                </a:lnTo>
                <a:lnTo>
                  <a:pt x="0" y="167"/>
                </a:lnTo>
                <a:lnTo>
                  <a:pt x="7" y="179"/>
                </a:lnTo>
                <a:lnTo>
                  <a:pt x="7" y="188"/>
                </a:lnTo>
                <a:lnTo>
                  <a:pt x="11" y="177"/>
                </a:lnTo>
                <a:lnTo>
                  <a:pt x="24" y="190"/>
                </a:lnTo>
                <a:lnTo>
                  <a:pt x="22" y="204"/>
                </a:lnTo>
                <a:lnTo>
                  <a:pt x="15" y="210"/>
                </a:lnTo>
                <a:lnTo>
                  <a:pt x="24" y="222"/>
                </a:lnTo>
                <a:lnTo>
                  <a:pt x="35" y="226"/>
                </a:lnTo>
                <a:lnTo>
                  <a:pt x="51" y="234"/>
                </a:lnTo>
                <a:lnTo>
                  <a:pt x="66" y="247"/>
                </a:lnTo>
                <a:lnTo>
                  <a:pt x="69" y="255"/>
                </a:lnTo>
                <a:lnTo>
                  <a:pt x="86" y="261"/>
                </a:lnTo>
                <a:lnTo>
                  <a:pt x="102" y="255"/>
                </a:lnTo>
                <a:lnTo>
                  <a:pt x="119" y="245"/>
                </a:lnTo>
                <a:lnTo>
                  <a:pt x="128" y="228"/>
                </a:lnTo>
                <a:lnTo>
                  <a:pt x="135" y="218"/>
                </a:lnTo>
                <a:lnTo>
                  <a:pt x="150" y="192"/>
                </a:lnTo>
                <a:lnTo>
                  <a:pt x="155" y="173"/>
                </a:lnTo>
                <a:lnTo>
                  <a:pt x="157" y="155"/>
                </a:lnTo>
                <a:lnTo>
                  <a:pt x="168" y="145"/>
                </a:lnTo>
                <a:lnTo>
                  <a:pt x="150" y="141"/>
                </a:lnTo>
                <a:lnTo>
                  <a:pt x="146" y="133"/>
                </a:lnTo>
                <a:lnTo>
                  <a:pt x="135" y="135"/>
                </a:lnTo>
                <a:lnTo>
                  <a:pt x="122" y="128"/>
                </a:lnTo>
                <a:lnTo>
                  <a:pt x="117" y="110"/>
                </a:lnTo>
                <a:lnTo>
                  <a:pt x="113" y="98"/>
                </a:lnTo>
                <a:lnTo>
                  <a:pt x="122" y="84"/>
                </a:lnTo>
                <a:lnTo>
                  <a:pt x="122" y="43"/>
                </a:lnTo>
                <a:lnTo>
                  <a:pt x="122" y="31"/>
                </a:lnTo>
                <a:lnTo>
                  <a:pt x="113" y="20"/>
                </a:lnTo>
                <a:lnTo>
                  <a:pt x="97" y="20"/>
                </a:lnTo>
                <a:lnTo>
                  <a:pt x="88" y="16"/>
                </a:lnTo>
                <a:lnTo>
                  <a:pt x="80" y="2"/>
                </a:lnTo>
                <a:lnTo>
                  <a:pt x="69" y="0"/>
                </a:lnTo>
                <a:lnTo>
                  <a:pt x="64" y="6"/>
                </a:lnTo>
                <a:lnTo>
                  <a:pt x="64" y="2"/>
                </a:lnTo>
                <a:lnTo>
                  <a:pt x="46" y="4"/>
                </a:lnTo>
                <a:lnTo>
                  <a:pt x="38" y="0"/>
                </a:lnTo>
                <a:lnTo>
                  <a:pt x="24" y="8"/>
                </a:lnTo>
                <a:lnTo>
                  <a:pt x="22" y="33"/>
                </a:lnTo>
                <a:lnTo>
                  <a:pt x="18" y="47"/>
                </a:lnTo>
                <a:lnTo>
                  <a:pt x="11" y="59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71" name="Freeform 32"/>
          <p:cNvSpPr>
            <a:spLocks/>
          </p:cNvSpPr>
          <p:nvPr/>
        </p:nvSpPr>
        <p:spPr bwMode="auto">
          <a:xfrm>
            <a:off x="5780088" y="4083050"/>
            <a:ext cx="885825" cy="674688"/>
          </a:xfrm>
          <a:custGeom>
            <a:avLst/>
            <a:gdLst>
              <a:gd name="T0" fmla="*/ 2147483647 w 628"/>
              <a:gd name="T1" fmla="*/ 2147483647 h 425"/>
              <a:gd name="T2" fmla="*/ 2147483647 w 628"/>
              <a:gd name="T3" fmla="*/ 2147483647 h 425"/>
              <a:gd name="T4" fmla="*/ 2147483647 w 628"/>
              <a:gd name="T5" fmla="*/ 2147483647 h 425"/>
              <a:gd name="T6" fmla="*/ 2147483647 w 628"/>
              <a:gd name="T7" fmla="*/ 2147483647 h 425"/>
              <a:gd name="T8" fmla="*/ 2147483647 w 628"/>
              <a:gd name="T9" fmla="*/ 2147483647 h 425"/>
              <a:gd name="T10" fmla="*/ 0 w 628"/>
              <a:gd name="T11" fmla="*/ 2147483647 h 425"/>
              <a:gd name="T12" fmla="*/ 2147483647 w 628"/>
              <a:gd name="T13" fmla="*/ 2147483647 h 425"/>
              <a:gd name="T14" fmla="*/ 2147483647 w 628"/>
              <a:gd name="T15" fmla="*/ 2147483647 h 425"/>
              <a:gd name="T16" fmla="*/ 2147483647 w 628"/>
              <a:gd name="T17" fmla="*/ 2147483647 h 425"/>
              <a:gd name="T18" fmla="*/ 2147483647 w 628"/>
              <a:gd name="T19" fmla="*/ 2147483647 h 425"/>
              <a:gd name="T20" fmla="*/ 2147483647 w 628"/>
              <a:gd name="T21" fmla="*/ 2147483647 h 425"/>
              <a:gd name="T22" fmla="*/ 2147483647 w 628"/>
              <a:gd name="T23" fmla="*/ 2147483647 h 425"/>
              <a:gd name="T24" fmla="*/ 2147483647 w 628"/>
              <a:gd name="T25" fmla="*/ 2147483647 h 425"/>
              <a:gd name="T26" fmla="*/ 2147483647 w 628"/>
              <a:gd name="T27" fmla="*/ 2147483647 h 425"/>
              <a:gd name="T28" fmla="*/ 2147483647 w 628"/>
              <a:gd name="T29" fmla="*/ 2147483647 h 425"/>
              <a:gd name="T30" fmla="*/ 2147483647 w 628"/>
              <a:gd name="T31" fmla="*/ 2147483647 h 425"/>
              <a:gd name="T32" fmla="*/ 2147483647 w 628"/>
              <a:gd name="T33" fmla="*/ 2147483647 h 425"/>
              <a:gd name="T34" fmla="*/ 2147483647 w 628"/>
              <a:gd name="T35" fmla="*/ 2147483647 h 425"/>
              <a:gd name="T36" fmla="*/ 2147483647 w 628"/>
              <a:gd name="T37" fmla="*/ 2147483647 h 425"/>
              <a:gd name="T38" fmla="*/ 2147483647 w 628"/>
              <a:gd name="T39" fmla="*/ 2147483647 h 425"/>
              <a:gd name="T40" fmla="*/ 2147483647 w 628"/>
              <a:gd name="T41" fmla="*/ 2147483647 h 425"/>
              <a:gd name="T42" fmla="*/ 2147483647 w 628"/>
              <a:gd name="T43" fmla="*/ 2147483647 h 425"/>
              <a:gd name="T44" fmla="*/ 2147483647 w 628"/>
              <a:gd name="T45" fmla="*/ 2147483647 h 425"/>
              <a:gd name="T46" fmla="*/ 2147483647 w 628"/>
              <a:gd name="T47" fmla="*/ 2147483647 h 425"/>
              <a:gd name="T48" fmla="*/ 2147483647 w 628"/>
              <a:gd name="T49" fmla="*/ 2147483647 h 425"/>
              <a:gd name="T50" fmla="*/ 2147483647 w 628"/>
              <a:gd name="T51" fmla="*/ 2147483647 h 425"/>
              <a:gd name="T52" fmla="*/ 2147483647 w 628"/>
              <a:gd name="T53" fmla="*/ 2147483647 h 425"/>
              <a:gd name="T54" fmla="*/ 2147483647 w 628"/>
              <a:gd name="T55" fmla="*/ 2147483647 h 425"/>
              <a:gd name="T56" fmla="*/ 2147483647 w 628"/>
              <a:gd name="T57" fmla="*/ 2147483647 h 425"/>
              <a:gd name="T58" fmla="*/ 2147483647 w 628"/>
              <a:gd name="T59" fmla="*/ 2147483647 h 425"/>
              <a:gd name="T60" fmla="*/ 2147483647 w 628"/>
              <a:gd name="T61" fmla="*/ 2147483647 h 425"/>
              <a:gd name="T62" fmla="*/ 2147483647 w 628"/>
              <a:gd name="T63" fmla="*/ 2147483647 h 425"/>
              <a:gd name="T64" fmla="*/ 2147483647 w 628"/>
              <a:gd name="T65" fmla="*/ 2147483647 h 425"/>
              <a:gd name="T66" fmla="*/ 2147483647 w 628"/>
              <a:gd name="T67" fmla="*/ 2147483647 h 425"/>
              <a:gd name="T68" fmla="*/ 2147483647 w 628"/>
              <a:gd name="T69" fmla="*/ 2147483647 h 425"/>
              <a:gd name="T70" fmla="*/ 2147483647 w 628"/>
              <a:gd name="T71" fmla="*/ 2147483647 h 425"/>
              <a:gd name="T72" fmla="*/ 2147483647 w 628"/>
              <a:gd name="T73" fmla="*/ 2147483647 h 425"/>
              <a:gd name="T74" fmla="*/ 2147483647 w 628"/>
              <a:gd name="T75" fmla="*/ 2147483647 h 425"/>
              <a:gd name="T76" fmla="*/ 2147483647 w 628"/>
              <a:gd name="T77" fmla="*/ 2147483647 h 425"/>
              <a:gd name="T78" fmla="*/ 2147483647 w 628"/>
              <a:gd name="T79" fmla="*/ 2147483647 h 425"/>
              <a:gd name="T80" fmla="*/ 2147483647 w 628"/>
              <a:gd name="T81" fmla="*/ 2147483647 h 425"/>
              <a:gd name="T82" fmla="*/ 2147483647 w 628"/>
              <a:gd name="T83" fmla="*/ 0 h 425"/>
              <a:gd name="T84" fmla="*/ 2147483647 w 628"/>
              <a:gd name="T85" fmla="*/ 2147483647 h 425"/>
              <a:gd name="T86" fmla="*/ 2147483647 w 628"/>
              <a:gd name="T87" fmla="*/ 2147483647 h 425"/>
              <a:gd name="T88" fmla="*/ 2147483647 w 628"/>
              <a:gd name="T89" fmla="*/ 2147483647 h 425"/>
              <a:gd name="T90" fmla="*/ 2147483647 w 628"/>
              <a:gd name="T91" fmla="*/ 2147483647 h 425"/>
              <a:gd name="T92" fmla="*/ 2147483647 w 628"/>
              <a:gd name="T93" fmla="*/ 2147483647 h 425"/>
              <a:gd name="T94" fmla="*/ 2147483647 w 628"/>
              <a:gd name="T95" fmla="*/ 2147483647 h 425"/>
              <a:gd name="T96" fmla="*/ 2147483647 w 628"/>
              <a:gd name="T97" fmla="*/ 2147483647 h 425"/>
              <a:gd name="T98" fmla="*/ 2147483647 w 628"/>
              <a:gd name="T99" fmla="*/ 2147483647 h 425"/>
              <a:gd name="T100" fmla="*/ 2147483647 w 628"/>
              <a:gd name="T101" fmla="*/ 2147483647 h 425"/>
              <a:gd name="T102" fmla="*/ 2147483647 w 628"/>
              <a:gd name="T103" fmla="*/ 2147483647 h 42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628"/>
              <a:gd name="T157" fmla="*/ 0 h 425"/>
              <a:gd name="T158" fmla="*/ 628 w 628"/>
              <a:gd name="T159" fmla="*/ 425 h 42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628" h="425">
                <a:moveTo>
                  <a:pt x="151" y="37"/>
                </a:moveTo>
                <a:lnTo>
                  <a:pt x="140" y="49"/>
                </a:lnTo>
                <a:lnTo>
                  <a:pt x="131" y="57"/>
                </a:lnTo>
                <a:lnTo>
                  <a:pt x="115" y="59"/>
                </a:lnTo>
                <a:lnTo>
                  <a:pt x="109" y="125"/>
                </a:lnTo>
                <a:lnTo>
                  <a:pt x="109" y="137"/>
                </a:lnTo>
                <a:lnTo>
                  <a:pt x="91" y="162"/>
                </a:lnTo>
                <a:lnTo>
                  <a:pt x="71" y="178"/>
                </a:lnTo>
                <a:lnTo>
                  <a:pt x="58" y="193"/>
                </a:lnTo>
                <a:lnTo>
                  <a:pt x="22" y="199"/>
                </a:lnTo>
                <a:lnTo>
                  <a:pt x="2" y="213"/>
                </a:lnTo>
                <a:lnTo>
                  <a:pt x="0" y="227"/>
                </a:lnTo>
                <a:lnTo>
                  <a:pt x="11" y="236"/>
                </a:lnTo>
                <a:lnTo>
                  <a:pt x="20" y="250"/>
                </a:lnTo>
                <a:lnTo>
                  <a:pt x="18" y="260"/>
                </a:lnTo>
                <a:lnTo>
                  <a:pt x="20" y="272"/>
                </a:lnTo>
                <a:lnTo>
                  <a:pt x="29" y="277"/>
                </a:lnTo>
                <a:lnTo>
                  <a:pt x="47" y="277"/>
                </a:lnTo>
                <a:lnTo>
                  <a:pt x="53" y="289"/>
                </a:lnTo>
                <a:lnTo>
                  <a:pt x="60" y="311"/>
                </a:lnTo>
                <a:lnTo>
                  <a:pt x="62" y="328"/>
                </a:lnTo>
                <a:lnTo>
                  <a:pt x="66" y="342"/>
                </a:lnTo>
                <a:lnTo>
                  <a:pt x="78" y="346"/>
                </a:lnTo>
                <a:lnTo>
                  <a:pt x="86" y="342"/>
                </a:lnTo>
                <a:lnTo>
                  <a:pt x="102" y="332"/>
                </a:lnTo>
                <a:lnTo>
                  <a:pt x="117" y="344"/>
                </a:lnTo>
                <a:lnTo>
                  <a:pt x="115" y="354"/>
                </a:lnTo>
                <a:lnTo>
                  <a:pt x="117" y="361"/>
                </a:lnTo>
                <a:lnTo>
                  <a:pt x="126" y="365"/>
                </a:lnTo>
                <a:lnTo>
                  <a:pt x="140" y="377"/>
                </a:lnTo>
                <a:lnTo>
                  <a:pt x="135" y="391"/>
                </a:lnTo>
                <a:lnTo>
                  <a:pt x="140" y="397"/>
                </a:lnTo>
                <a:lnTo>
                  <a:pt x="157" y="397"/>
                </a:lnTo>
                <a:lnTo>
                  <a:pt x="182" y="408"/>
                </a:lnTo>
                <a:lnTo>
                  <a:pt x="226" y="424"/>
                </a:lnTo>
                <a:lnTo>
                  <a:pt x="244" y="424"/>
                </a:lnTo>
                <a:lnTo>
                  <a:pt x="266" y="420"/>
                </a:lnTo>
                <a:lnTo>
                  <a:pt x="288" y="412"/>
                </a:lnTo>
                <a:lnTo>
                  <a:pt x="321" y="418"/>
                </a:lnTo>
                <a:lnTo>
                  <a:pt x="339" y="416"/>
                </a:lnTo>
                <a:lnTo>
                  <a:pt x="346" y="414"/>
                </a:lnTo>
                <a:lnTo>
                  <a:pt x="368" y="401"/>
                </a:lnTo>
                <a:lnTo>
                  <a:pt x="417" y="375"/>
                </a:lnTo>
                <a:lnTo>
                  <a:pt x="452" y="365"/>
                </a:lnTo>
                <a:lnTo>
                  <a:pt x="472" y="365"/>
                </a:lnTo>
                <a:lnTo>
                  <a:pt x="501" y="369"/>
                </a:lnTo>
                <a:lnTo>
                  <a:pt x="527" y="371"/>
                </a:lnTo>
                <a:lnTo>
                  <a:pt x="538" y="375"/>
                </a:lnTo>
                <a:lnTo>
                  <a:pt x="558" y="373"/>
                </a:lnTo>
                <a:lnTo>
                  <a:pt x="563" y="356"/>
                </a:lnTo>
                <a:lnTo>
                  <a:pt x="563" y="328"/>
                </a:lnTo>
                <a:lnTo>
                  <a:pt x="565" y="297"/>
                </a:lnTo>
                <a:lnTo>
                  <a:pt x="574" y="281"/>
                </a:lnTo>
                <a:lnTo>
                  <a:pt x="585" y="277"/>
                </a:lnTo>
                <a:lnTo>
                  <a:pt x="596" y="283"/>
                </a:lnTo>
                <a:lnTo>
                  <a:pt x="607" y="277"/>
                </a:lnTo>
                <a:lnTo>
                  <a:pt x="614" y="270"/>
                </a:lnTo>
                <a:lnTo>
                  <a:pt x="611" y="262"/>
                </a:lnTo>
                <a:lnTo>
                  <a:pt x="623" y="258"/>
                </a:lnTo>
                <a:lnTo>
                  <a:pt x="627" y="248"/>
                </a:lnTo>
                <a:lnTo>
                  <a:pt x="614" y="242"/>
                </a:lnTo>
                <a:lnTo>
                  <a:pt x="594" y="238"/>
                </a:lnTo>
                <a:lnTo>
                  <a:pt x="578" y="242"/>
                </a:lnTo>
                <a:lnTo>
                  <a:pt x="556" y="246"/>
                </a:lnTo>
                <a:lnTo>
                  <a:pt x="534" y="246"/>
                </a:lnTo>
                <a:lnTo>
                  <a:pt x="521" y="238"/>
                </a:lnTo>
                <a:lnTo>
                  <a:pt x="514" y="227"/>
                </a:lnTo>
                <a:lnTo>
                  <a:pt x="514" y="211"/>
                </a:lnTo>
                <a:lnTo>
                  <a:pt x="512" y="195"/>
                </a:lnTo>
                <a:lnTo>
                  <a:pt x="501" y="182"/>
                </a:lnTo>
                <a:lnTo>
                  <a:pt x="494" y="172"/>
                </a:lnTo>
                <a:lnTo>
                  <a:pt x="494" y="156"/>
                </a:lnTo>
                <a:lnTo>
                  <a:pt x="496" y="139"/>
                </a:lnTo>
                <a:lnTo>
                  <a:pt x="496" y="131"/>
                </a:lnTo>
                <a:lnTo>
                  <a:pt x="487" y="107"/>
                </a:lnTo>
                <a:lnTo>
                  <a:pt x="470" y="92"/>
                </a:lnTo>
                <a:lnTo>
                  <a:pt x="463" y="76"/>
                </a:lnTo>
                <a:lnTo>
                  <a:pt x="461" y="63"/>
                </a:lnTo>
                <a:lnTo>
                  <a:pt x="456" y="59"/>
                </a:lnTo>
                <a:lnTo>
                  <a:pt x="432" y="43"/>
                </a:lnTo>
                <a:lnTo>
                  <a:pt x="425" y="29"/>
                </a:lnTo>
                <a:lnTo>
                  <a:pt x="414" y="10"/>
                </a:lnTo>
                <a:lnTo>
                  <a:pt x="405" y="2"/>
                </a:lnTo>
                <a:lnTo>
                  <a:pt x="397" y="0"/>
                </a:lnTo>
                <a:lnTo>
                  <a:pt x="386" y="4"/>
                </a:lnTo>
                <a:lnTo>
                  <a:pt x="374" y="14"/>
                </a:lnTo>
                <a:lnTo>
                  <a:pt x="368" y="16"/>
                </a:lnTo>
                <a:lnTo>
                  <a:pt x="348" y="16"/>
                </a:lnTo>
                <a:lnTo>
                  <a:pt x="337" y="18"/>
                </a:lnTo>
                <a:lnTo>
                  <a:pt x="328" y="27"/>
                </a:lnTo>
                <a:lnTo>
                  <a:pt x="310" y="33"/>
                </a:lnTo>
                <a:lnTo>
                  <a:pt x="295" y="31"/>
                </a:lnTo>
                <a:lnTo>
                  <a:pt x="286" y="23"/>
                </a:lnTo>
                <a:lnTo>
                  <a:pt x="266" y="14"/>
                </a:lnTo>
                <a:lnTo>
                  <a:pt x="253" y="18"/>
                </a:lnTo>
                <a:lnTo>
                  <a:pt x="233" y="25"/>
                </a:lnTo>
                <a:lnTo>
                  <a:pt x="217" y="27"/>
                </a:lnTo>
                <a:lnTo>
                  <a:pt x="206" y="23"/>
                </a:lnTo>
                <a:lnTo>
                  <a:pt x="191" y="16"/>
                </a:lnTo>
                <a:lnTo>
                  <a:pt x="171" y="20"/>
                </a:lnTo>
                <a:lnTo>
                  <a:pt x="157" y="27"/>
                </a:lnTo>
                <a:lnTo>
                  <a:pt x="153" y="29"/>
                </a:lnTo>
                <a:lnTo>
                  <a:pt x="151" y="31"/>
                </a:lnTo>
                <a:lnTo>
                  <a:pt x="146" y="33"/>
                </a:lnTo>
                <a:lnTo>
                  <a:pt x="151" y="37"/>
                </a:lnTo>
              </a:path>
            </a:pathLst>
          </a:custGeom>
          <a:solidFill>
            <a:srgbClr val="FF00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72" name="Freeform 33"/>
          <p:cNvSpPr>
            <a:spLocks/>
          </p:cNvSpPr>
          <p:nvPr/>
        </p:nvSpPr>
        <p:spPr bwMode="auto">
          <a:xfrm>
            <a:off x="4357688" y="3679825"/>
            <a:ext cx="92075" cy="117475"/>
          </a:xfrm>
          <a:custGeom>
            <a:avLst/>
            <a:gdLst>
              <a:gd name="T0" fmla="*/ 2147483647 w 65"/>
              <a:gd name="T1" fmla="*/ 2147483647 h 74"/>
              <a:gd name="T2" fmla="*/ 2147483647 w 65"/>
              <a:gd name="T3" fmla="*/ 2147483647 h 74"/>
              <a:gd name="T4" fmla="*/ 2147483647 w 65"/>
              <a:gd name="T5" fmla="*/ 2147483647 h 74"/>
              <a:gd name="T6" fmla="*/ 2147483647 w 65"/>
              <a:gd name="T7" fmla="*/ 2147483647 h 74"/>
              <a:gd name="T8" fmla="*/ 2147483647 w 65"/>
              <a:gd name="T9" fmla="*/ 2147483647 h 74"/>
              <a:gd name="T10" fmla="*/ 2147483647 w 65"/>
              <a:gd name="T11" fmla="*/ 2147483647 h 74"/>
              <a:gd name="T12" fmla="*/ 2147483647 w 65"/>
              <a:gd name="T13" fmla="*/ 0 h 74"/>
              <a:gd name="T14" fmla="*/ 2147483647 w 65"/>
              <a:gd name="T15" fmla="*/ 0 h 74"/>
              <a:gd name="T16" fmla="*/ 2147483647 w 65"/>
              <a:gd name="T17" fmla="*/ 2147483647 h 74"/>
              <a:gd name="T18" fmla="*/ 2147483647 w 65"/>
              <a:gd name="T19" fmla="*/ 2147483647 h 74"/>
              <a:gd name="T20" fmla="*/ 2147483647 w 65"/>
              <a:gd name="T21" fmla="*/ 2147483647 h 74"/>
              <a:gd name="T22" fmla="*/ 0 w 65"/>
              <a:gd name="T23" fmla="*/ 2147483647 h 74"/>
              <a:gd name="T24" fmla="*/ 2147483647 w 65"/>
              <a:gd name="T25" fmla="*/ 2147483647 h 74"/>
              <a:gd name="T26" fmla="*/ 2147483647 w 65"/>
              <a:gd name="T27" fmla="*/ 2147483647 h 74"/>
              <a:gd name="T28" fmla="*/ 2147483647 w 65"/>
              <a:gd name="T29" fmla="*/ 2147483647 h 74"/>
              <a:gd name="T30" fmla="*/ 2147483647 w 65"/>
              <a:gd name="T31" fmla="*/ 2147483647 h 74"/>
              <a:gd name="T32" fmla="*/ 2147483647 w 65"/>
              <a:gd name="T33" fmla="*/ 2147483647 h 7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65"/>
              <a:gd name="T52" fmla="*/ 0 h 74"/>
              <a:gd name="T53" fmla="*/ 65 w 65"/>
              <a:gd name="T54" fmla="*/ 74 h 7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65" h="74">
                <a:moveTo>
                  <a:pt x="46" y="73"/>
                </a:moveTo>
                <a:lnTo>
                  <a:pt x="49" y="51"/>
                </a:lnTo>
                <a:lnTo>
                  <a:pt x="64" y="41"/>
                </a:lnTo>
                <a:lnTo>
                  <a:pt x="64" y="28"/>
                </a:lnTo>
                <a:lnTo>
                  <a:pt x="55" y="20"/>
                </a:lnTo>
                <a:lnTo>
                  <a:pt x="49" y="8"/>
                </a:lnTo>
                <a:lnTo>
                  <a:pt x="44" y="0"/>
                </a:lnTo>
                <a:lnTo>
                  <a:pt x="29" y="0"/>
                </a:lnTo>
                <a:lnTo>
                  <a:pt x="18" y="4"/>
                </a:lnTo>
                <a:lnTo>
                  <a:pt x="18" y="20"/>
                </a:lnTo>
                <a:lnTo>
                  <a:pt x="9" y="32"/>
                </a:lnTo>
                <a:lnTo>
                  <a:pt x="0" y="37"/>
                </a:lnTo>
                <a:lnTo>
                  <a:pt x="4" y="49"/>
                </a:lnTo>
                <a:lnTo>
                  <a:pt x="18" y="53"/>
                </a:lnTo>
                <a:lnTo>
                  <a:pt x="31" y="55"/>
                </a:lnTo>
                <a:lnTo>
                  <a:pt x="40" y="63"/>
                </a:lnTo>
                <a:lnTo>
                  <a:pt x="46" y="73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73" name="Freeform 34"/>
          <p:cNvSpPr>
            <a:spLocks/>
          </p:cNvSpPr>
          <p:nvPr/>
        </p:nvSpPr>
        <p:spPr bwMode="auto">
          <a:xfrm>
            <a:off x="4244975" y="3211513"/>
            <a:ext cx="346075" cy="382587"/>
          </a:xfrm>
          <a:custGeom>
            <a:avLst/>
            <a:gdLst>
              <a:gd name="T0" fmla="*/ 2147483647 w 245"/>
              <a:gd name="T1" fmla="*/ 2147483647 h 241"/>
              <a:gd name="T2" fmla="*/ 2147483647 w 245"/>
              <a:gd name="T3" fmla="*/ 2147483647 h 241"/>
              <a:gd name="T4" fmla="*/ 2147483647 w 245"/>
              <a:gd name="T5" fmla="*/ 2147483647 h 241"/>
              <a:gd name="T6" fmla="*/ 2147483647 w 245"/>
              <a:gd name="T7" fmla="*/ 2147483647 h 241"/>
              <a:gd name="T8" fmla="*/ 2147483647 w 245"/>
              <a:gd name="T9" fmla="*/ 2147483647 h 241"/>
              <a:gd name="T10" fmla="*/ 2147483647 w 245"/>
              <a:gd name="T11" fmla="*/ 2147483647 h 241"/>
              <a:gd name="T12" fmla="*/ 2147483647 w 245"/>
              <a:gd name="T13" fmla="*/ 2147483647 h 241"/>
              <a:gd name="T14" fmla="*/ 2147483647 w 245"/>
              <a:gd name="T15" fmla="*/ 2147483647 h 241"/>
              <a:gd name="T16" fmla="*/ 2147483647 w 245"/>
              <a:gd name="T17" fmla="*/ 2147483647 h 241"/>
              <a:gd name="T18" fmla="*/ 2147483647 w 245"/>
              <a:gd name="T19" fmla="*/ 2147483647 h 241"/>
              <a:gd name="T20" fmla="*/ 2147483647 w 245"/>
              <a:gd name="T21" fmla="*/ 2147483647 h 241"/>
              <a:gd name="T22" fmla="*/ 2147483647 w 245"/>
              <a:gd name="T23" fmla="*/ 2147483647 h 241"/>
              <a:gd name="T24" fmla="*/ 2147483647 w 245"/>
              <a:gd name="T25" fmla="*/ 2147483647 h 241"/>
              <a:gd name="T26" fmla="*/ 0 w 245"/>
              <a:gd name="T27" fmla="*/ 2147483647 h 241"/>
              <a:gd name="T28" fmla="*/ 0 w 245"/>
              <a:gd name="T29" fmla="*/ 2147483647 h 241"/>
              <a:gd name="T30" fmla="*/ 2147483647 w 245"/>
              <a:gd name="T31" fmla="*/ 2147483647 h 241"/>
              <a:gd name="T32" fmla="*/ 2147483647 w 245"/>
              <a:gd name="T33" fmla="*/ 2147483647 h 241"/>
              <a:gd name="T34" fmla="*/ 2147483647 w 245"/>
              <a:gd name="T35" fmla="*/ 2147483647 h 241"/>
              <a:gd name="T36" fmla="*/ 2147483647 w 245"/>
              <a:gd name="T37" fmla="*/ 2147483647 h 241"/>
              <a:gd name="T38" fmla="*/ 2147483647 w 245"/>
              <a:gd name="T39" fmla="*/ 2147483647 h 241"/>
              <a:gd name="T40" fmla="*/ 2147483647 w 245"/>
              <a:gd name="T41" fmla="*/ 2147483647 h 241"/>
              <a:gd name="T42" fmla="*/ 2147483647 w 245"/>
              <a:gd name="T43" fmla="*/ 2147483647 h 241"/>
              <a:gd name="T44" fmla="*/ 2147483647 w 245"/>
              <a:gd name="T45" fmla="*/ 2147483647 h 241"/>
              <a:gd name="T46" fmla="*/ 2147483647 w 245"/>
              <a:gd name="T47" fmla="*/ 2147483647 h 241"/>
              <a:gd name="T48" fmla="*/ 2147483647 w 245"/>
              <a:gd name="T49" fmla="*/ 2147483647 h 241"/>
              <a:gd name="T50" fmla="*/ 2147483647 w 245"/>
              <a:gd name="T51" fmla="*/ 2147483647 h 241"/>
              <a:gd name="T52" fmla="*/ 2147483647 w 245"/>
              <a:gd name="T53" fmla="*/ 2147483647 h 241"/>
              <a:gd name="T54" fmla="*/ 2147483647 w 245"/>
              <a:gd name="T55" fmla="*/ 2147483647 h 241"/>
              <a:gd name="T56" fmla="*/ 2147483647 w 245"/>
              <a:gd name="T57" fmla="*/ 2147483647 h 241"/>
              <a:gd name="T58" fmla="*/ 2147483647 w 245"/>
              <a:gd name="T59" fmla="*/ 2147483647 h 241"/>
              <a:gd name="T60" fmla="*/ 2147483647 w 245"/>
              <a:gd name="T61" fmla="*/ 2147483647 h 241"/>
              <a:gd name="T62" fmla="*/ 2147483647 w 245"/>
              <a:gd name="T63" fmla="*/ 2147483647 h 241"/>
              <a:gd name="T64" fmla="*/ 2147483647 w 245"/>
              <a:gd name="T65" fmla="*/ 2147483647 h 241"/>
              <a:gd name="T66" fmla="*/ 2147483647 w 245"/>
              <a:gd name="T67" fmla="*/ 2147483647 h 241"/>
              <a:gd name="T68" fmla="*/ 2147483647 w 245"/>
              <a:gd name="T69" fmla="*/ 2147483647 h 241"/>
              <a:gd name="T70" fmla="*/ 2147483647 w 245"/>
              <a:gd name="T71" fmla="*/ 2147483647 h 241"/>
              <a:gd name="T72" fmla="*/ 2147483647 w 245"/>
              <a:gd name="T73" fmla="*/ 2147483647 h 241"/>
              <a:gd name="T74" fmla="*/ 2147483647 w 245"/>
              <a:gd name="T75" fmla="*/ 2147483647 h 241"/>
              <a:gd name="T76" fmla="*/ 2147483647 w 245"/>
              <a:gd name="T77" fmla="*/ 2147483647 h 241"/>
              <a:gd name="T78" fmla="*/ 2147483647 w 245"/>
              <a:gd name="T79" fmla="*/ 0 h 241"/>
              <a:gd name="T80" fmla="*/ 2147483647 w 245"/>
              <a:gd name="T81" fmla="*/ 0 h 241"/>
              <a:gd name="T82" fmla="*/ 2147483647 w 245"/>
              <a:gd name="T83" fmla="*/ 2147483647 h 241"/>
              <a:gd name="T84" fmla="*/ 2147483647 w 245"/>
              <a:gd name="T85" fmla="*/ 2147483647 h 241"/>
              <a:gd name="T86" fmla="*/ 2147483647 w 245"/>
              <a:gd name="T87" fmla="*/ 2147483647 h 241"/>
              <a:gd name="T88" fmla="*/ 2147483647 w 245"/>
              <a:gd name="T89" fmla="*/ 2147483647 h 241"/>
              <a:gd name="T90" fmla="*/ 2147483647 w 245"/>
              <a:gd name="T91" fmla="*/ 2147483647 h 241"/>
              <a:gd name="T92" fmla="*/ 2147483647 w 245"/>
              <a:gd name="T93" fmla="*/ 2147483647 h 241"/>
              <a:gd name="T94" fmla="*/ 2147483647 w 245"/>
              <a:gd name="T95" fmla="*/ 2147483647 h 241"/>
              <a:gd name="T96" fmla="*/ 2147483647 w 245"/>
              <a:gd name="T97" fmla="*/ 2147483647 h 241"/>
              <a:gd name="T98" fmla="*/ 2147483647 w 245"/>
              <a:gd name="T99" fmla="*/ 2147483647 h 241"/>
              <a:gd name="T100" fmla="*/ 2147483647 w 245"/>
              <a:gd name="T101" fmla="*/ 2147483647 h 241"/>
              <a:gd name="T102" fmla="*/ 2147483647 w 245"/>
              <a:gd name="T103" fmla="*/ 2147483647 h 241"/>
              <a:gd name="T104" fmla="*/ 2147483647 w 245"/>
              <a:gd name="T105" fmla="*/ 2147483647 h 241"/>
              <a:gd name="T106" fmla="*/ 2147483647 w 245"/>
              <a:gd name="T107" fmla="*/ 2147483647 h 241"/>
              <a:gd name="T108" fmla="*/ 2147483647 w 245"/>
              <a:gd name="T109" fmla="*/ 2147483647 h 241"/>
              <a:gd name="T110" fmla="*/ 2147483647 w 245"/>
              <a:gd name="T111" fmla="*/ 2147483647 h 24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45"/>
              <a:gd name="T169" fmla="*/ 0 h 241"/>
              <a:gd name="T170" fmla="*/ 245 w 245"/>
              <a:gd name="T171" fmla="*/ 241 h 24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45" h="241">
                <a:moveTo>
                  <a:pt x="100" y="6"/>
                </a:moveTo>
                <a:lnTo>
                  <a:pt x="75" y="35"/>
                </a:lnTo>
                <a:lnTo>
                  <a:pt x="75" y="43"/>
                </a:lnTo>
                <a:lnTo>
                  <a:pt x="60" y="57"/>
                </a:lnTo>
                <a:lnTo>
                  <a:pt x="62" y="62"/>
                </a:lnTo>
                <a:lnTo>
                  <a:pt x="58" y="70"/>
                </a:lnTo>
                <a:lnTo>
                  <a:pt x="44" y="84"/>
                </a:lnTo>
                <a:lnTo>
                  <a:pt x="29" y="101"/>
                </a:lnTo>
                <a:lnTo>
                  <a:pt x="22" y="109"/>
                </a:lnTo>
                <a:lnTo>
                  <a:pt x="29" y="115"/>
                </a:lnTo>
                <a:lnTo>
                  <a:pt x="24" y="127"/>
                </a:lnTo>
                <a:lnTo>
                  <a:pt x="16" y="137"/>
                </a:lnTo>
                <a:lnTo>
                  <a:pt x="9" y="142"/>
                </a:lnTo>
                <a:lnTo>
                  <a:pt x="0" y="152"/>
                </a:lnTo>
                <a:lnTo>
                  <a:pt x="0" y="164"/>
                </a:lnTo>
                <a:lnTo>
                  <a:pt x="11" y="170"/>
                </a:lnTo>
                <a:lnTo>
                  <a:pt x="40" y="170"/>
                </a:lnTo>
                <a:lnTo>
                  <a:pt x="55" y="162"/>
                </a:lnTo>
                <a:lnTo>
                  <a:pt x="71" y="160"/>
                </a:lnTo>
                <a:lnTo>
                  <a:pt x="84" y="170"/>
                </a:lnTo>
                <a:lnTo>
                  <a:pt x="95" y="176"/>
                </a:lnTo>
                <a:lnTo>
                  <a:pt x="113" y="178"/>
                </a:lnTo>
                <a:lnTo>
                  <a:pt x="109" y="195"/>
                </a:lnTo>
                <a:lnTo>
                  <a:pt x="115" y="240"/>
                </a:lnTo>
                <a:lnTo>
                  <a:pt x="129" y="240"/>
                </a:lnTo>
                <a:lnTo>
                  <a:pt x="138" y="238"/>
                </a:lnTo>
                <a:lnTo>
                  <a:pt x="142" y="226"/>
                </a:lnTo>
                <a:lnTo>
                  <a:pt x="144" y="199"/>
                </a:lnTo>
                <a:lnTo>
                  <a:pt x="155" y="185"/>
                </a:lnTo>
                <a:lnTo>
                  <a:pt x="155" y="162"/>
                </a:lnTo>
                <a:lnTo>
                  <a:pt x="164" y="148"/>
                </a:lnTo>
                <a:lnTo>
                  <a:pt x="184" y="142"/>
                </a:lnTo>
                <a:lnTo>
                  <a:pt x="217" y="105"/>
                </a:lnTo>
                <a:lnTo>
                  <a:pt x="224" y="88"/>
                </a:lnTo>
                <a:lnTo>
                  <a:pt x="217" y="64"/>
                </a:lnTo>
                <a:lnTo>
                  <a:pt x="240" y="45"/>
                </a:lnTo>
                <a:lnTo>
                  <a:pt x="244" y="16"/>
                </a:lnTo>
                <a:lnTo>
                  <a:pt x="228" y="4"/>
                </a:lnTo>
                <a:lnTo>
                  <a:pt x="217" y="2"/>
                </a:lnTo>
                <a:lnTo>
                  <a:pt x="197" y="0"/>
                </a:lnTo>
                <a:lnTo>
                  <a:pt x="155" y="0"/>
                </a:lnTo>
                <a:lnTo>
                  <a:pt x="142" y="10"/>
                </a:lnTo>
                <a:lnTo>
                  <a:pt x="133" y="23"/>
                </a:lnTo>
                <a:lnTo>
                  <a:pt x="135" y="33"/>
                </a:lnTo>
                <a:lnTo>
                  <a:pt x="151" y="41"/>
                </a:lnTo>
                <a:lnTo>
                  <a:pt x="160" y="53"/>
                </a:lnTo>
                <a:lnTo>
                  <a:pt x="160" y="70"/>
                </a:lnTo>
                <a:lnTo>
                  <a:pt x="142" y="80"/>
                </a:lnTo>
                <a:lnTo>
                  <a:pt x="126" y="84"/>
                </a:lnTo>
                <a:lnTo>
                  <a:pt x="113" y="86"/>
                </a:lnTo>
                <a:lnTo>
                  <a:pt x="109" y="76"/>
                </a:lnTo>
                <a:lnTo>
                  <a:pt x="102" y="64"/>
                </a:lnTo>
                <a:lnTo>
                  <a:pt x="111" y="51"/>
                </a:lnTo>
                <a:lnTo>
                  <a:pt x="109" y="37"/>
                </a:lnTo>
                <a:lnTo>
                  <a:pt x="109" y="25"/>
                </a:lnTo>
                <a:lnTo>
                  <a:pt x="100" y="6"/>
                </a:lnTo>
              </a:path>
            </a:pathLst>
          </a:custGeom>
          <a:solidFill>
            <a:srgbClr val="FF33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74" name="Freeform 35"/>
          <p:cNvSpPr>
            <a:spLocks/>
          </p:cNvSpPr>
          <p:nvPr/>
        </p:nvSpPr>
        <p:spPr bwMode="auto">
          <a:xfrm>
            <a:off x="3068638" y="2613025"/>
            <a:ext cx="490537" cy="466725"/>
          </a:xfrm>
          <a:custGeom>
            <a:avLst/>
            <a:gdLst>
              <a:gd name="T0" fmla="*/ 2147483647 w 347"/>
              <a:gd name="T1" fmla="*/ 2147483647 h 294"/>
              <a:gd name="T2" fmla="*/ 2147483647 w 347"/>
              <a:gd name="T3" fmla="*/ 2147483647 h 294"/>
              <a:gd name="T4" fmla="*/ 2147483647 w 347"/>
              <a:gd name="T5" fmla="*/ 2147483647 h 294"/>
              <a:gd name="T6" fmla="*/ 2147483647 w 347"/>
              <a:gd name="T7" fmla="*/ 2147483647 h 294"/>
              <a:gd name="T8" fmla="*/ 2147483647 w 347"/>
              <a:gd name="T9" fmla="*/ 2147483647 h 294"/>
              <a:gd name="T10" fmla="*/ 2147483647 w 347"/>
              <a:gd name="T11" fmla="*/ 2147483647 h 294"/>
              <a:gd name="T12" fmla="*/ 2147483647 w 347"/>
              <a:gd name="T13" fmla="*/ 2147483647 h 294"/>
              <a:gd name="T14" fmla="*/ 2147483647 w 347"/>
              <a:gd name="T15" fmla="*/ 2147483647 h 294"/>
              <a:gd name="T16" fmla="*/ 2147483647 w 347"/>
              <a:gd name="T17" fmla="*/ 2147483647 h 294"/>
              <a:gd name="T18" fmla="*/ 2147483647 w 347"/>
              <a:gd name="T19" fmla="*/ 2147483647 h 294"/>
              <a:gd name="T20" fmla="*/ 2147483647 w 347"/>
              <a:gd name="T21" fmla="*/ 2147483647 h 294"/>
              <a:gd name="T22" fmla="*/ 2147483647 w 347"/>
              <a:gd name="T23" fmla="*/ 2147483647 h 294"/>
              <a:gd name="T24" fmla="*/ 2147483647 w 347"/>
              <a:gd name="T25" fmla="*/ 2147483647 h 294"/>
              <a:gd name="T26" fmla="*/ 2147483647 w 347"/>
              <a:gd name="T27" fmla="*/ 2147483647 h 294"/>
              <a:gd name="T28" fmla="*/ 2147483647 w 347"/>
              <a:gd name="T29" fmla="*/ 2147483647 h 294"/>
              <a:gd name="T30" fmla="*/ 2147483647 w 347"/>
              <a:gd name="T31" fmla="*/ 2147483647 h 294"/>
              <a:gd name="T32" fmla="*/ 2147483647 w 347"/>
              <a:gd name="T33" fmla="*/ 2147483647 h 294"/>
              <a:gd name="T34" fmla="*/ 2147483647 w 347"/>
              <a:gd name="T35" fmla="*/ 2147483647 h 294"/>
              <a:gd name="T36" fmla="*/ 2147483647 w 347"/>
              <a:gd name="T37" fmla="*/ 2147483647 h 294"/>
              <a:gd name="T38" fmla="*/ 2147483647 w 347"/>
              <a:gd name="T39" fmla="*/ 2147483647 h 294"/>
              <a:gd name="T40" fmla="*/ 2147483647 w 347"/>
              <a:gd name="T41" fmla="*/ 2147483647 h 294"/>
              <a:gd name="T42" fmla="*/ 2147483647 w 347"/>
              <a:gd name="T43" fmla="*/ 2147483647 h 294"/>
              <a:gd name="T44" fmla="*/ 2147483647 w 347"/>
              <a:gd name="T45" fmla="*/ 2147483647 h 294"/>
              <a:gd name="T46" fmla="*/ 2147483647 w 347"/>
              <a:gd name="T47" fmla="*/ 2147483647 h 294"/>
              <a:gd name="T48" fmla="*/ 2147483647 w 347"/>
              <a:gd name="T49" fmla="*/ 2147483647 h 294"/>
              <a:gd name="T50" fmla="*/ 2147483647 w 347"/>
              <a:gd name="T51" fmla="*/ 2147483647 h 294"/>
              <a:gd name="T52" fmla="*/ 2147483647 w 347"/>
              <a:gd name="T53" fmla="*/ 2147483647 h 294"/>
              <a:gd name="T54" fmla="*/ 2147483647 w 347"/>
              <a:gd name="T55" fmla="*/ 2147483647 h 294"/>
              <a:gd name="T56" fmla="*/ 2147483647 w 347"/>
              <a:gd name="T57" fmla="*/ 2147483647 h 294"/>
              <a:gd name="T58" fmla="*/ 2147483647 w 347"/>
              <a:gd name="T59" fmla="*/ 2147483647 h 294"/>
              <a:gd name="T60" fmla="*/ 2147483647 w 347"/>
              <a:gd name="T61" fmla="*/ 2147483647 h 294"/>
              <a:gd name="T62" fmla="*/ 2147483647 w 347"/>
              <a:gd name="T63" fmla="*/ 2147483647 h 294"/>
              <a:gd name="T64" fmla="*/ 2147483647 w 347"/>
              <a:gd name="T65" fmla="*/ 2147483647 h 294"/>
              <a:gd name="T66" fmla="*/ 2147483647 w 347"/>
              <a:gd name="T67" fmla="*/ 2147483647 h 294"/>
              <a:gd name="T68" fmla="*/ 2147483647 w 347"/>
              <a:gd name="T69" fmla="*/ 2147483647 h 294"/>
              <a:gd name="T70" fmla="*/ 2147483647 w 347"/>
              <a:gd name="T71" fmla="*/ 2147483647 h 29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347"/>
              <a:gd name="T109" fmla="*/ 0 h 294"/>
              <a:gd name="T110" fmla="*/ 347 w 347"/>
              <a:gd name="T111" fmla="*/ 294 h 294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347" h="294">
                <a:moveTo>
                  <a:pt x="129" y="109"/>
                </a:moveTo>
                <a:lnTo>
                  <a:pt x="124" y="121"/>
                </a:lnTo>
                <a:lnTo>
                  <a:pt x="129" y="137"/>
                </a:lnTo>
                <a:lnTo>
                  <a:pt x="122" y="145"/>
                </a:lnTo>
                <a:lnTo>
                  <a:pt x="111" y="139"/>
                </a:lnTo>
                <a:lnTo>
                  <a:pt x="100" y="141"/>
                </a:lnTo>
                <a:lnTo>
                  <a:pt x="100" y="154"/>
                </a:lnTo>
                <a:lnTo>
                  <a:pt x="73" y="176"/>
                </a:lnTo>
                <a:lnTo>
                  <a:pt x="58" y="180"/>
                </a:lnTo>
                <a:lnTo>
                  <a:pt x="38" y="201"/>
                </a:lnTo>
                <a:lnTo>
                  <a:pt x="27" y="207"/>
                </a:lnTo>
                <a:lnTo>
                  <a:pt x="16" y="205"/>
                </a:lnTo>
                <a:lnTo>
                  <a:pt x="11" y="209"/>
                </a:lnTo>
                <a:lnTo>
                  <a:pt x="7" y="213"/>
                </a:lnTo>
                <a:lnTo>
                  <a:pt x="13" y="221"/>
                </a:lnTo>
                <a:lnTo>
                  <a:pt x="13" y="234"/>
                </a:lnTo>
                <a:lnTo>
                  <a:pt x="0" y="246"/>
                </a:lnTo>
                <a:lnTo>
                  <a:pt x="4" y="260"/>
                </a:lnTo>
                <a:lnTo>
                  <a:pt x="20" y="260"/>
                </a:lnTo>
                <a:lnTo>
                  <a:pt x="27" y="250"/>
                </a:lnTo>
                <a:lnTo>
                  <a:pt x="35" y="258"/>
                </a:lnTo>
                <a:lnTo>
                  <a:pt x="24" y="266"/>
                </a:lnTo>
                <a:lnTo>
                  <a:pt x="29" y="277"/>
                </a:lnTo>
                <a:lnTo>
                  <a:pt x="35" y="279"/>
                </a:lnTo>
                <a:lnTo>
                  <a:pt x="62" y="283"/>
                </a:lnTo>
                <a:lnTo>
                  <a:pt x="67" y="285"/>
                </a:lnTo>
                <a:lnTo>
                  <a:pt x="91" y="293"/>
                </a:lnTo>
                <a:lnTo>
                  <a:pt x="102" y="289"/>
                </a:lnTo>
                <a:lnTo>
                  <a:pt x="124" y="277"/>
                </a:lnTo>
                <a:lnTo>
                  <a:pt x="155" y="283"/>
                </a:lnTo>
                <a:lnTo>
                  <a:pt x="213" y="283"/>
                </a:lnTo>
                <a:lnTo>
                  <a:pt x="244" y="277"/>
                </a:lnTo>
                <a:lnTo>
                  <a:pt x="260" y="256"/>
                </a:lnTo>
                <a:lnTo>
                  <a:pt x="279" y="246"/>
                </a:lnTo>
                <a:lnTo>
                  <a:pt x="284" y="234"/>
                </a:lnTo>
                <a:lnTo>
                  <a:pt x="293" y="217"/>
                </a:lnTo>
                <a:lnTo>
                  <a:pt x="306" y="205"/>
                </a:lnTo>
                <a:lnTo>
                  <a:pt x="319" y="176"/>
                </a:lnTo>
                <a:lnTo>
                  <a:pt x="317" y="141"/>
                </a:lnTo>
                <a:lnTo>
                  <a:pt x="346" y="127"/>
                </a:lnTo>
                <a:lnTo>
                  <a:pt x="330" y="113"/>
                </a:lnTo>
                <a:lnTo>
                  <a:pt x="324" y="90"/>
                </a:lnTo>
                <a:lnTo>
                  <a:pt x="313" y="80"/>
                </a:lnTo>
                <a:lnTo>
                  <a:pt x="299" y="80"/>
                </a:lnTo>
                <a:lnTo>
                  <a:pt x="286" y="74"/>
                </a:lnTo>
                <a:lnTo>
                  <a:pt x="264" y="49"/>
                </a:lnTo>
                <a:lnTo>
                  <a:pt x="275" y="43"/>
                </a:lnTo>
                <a:lnTo>
                  <a:pt x="315" y="10"/>
                </a:lnTo>
                <a:lnTo>
                  <a:pt x="311" y="0"/>
                </a:lnTo>
                <a:lnTo>
                  <a:pt x="297" y="2"/>
                </a:lnTo>
                <a:lnTo>
                  <a:pt x="255" y="4"/>
                </a:lnTo>
                <a:lnTo>
                  <a:pt x="240" y="14"/>
                </a:lnTo>
                <a:lnTo>
                  <a:pt x="231" y="20"/>
                </a:lnTo>
                <a:lnTo>
                  <a:pt x="215" y="18"/>
                </a:lnTo>
                <a:lnTo>
                  <a:pt x="206" y="23"/>
                </a:lnTo>
                <a:lnTo>
                  <a:pt x="213" y="33"/>
                </a:lnTo>
                <a:lnTo>
                  <a:pt x="233" y="47"/>
                </a:lnTo>
                <a:lnTo>
                  <a:pt x="220" y="49"/>
                </a:lnTo>
                <a:lnTo>
                  <a:pt x="182" y="53"/>
                </a:lnTo>
                <a:lnTo>
                  <a:pt x="155" y="43"/>
                </a:lnTo>
                <a:lnTo>
                  <a:pt x="129" y="33"/>
                </a:lnTo>
                <a:lnTo>
                  <a:pt x="122" y="39"/>
                </a:lnTo>
                <a:lnTo>
                  <a:pt x="115" y="57"/>
                </a:lnTo>
                <a:lnTo>
                  <a:pt x="118" y="66"/>
                </a:lnTo>
                <a:lnTo>
                  <a:pt x="113" y="70"/>
                </a:lnTo>
                <a:lnTo>
                  <a:pt x="100" y="76"/>
                </a:lnTo>
                <a:lnTo>
                  <a:pt x="100" y="94"/>
                </a:lnTo>
                <a:lnTo>
                  <a:pt x="100" y="98"/>
                </a:lnTo>
                <a:lnTo>
                  <a:pt x="82" y="117"/>
                </a:lnTo>
                <a:lnTo>
                  <a:pt x="95" y="135"/>
                </a:lnTo>
                <a:lnTo>
                  <a:pt x="102" y="133"/>
                </a:lnTo>
                <a:lnTo>
                  <a:pt x="129" y="109"/>
                </a:lnTo>
              </a:path>
            </a:pathLst>
          </a:custGeom>
          <a:solidFill>
            <a:srgbClr val="FF33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75" name="Freeform 36"/>
          <p:cNvSpPr>
            <a:spLocks/>
          </p:cNvSpPr>
          <p:nvPr/>
        </p:nvSpPr>
        <p:spPr bwMode="auto">
          <a:xfrm>
            <a:off x="4727575" y="2738438"/>
            <a:ext cx="234950" cy="301625"/>
          </a:xfrm>
          <a:custGeom>
            <a:avLst/>
            <a:gdLst>
              <a:gd name="T0" fmla="*/ 2147483647 w 167"/>
              <a:gd name="T1" fmla="*/ 2147483647 h 190"/>
              <a:gd name="T2" fmla="*/ 2147483647 w 167"/>
              <a:gd name="T3" fmla="*/ 2147483647 h 190"/>
              <a:gd name="T4" fmla="*/ 2147483647 w 167"/>
              <a:gd name="T5" fmla="*/ 2147483647 h 190"/>
              <a:gd name="T6" fmla="*/ 2147483647 w 167"/>
              <a:gd name="T7" fmla="*/ 2147483647 h 190"/>
              <a:gd name="T8" fmla="*/ 2147483647 w 167"/>
              <a:gd name="T9" fmla="*/ 2147483647 h 190"/>
              <a:gd name="T10" fmla="*/ 2147483647 w 167"/>
              <a:gd name="T11" fmla="*/ 2147483647 h 190"/>
              <a:gd name="T12" fmla="*/ 2147483647 w 167"/>
              <a:gd name="T13" fmla="*/ 2147483647 h 190"/>
              <a:gd name="T14" fmla="*/ 2147483647 w 167"/>
              <a:gd name="T15" fmla="*/ 2147483647 h 190"/>
              <a:gd name="T16" fmla="*/ 2147483647 w 167"/>
              <a:gd name="T17" fmla="*/ 2147483647 h 190"/>
              <a:gd name="T18" fmla="*/ 2147483647 w 167"/>
              <a:gd name="T19" fmla="*/ 2147483647 h 190"/>
              <a:gd name="T20" fmla="*/ 2147483647 w 167"/>
              <a:gd name="T21" fmla="*/ 2147483647 h 190"/>
              <a:gd name="T22" fmla="*/ 2147483647 w 167"/>
              <a:gd name="T23" fmla="*/ 2147483647 h 190"/>
              <a:gd name="T24" fmla="*/ 2147483647 w 167"/>
              <a:gd name="T25" fmla="*/ 2147483647 h 190"/>
              <a:gd name="T26" fmla="*/ 2147483647 w 167"/>
              <a:gd name="T27" fmla="*/ 2147483647 h 190"/>
              <a:gd name="T28" fmla="*/ 2147483647 w 167"/>
              <a:gd name="T29" fmla="*/ 2147483647 h 190"/>
              <a:gd name="T30" fmla="*/ 2147483647 w 167"/>
              <a:gd name="T31" fmla="*/ 2147483647 h 190"/>
              <a:gd name="T32" fmla="*/ 2147483647 w 167"/>
              <a:gd name="T33" fmla="*/ 2147483647 h 190"/>
              <a:gd name="T34" fmla="*/ 2147483647 w 167"/>
              <a:gd name="T35" fmla="*/ 2147483647 h 190"/>
              <a:gd name="T36" fmla="*/ 2147483647 w 167"/>
              <a:gd name="T37" fmla="*/ 2147483647 h 190"/>
              <a:gd name="T38" fmla="*/ 2147483647 w 167"/>
              <a:gd name="T39" fmla="*/ 2147483647 h 190"/>
              <a:gd name="T40" fmla="*/ 2147483647 w 167"/>
              <a:gd name="T41" fmla="*/ 2147483647 h 190"/>
              <a:gd name="T42" fmla="*/ 2147483647 w 167"/>
              <a:gd name="T43" fmla="*/ 2147483647 h 190"/>
              <a:gd name="T44" fmla="*/ 2147483647 w 167"/>
              <a:gd name="T45" fmla="*/ 2147483647 h 190"/>
              <a:gd name="T46" fmla="*/ 2147483647 w 167"/>
              <a:gd name="T47" fmla="*/ 2147483647 h 190"/>
              <a:gd name="T48" fmla="*/ 2147483647 w 167"/>
              <a:gd name="T49" fmla="*/ 0 h 190"/>
              <a:gd name="T50" fmla="*/ 2147483647 w 167"/>
              <a:gd name="T51" fmla="*/ 2147483647 h 190"/>
              <a:gd name="T52" fmla="*/ 2147483647 w 167"/>
              <a:gd name="T53" fmla="*/ 2147483647 h 190"/>
              <a:gd name="T54" fmla="*/ 2147483647 w 167"/>
              <a:gd name="T55" fmla="*/ 2147483647 h 190"/>
              <a:gd name="T56" fmla="*/ 2147483647 w 167"/>
              <a:gd name="T57" fmla="*/ 2147483647 h 190"/>
              <a:gd name="T58" fmla="*/ 2147483647 w 167"/>
              <a:gd name="T59" fmla="*/ 2147483647 h 190"/>
              <a:gd name="T60" fmla="*/ 2147483647 w 167"/>
              <a:gd name="T61" fmla="*/ 2147483647 h 190"/>
              <a:gd name="T62" fmla="*/ 2147483647 w 167"/>
              <a:gd name="T63" fmla="*/ 2147483647 h 190"/>
              <a:gd name="T64" fmla="*/ 2147483647 w 167"/>
              <a:gd name="T65" fmla="*/ 2147483647 h 190"/>
              <a:gd name="T66" fmla="*/ 2147483647 w 167"/>
              <a:gd name="T67" fmla="*/ 2147483647 h 190"/>
              <a:gd name="T68" fmla="*/ 2147483647 w 167"/>
              <a:gd name="T69" fmla="*/ 2147483647 h 190"/>
              <a:gd name="T70" fmla="*/ 2147483647 w 167"/>
              <a:gd name="T71" fmla="*/ 2147483647 h 190"/>
              <a:gd name="T72" fmla="*/ 2147483647 w 167"/>
              <a:gd name="T73" fmla="*/ 2147483647 h 190"/>
              <a:gd name="T74" fmla="*/ 2147483647 w 167"/>
              <a:gd name="T75" fmla="*/ 2147483647 h 190"/>
              <a:gd name="T76" fmla="*/ 2147483647 w 167"/>
              <a:gd name="T77" fmla="*/ 2147483647 h 190"/>
              <a:gd name="T78" fmla="*/ 2147483647 w 167"/>
              <a:gd name="T79" fmla="*/ 2147483647 h 190"/>
              <a:gd name="T80" fmla="*/ 2147483647 w 167"/>
              <a:gd name="T81" fmla="*/ 2147483647 h 190"/>
              <a:gd name="T82" fmla="*/ 2147483647 w 167"/>
              <a:gd name="T83" fmla="*/ 2147483647 h 190"/>
              <a:gd name="T84" fmla="*/ 2147483647 w 167"/>
              <a:gd name="T85" fmla="*/ 2147483647 h 190"/>
              <a:gd name="T86" fmla="*/ 2147483647 w 167"/>
              <a:gd name="T87" fmla="*/ 2147483647 h 190"/>
              <a:gd name="T88" fmla="*/ 2147483647 w 167"/>
              <a:gd name="T89" fmla="*/ 2147483647 h 190"/>
              <a:gd name="T90" fmla="*/ 2147483647 w 167"/>
              <a:gd name="T91" fmla="*/ 2147483647 h 190"/>
              <a:gd name="T92" fmla="*/ 2147483647 w 167"/>
              <a:gd name="T93" fmla="*/ 2147483647 h 190"/>
              <a:gd name="T94" fmla="*/ 0 w 167"/>
              <a:gd name="T95" fmla="*/ 2147483647 h 190"/>
              <a:gd name="T96" fmla="*/ 2147483647 w 167"/>
              <a:gd name="T97" fmla="*/ 2147483647 h 190"/>
              <a:gd name="T98" fmla="*/ 2147483647 w 167"/>
              <a:gd name="T99" fmla="*/ 2147483647 h 190"/>
              <a:gd name="T100" fmla="*/ 2147483647 w 167"/>
              <a:gd name="T101" fmla="*/ 2147483647 h 190"/>
              <a:gd name="T102" fmla="*/ 2147483647 w 167"/>
              <a:gd name="T103" fmla="*/ 2147483647 h 190"/>
              <a:gd name="T104" fmla="*/ 2147483647 w 167"/>
              <a:gd name="T105" fmla="*/ 2147483647 h 19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67"/>
              <a:gd name="T160" fmla="*/ 0 h 190"/>
              <a:gd name="T161" fmla="*/ 167 w 167"/>
              <a:gd name="T162" fmla="*/ 190 h 190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67" h="190">
                <a:moveTo>
                  <a:pt x="13" y="162"/>
                </a:moveTo>
                <a:lnTo>
                  <a:pt x="22" y="177"/>
                </a:lnTo>
                <a:lnTo>
                  <a:pt x="40" y="177"/>
                </a:lnTo>
                <a:lnTo>
                  <a:pt x="58" y="181"/>
                </a:lnTo>
                <a:lnTo>
                  <a:pt x="69" y="189"/>
                </a:lnTo>
                <a:lnTo>
                  <a:pt x="84" y="189"/>
                </a:lnTo>
                <a:lnTo>
                  <a:pt x="75" y="179"/>
                </a:lnTo>
                <a:lnTo>
                  <a:pt x="82" y="162"/>
                </a:lnTo>
                <a:lnTo>
                  <a:pt x="89" y="144"/>
                </a:lnTo>
                <a:lnTo>
                  <a:pt x="93" y="123"/>
                </a:lnTo>
                <a:lnTo>
                  <a:pt x="113" y="111"/>
                </a:lnTo>
                <a:lnTo>
                  <a:pt x="128" y="103"/>
                </a:lnTo>
                <a:lnTo>
                  <a:pt x="128" y="90"/>
                </a:lnTo>
                <a:lnTo>
                  <a:pt x="128" y="72"/>
                </a:lnTo>
                <a:lnTo>
                  <a:pt x="131" y="64"/>
                </a:lnTo>
                <a:lnTo>
                  <a:pt x="146" y="62"/>
                </a:lnTo>
                <a:lnTo>
                  <a:pt x="153" y="66"/>
                </a:lnTo>
                <a:lnTo>
                  <a:pt x="166" y="51"/>
                </a:lnTo>
                <a:lnTo>
                  <a:pt x="162" y="41"/>
                </a:lnTo>
                <a:lnTo>
                  <a:pt x="153" y="39"/>
                </a:lnTo>
                <a:lnTo>
                  <a:pt x="137" y="39"/>
                </a:lnTo>
                <a:lnTo>
                  <a:pt x="131" y="39"/>
                </a:lnTo>
                <a:lnTo>
                  <a:pt x="128" y="21"/>
                </a:lnTo>
                <a:lnTo>
                  <a:pt x="128" y="4"/>
                </a:lnTo>
                <a:lnTo>
                  <a:pt x="120" y="0"/>
                </a:lnTo>
                <a:lnTo>
                  <a:pt x="115" y="6"/>
                </a:lnTo>
                <a:lnTo>
                  <a:pt x="89" y="2"/>
                </a:lnTo>
                <a:lnTo>
                  <a:pt x="84" y="6"/>
                </a:lnTo>
                <a:lnTo>
                  <a:pt x="89" y="23"/>
                </a:lnTo>
                <a:lnTo>
                  <a:pt x="86" y="39"/>
                </a:lnTo>
                <a:lnTo>
                  <a:pt x="77" y="27"/>
                </a:lnTo>
                <a:lnTo>
                  <a:pt x="73" y="16"/>
                </a:lnTo>
                <a:lnTo>
                  <a:pt x="58" y="18"/>
                </a:lnTo>
                <a:lnTo>
                  <a:pt x="51" y="29"/>
                </a:lnTo>
                <a:lnTo>
                  <a:pt x="46" y="33"/>
                </a:lnTo>
                <a:lnTo>
                  <a:pt x="46" y="47"/>
                </a:lnTo>
                <a:lnTo>
                  <a:pt x="44" y="45"/>
                </a:lnTo>
                <a:lnTo>
                  <a:pt x="31" y="27"/>
                </a:lnTo>
                <a:lnTo>
                  <a:pt x="24" y="21"/>
                </a:lnTo>
                <a:lnTo>
                  <a:pt x="18" y="25"/>
                </a:lnTo>
                <a:lnTo>
                  <a:pt x="20" y="35"/>
                </a:lnTo>
                <a:lnTo>
                  <a:pt x="20" y="41"/>
                </a:lnTo>
                <a:lnTo>
                  <a:pt x="9" y="45"/>
                </a:lnTo>
                <a:lnTo>
                  <a:pt x="9" y="58"/>
                </a:lnTo>
                <a:lnTo>
                  <a:pt x="18" y="72"/>
                </a:lnTo>
                <a:lnTo>
                  <a:pt x="18" y="82"/>
                </a:lnTo>
                <a:lnTo>
                  <a:pt x="13" y="90"/>
                </a:lnTo>
                <a:lnTo>
                  <a:pt x="0" y="101"/>
                </a:lnTo>
                <a:lnTo>
                  <a:pt x="2" y="111"/>
                </a:lnTo>
                <a:lnTo>
                  <a:pt x="15" y="121"/>
                </a:lnTo>
                <a:lnTo>
                  <a:pt x="20" y="129"/>
                </a:lnTo>
                <a:lnTo>
                  <a:pt x="18" y="150"/>
                </a:lnTo>
                <a:lnTo>
                  <a:pt x="13" y="162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76" name="Freeform 37"/>
          <p:cNvSpPr>
            <a:spLocks/>
          </p:cNvSpPr>
          <p:nvPr/>
        </p:nvSpPr>
        <p:spPr bwMode="auto">
          <a:xfrm>
            <a:off x="4776788" y="2644775"/>
            <a:ext cx="176212" cy="115888"/>
          </a:xfrm>
          <a:custGeom>
            <a:avLst/>
            <a:gdLst>
              <a:gd name="T0" fmla="*/ 0 w 125"/>
              <a:gd name="T1" fmla="*/ 2147483647 h 73"/>
              <a:gd name="T2" fmla="*/ 2147483647 w 125"/>
              <a:gd name="T3" fmla="*/ 2147483647 h 73"/>
              <a:gd name="T4" fmla="*/ 2147483647 w 125"/>
              <a:gd name="T5" fmla="*/ 2147483647 h 73"/>
              <a:gd name="T6" fmla="*/ 2147483647 w 125"/>
              <a:gd name="T7" fmla="*/ 2147483647 h 73"/>
              <a:gd name="T8" fmla="*/ 2147483647 w 125"/>
              <a:gd name="T9" fmla="*/ 2147483647 h 73"/>
              <a:gd name="T10" fmla="*/ 2147483647 w 125"/>
              <a:gd name="T11" fmla="*/ 2147483647 h 73"/>
              <a:gd name="T12" fmla="*/ 2147483647 w 125"/>
              <a:gd name="T13" fmla="*/ 2147483647 h 73"/>
              <a:gd name="T14" fmla="*/ 2147483647 w 125"/>
              <a:gd name="T15" fmla="*/ 2147483647 h 73"/>
              <a:gd name="T16" fmla="*/ 2147483647 w 125"/>
              <a:gd name="T17" fmla="*/ 0 h 73"/>
              <a:gd name="T18" fmla="*/ 2147483647 w 125"/>
              <a:gd name="T19" fmla="*/ 2147483647 h 73"/>
              <a:gd name="T20" fmla="*/ 2147483647 w 125"/>
              <a:gd name="T21" fmla="*/ 2147483647 h 73"/>
              <a:gd name="T22" fmla="*/ 2147483647 w 125"/>
              <a:gd name="T23" fmla="*/ 2147483647 h 73"/>
              <a:gd name="T24" fmla="*/ 2147483647 w 125"/>
              <a:gd name="T25" fmla="*/ 2147483647 h 73"/>
              <a:gd name="T26" fmla="*/ 2147483647 w 125"/>
              <a:gd name="T27" fmla="*/ 2147483647 h 73"/>
              <a:gd name="T28" fmla="*/ 0 w 125"/>
              <a:gd name="T29" fmla="*/ 2147483647 h 73"/>
              <a:gd name="T30" fmla="*/ 0 w 125"/>
              <a:gd name="T31" fmla="*/ 2147483647 h 7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25"/>
              <a:gd name="T49" fmla="*/ 0 h 73"/>
              <a:gd name="T50" fmla="*/ 125 w 125"/>
              <a:gd name="T51" fmla="*/ 73 h 73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25" h="73">
                <a:moveTo>
                  <a:pt x="0" y="70"/>
                </a:moveTo>
                <a:lnTo>
                  <a:pt x="9" y="72"/>
                </a:lnTo>
                <a:lnTo>
                  <a:pt x="22" y="64"/>
                </a:lnTo>
                <a:lnTo>
                  <a:pt x="33" y="49"/>
                </a:lnTo>
                <a:lnTo>
                  <a:pt x="69" y="49"/>
                </a:lnTo>
                <a:lnTo>
                  <a:pt x="97" y="45"/>
                </a:lnTo>
                <a:lnTo>
                  <a:pt x="115" y="33"/>
                </a:lnTo>
                <a:lnTo>
                  <a:pt x="122" y="16"/>
                </a:lnTo>
                <a:lnTo>
                  <a:pt x="124" y="0"/>
                </a:lnTo>
                <a:lnTo>
                  <a:pt x="100" y="10"/>
                </a:lnTo>
                <a:lnTo>
                  <a:pt x="58" y="29"/>
                </a:lnTo>
                <a:lnTo>
                  <a:pt x="47" y="31"/>
                </a:lnTo>
                <a:lnTo>
                  <a:pt x="33" y="39"/>
                </a:lnTo>
                <a:lnTo>
                  <a:pt x="9" y="43"/>
                </a:lnTo>
                <a:lnTo>
                  <a:pt x="0" y="47"/>
                </a:lnTo>
                <a:lnTo>
                  <a:pt x="0" y="7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77" name="Freeform 38"/>
          <p:cNvSpPr>
            <a:spLocks/>
          </p:cNvSpPr>
          <p:nvPr/>
        </p:nvSpPr>
        <p:spPr bwMode="auto">
          <a:xfrm>
            <a:off x="4865688" y="2925763"/>
            <a:ext cx="79375" cy="100012"/>
          </a:xfrm>
          <a:custGeom>
            <a:avLst/>
            <a:gdLst>
              <a:gd name="T0" fmla="*/ 2147483647 w 56"/>
              <a:gd name="T1" fmla="*/ 0 h 63"/>
              <a:gd name="T2" fmla="*/ 2147483647 w 56"/>
              <a:gd name="T3" fmla="*/ 2147483647 h 63"/>
              <a:gd name="T4" fmla="*/ 2147483647 w 56"/>
              <a:gd name="T5" fmla="*/ 2147483647 h 63"/>
              <a:gd name="T6" fmla="*/ 2147483647 w 56"/>
              <a:gd name="T7" fmla="*/ 2147483647 h 63"/>
              <a:gd name="T8" fmla="*/ 2147483647 w 56"/>
              <a:gd name="T9" fmla="*/ 2147483647 h 63"/>
              <a:gd name="T10" fmla="*/ 2147483647 w 56"/>
              <a:gd name="T11" fmla="*/ 2147483647 h 63"/>
              <a:gd name="T12" fmla="*/ 2147483647 w 56"/>
              <a:gd name="T13" fmla="*/ 2147483647 h 63"/>
              <a:gd name="T14" fmla="*/ 2147483647 w 56"/>
              <a:gd name="T15" fmla="*/ 2147483647 h 63"/>
              <a:gd name="T16" fmla="*/ 0 w 56"/>
              <a:gd name="T17" fmla="*/ 2147483647 h 63"/>
              <a:gd name="T18" fmla="*/ 2147483647 w 56"/>
              <a:gd name="T19" fmla="*/ 2147483647 h 63"/>
              <a:gd name="T20" fmla="*/ 2147483647 w 56"/>
              <a:gd name="T21" fmla="*/ 0 h 6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6"/>
              <a:gd name="T34" fmla="*/ 0 h 63"/>
              <a:gd name="T35" fmla="*/ 56 w 56"/>
              <a:gd name="T36" fmla="*/ 63 h 6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6" h="63">
                <a:moveTo>
                  <a:pt x="18" y="0"/>
                </a:moveTo>
                <a:lnTo>
                  <a:pt x="53" y="23"/>
                </a:lnTo>
                <a:lnTo>
                  <a:pt x="55" y="33"/>
                </a:lnTo>
                <a:lnTo>
                  <a:pt x="42" y="43"/>
                </a:lnTo>
                <a:lnTo>
                  <a:pt x="31" y="52"/>
                </a:lnTo>
                <a:lnTo>
                  <a:pt x="33" y="62"/>
                </a:lnTo>
                <a:lnTo>
                  <a:pt x="18" y="60"/>
                </a:lnTo>
                <a:lnTo>
                  <a:pt x="2" y="43"/>
                </a:lnTo>
                <a:lnTo>
                  <a:pt x="0" y="33"/>
                </a:lnTo>
                <a:lnTo>
                  <a:pt x="7" y="19"/>
                </a:lnTo>
                <a:lnTo>
                  <a:pt x="18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78" name="Freeform 39"/>
          <p:cNvSpPr>
            <a:spLocks/>
          </p:cNvSpPr>
          <p:nvPr/>
        </p:nvSpPr>
        <p:spPr bwMode="auto">
          <a:xfrm>
            <a:off x="4960938" y="2898775"/>
            <a:ext cx="112712" cy="141288"/>
          </a:xfrm>
          <a:custGeom>
            <a:avLst/>
            <a:gdLst>
              <a:gd name="T0" fmla="*/ 2147483647 w 79"/>
              <a:gd name="T1" fmla="*/ 0 h 89"/>
              <a:gd name="T2" fmla="*/ 2147483647 w 79"/>
              <a:gd name="T3" fmla="*/ 2147483647 h 89"/>
              <a:gd name="T4" fmla="*/ 2147483647 w 79"/>
              <a:gd name="T5" fmla="*/ 2147483647 h 89"/>
              <a:gd name="T6" fmla="*/ 2147483647 w 79"/>
              <a:gd name="T7" fmla="*/ 2147483647 h 89"/>
              <a:gd name="T8" fmla="*/ 2147483647 w 79"/>
              <a:gd name="T9" fmla="*/ 2147483647 h 89"/>
              <a:gd name="T10" fmla="*/ 2147483647 w 79"/>
              <a:gd name="T11" fmla="*/ 2147483647 h 89"/>
              <a:gd name="T12" fmla="*/ 2147483647 w 79"/>
              <a:gd name="T13" fmla="*/ 2147483647 h 89"/>
              <a:gd name="T14" fmla="*/ 2147483647 w 79"/>
              <a:gd name="T15" fmla="*/ 2147483647 h 89"/>
              <a:gd name="T16" fmla="*/ 2147483647 w 79"/>
              <a:gd name="T17" fmla="*/ 2147483647 h 89"/>
              <a:gd name="T18" fmla="*/ 2147483647 w 79"/>
              <a:gd name="T19" fmla="*/ 2147483647 h 89"/>
              <a:gd name="T20" fmla="*/ 2147483647 w 79"/>
              <a:gd name="T21" fmla="*/ 2147483647 h 89"/>
              <a:gd name="T22" fmla="*/ 0 w 79"/>
              <a:gd name="T23" fmla="*/ 2147483647 h 89"/>
              <a:gd name="T24" fmla="*/ 2147483647 w 79"/>
              <a:gd name="T25" fmla="*/ 2147483647 h 89"/>
              <a:gd name="T26" fmla="*/ 2147483647 w 79"/>
              <a:gd name="T27" fmla="*/ 2147483647 h 89"/>
              <a:gd name="T28" fmla="*/ 2147483647 w 79"/>
              <a:gd name="T29" fmla="*/ 2147483647 h 89"/>
              <a:gd name="T30" fmla="*/ 2147483647 w 79"/>
              <a:gd name="T31" fmla="*/ 2147483647 h 89"/>
              <a:gd name="T32" fmla="*/ 2147483647 w 79"/>
              <a:gd name="T33" fmla="*/ 2147483647 h 89"/>
              <a:gd name="T34" fmla="*/ 2147483647 w 79"/>
              <a:gd name="T35" fmla="*/ 2147483647 h 89"/>
              <a:gd name="T36" fmla="*/ 2147483647 w 79"/>
              <a:gd name="T37" fmla="*/ 0 h 8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79"/>
              <a:gd name="T58" fmla="*/ 0 h 89"/>
              <a:gd name="T59" fmla="*/ 79 w 79"/>
              <a:gd name="T60" fmla="*/ 89 h 8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79" h="89">
                <a:moveTo>
                  <a:pt x="74" y="0"/>
                </a:moveTo>
                <a:lnTo>
                  <a:pt x="78" y="4"/>
                </a:lnTo>
                <a:lnTo>
                  <a:pt x="74" y="10"/>
                </a:lnTo>
                <a:lnTo>
                  <a:pt x="78" y="18"/>
                </a:lnTo>
                <a:lnTo>
                  <a:pt x="74" y="31"/>
                </a:lnTo>
                <a:lnTo>
                  <a:pt x="62" y="41"/>
                </a:lnTo>
                <a:lnTo>
                  <a:pt x="67" y="49"/>
                </a:lnTo>
                <a:lnTo>
                  <a:pt x="62" y="57"/>
                </a:lnTo>
                <a:lnTo>
                  <a:pt x="67" y="68"/>
                </a:lnTo>
                <a:lnTo>
                  <a:pt x="51" y="88"/>
                </a:lnTo>
                <a:lnTo>
                  <a:pt x="18" y="68"/>
                </a:lnTo>
                <a:lnTo>
                  <a:pt x="0" y="55"/>
                </a:lnTo>
                <a:lnTo>
                  <a:pt x="9" y="49"/>
                </a:lnTo>
                <a:lnTo>
                  <a:pt x="9" y="35"/>
                </a:lnTo>
                <a:lnTo>
                  <a:pt x="31" y="23"/>
                </a:lnTo>
                <a:lnTo>
                  <a:pt x="40" y="27"/>
                </a:lnTo>
                <a:lnTo>
                  <a:pt x="51" y="23"/>
                </a:lnTo>
                <a:lnTo>
                  <a:pt x="69" y="12"/>
                </a:lnTo>
                <a:lnTo>
                  <a:pt x="74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79" name="Freeform 40"/>
          <p:cNvSpPr>
            <a:spLocks/>
          </p:cNvSpPr>
          <p:nvPr/>
        </p:nvSpPr>
        <p:spPr bwMode="auto">
          <a:xfrm>
            <a:off x="4946650" y="3046413"/>
            <a:ext cx="47625" cy="60325"/>
          </a:xfrm>
          <a:custGeom>
            <a:avLst/>
            <a:gdLst>
              <a:gd name="T0" fmla="*/ 0 w 34"/>
              <a:gd name="T1" fmla="*/ 0 h 38"/>
              <a:gd name="T2" fmla="*/ 2147483647 w 34"/>
              <a:gd name="T3" fmla="*/ 2147483647 h 38"/>
              <a:gd name="T4" fmla="*/ 2147483647 w 34"/>
              <a:gd name="T5" fmla="*/ 2147483647 h 38"/>
              <a:gd name="T6" fmla="*/ 2147483647 w 34"/>
              <a:gd name="T7" fmla="*/ 2147483647 h 38"/>
              <a:gd name="T8" fmla="*/ 2147483647 w 34"/>
              <a:gd name="T9" fmla="*/ 2147483647 h 38"/>
              <a:gd name="T10" fmla="*/ 2147483647 w 34"/>
              <a:gd name="T11" fmla="*/ 2147483647 h 38"/>
              <a:gd name="T12" fmla="*/ 2147483647 w 34"/>
              <a:gd name="T13" fmla="*/ 2147483647 h 38"/>
              <a:gd name="T14" fmla="*/ 0 w 34"/>
              <a:gd name="T15" fmla="*/ 0 h 3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4"/>
              <a:gd name="T25" fmla="*/ 0 h 38"/>
              <a:gd name="T26" fmla="*/ 34 w 34"/>
              <a:gd name="T27" fmla="*/ 38 h 3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4" h="38">
                <a:moveTo>
                  <a:pt x="0" y="0"/>
                </a:moveTo>
                <a:lnTo>
                  <a:pt x="22" y="6"/>
                </a:lnTo>
                <a:lnTo>
                  <a:pt x="29" y="14"/>
                </a:lnTo>
                <a:lnTo>
                  <a:pt x="33" y="29"/>
                </a:lnTo>
                <a:lnTo>
                  <a:pt x="22" y="37"/>
                </a:lnTo>
                <a:lnTo>
                  <a:pt x="7" y="31"/>
                </a:lnTo>
                <a:lnTo>
                  <a:pt x="2" y="21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80" name="Freeform 41"/>
          <p:cNvSpPr>
            <a:spLocks/>
          </p:cNvSpPr>
          <p:nvPr/>
        </p:nvSpPr>
        <p:spPr bwMode="auto">
          <a:xfrm>
            <a:off x="5254625" y="3028950"/>
            <a:ext cx="28575" cy="50800"/>
          </a:xfrm>
          <a:custGeom>
            <a:avLst/>
            <a:gdLst>
              <a:gd name="T0" fmla="*/ 2147483647 w 20"/>
              <a:gd name="T1" fmla="*/ 0 h 32"/>
              <a:gd name="T2" fmla="*/ 0 w 20"/>
              <a:gd name="T3" fmla="*/ 2147483647 h 32"/>
              <a:gd name="T4" fmla="*/ 0 w 20"/>
              <a:gd name="T5" fmla="*/ 2147483647 h 32"/>
              <a:gd name="T6" fmla="*/ 2147483647 w 20"/>
              <a:gd name="T7" fmla="*/ 2147483647 h 32"/>
              <a:gd name="T8" fmla="*/ 2147483647 w 20"/>
              <a:gd name="T9" fmla="*/ 2147483647 h 32"/>
              <a:gd name="T10" fmla="*/ 2147483647 w 20"/>
              <a:gd name="T11" fmla="*/ 0 h 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"/>
              <a:gd name="T19" fmla="*/ 0 h 32"/>
              <a:gd name="T20" fmla="*/ 20 w 20"/>
              <a:gd name="T21" fmla="*/ 32 h 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" h="32">
                <a:moveTo>
                  <a:pt x="7" y="0"/>
                </a:moveTo>
                <a:lnTo>
                  <a:pt x="0" y="6"/>
                </a:lnTo>
                <a:lnTo>
                  <a:pt x="0" y="21"/>
                </a:lnTo>
                <a:lnTo>
                  <a:pt x="14" y="31"/>
                </a:lnTo>
                <a:lnTo>
                  <a:pt x="19" y="17"/>
                </a:lnTo>
                <a:lnTo>
                  <a:pt x="7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81" name="Freeform 42"/>
          <p:cNvSpPr>
            <a:spLocks/>
          </p:cNvSpPr>
          <p:nvPr/>
        </p:nvSpPr>
        <p:spPr bwMode="auto">
          <a:xfrm>
            <a:off x="5116513" y="3124200"/>
            <a:ext cx="39687" cy="39688"/>
          </a:xfrm>
          <a:custGeom>
            <a:avLst/>
            <a:gdLst>
              <a:gd name="T0" fmla="*/ 2147483647 w 28"/>
              <a:gd name="T1" fmla="*/ 0 h 25"/>
              <a:gd name="T2" fmla="*/ 0 w 28"/>
              <a:gd name="T3" fmla="*/ 2147483647 h 25"/>
              <a:gd name="T4" fmla="*/ 2147483647 w 28"/>
              <a:gd name="T5" fmla="*/ 2147483647 h 25"/>
              <a:gd name="T6" fmla="*/ 2147483647 w 28"/>
              <a:gd name="T7" fmla="*/ 2147483647 h 25"/>
              <a:gd name="T8" fmla="*/ 2147483647 w 28"/>
              <a:gd name="T9" fmla="*/ 2147483647 h 25"/>
              <a:gd name="T10" fmla="*/ 2147483647 w 28"/>
              <a:gd name="T11" fmla="*/ 0 h 2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8"/>
              <a:gd name="T19" fmla="*/ 0 h 25"/>
              <a:gd name="T20" fmla="*/ 28 w 28"/>
              <a:gd name="T21" fmla="*/ 25 h 2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8" h="25">
                <a:moveTo>
                  <a:pt x="2" y="0"/>
                </a:moveTo>
                <a:lnTo>
                  <a:pt x="0" y="6"/>
                </a:lnTo>
                <a:lnTo>
                  <a:pt x="2" y="16"/>
                </a:lnTo>
                <a:lnTo>
                  <a:pt x="16" y="24"/>
                </a:lnTo>
                <a:lnTo>
                  <a:pt x="27" y="14"/>
                </a:lnTo>
                <a:lnTo>
                  <a:pt x="2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82" name="Freeform 43"/>
          <p:cNvSpPr>
            <a:spLocks/>
          </p:cNvSpPr>
          <p:nvPr/>
        </p:nvSpPr>
        <p:spPr bwMode="auto">
          <a:xfrm>
            <a:off x="4421188" y="3016250"/>
            <a:ext cx="822325" cy="1149350"/>
          </a:xfrm>
          <a:custGeom>
            <a:avLst/>
            <a:gdLst>
              <a:gd name="T0" fmla="*/ 2147483647 w 583"/>
              <a:gd name="T1" fmla="*/ 2147483647 h 724"/>
              <a:gd name="T2" fmla="*/ 2147483647 w 583"/>
              <a:gd name="T3" fmla="*/ 2147483647 h 724"/>
              <a:gd name="T4" fmla="*/ 2147483647 w 583"/>
              <a:gd name="T5" fmla="*/ 2147483647 h 724"/>
              <a:gd name="T6" fmla="*/ 2147483647 w 583"/>
              <a:gd name="T7" fmla="*/ 2147483647 h 724"/>
              <a:gd name="T8" fmla="*/ 2147483647 w 583"/>
              <a:gd name="T9" fmla="*/ 2147483647 h 724"/>
              <a:gd name="T10" fmla="*/ 2147483647 w 583"/>
              <a:gd name="T11" fmla="*/ 2147483647 h 724"/>
              <a:gd name="T12" fmla="*/ 2147483647 w 583"/>
              <a:gd name="T13" fmla="*/ 2147483647 h 724"/>
              <a:gd name="T14" fmla="*/ 2147483647 w 583"/>
              <a:gd name="T15" fmla="*/ 2147483647 h 724"/>
              <a:gd name="T16" fmla="*/ 2147483647 w 583"/>
              <a:gd name="T17" fmla="*/ 2147483647 h 724"/>
              <a:gd name="T18" fmla="*/ 2147483647 w 583"/>
              <a:gd name="T19" fmla="*/ 2147483647 h 724"/>
              <a:gd name="T20" fmla="*/ 2147483647 w 583"/>
              <a:gd name="T21" fmla="*/ 2147483647 h 724"/>
              <a:gd name="T22" fmla="*/ 2147483647 w 583"/>
              <a:gd name="T23" fmla="*/ 2147483647 h 724"/>
              <a:gd name="T24" fmla="*/ 2147483647 w 583"/>
              <a:gd name="T25" fmla="*/ 2147483647 h 724"/>
              <a:gd name="T26" fmla="*/ 2147483647 w 583"/>
              <a:gd name="T27" fmla="*/ 2147483647 h 724"/>
              <a:gd name="T28" fmla="*/ 2147483647 w 583"/>
              <a:gd name="T29" fmla="*/ 2147483647 h 724"/>
              <a:gd name="T30" fmla="*/ 2147483647 w 583"/>
              <a:gd name="T31" fmla="*/ 2147483647 h 724"/>
              <a:gd name="T32" fmla="*/ 2147483647 w 583"/>
              <a:gd name="T33" fmla="*/ 2147483647 h 724"/>
              <a:gd name="T34" fmla="*/ 0 w 583"/>
              <a:gd name="T35" fmla="*/ 2147483647 h 724"/>
              <a:gd name="T36" fmla="*/ 2147483647 w 583"/>
              <a:gd name="T37" fmla="*/ 2147483647 h 724"/>
              <a:gd name="T38" fmla="*/ 2147483647 w 583"/>
              <a:gd name="T39" fmla="*/ 2147483647 h 724"/>
              <a:gd name="T40" fmla="*/ 2147483647 w 583"/>
              <a:gd name="T41" fmla="*/ 2147483647 h 724"/>
              <a:gd name="T42" fmla="*/ 2147483647 w 583"/>
              <a:gd name="T43" fmla="*/ 2147483647 h 724"/>
              <a:gd name="T44" fmla="*/ 2147483647 w 583"/>
              <a:gd name="T45" fmla="*/ 2147483647 h 724"/>
              <a:gd name="T46" fmla="*/ 2147483647 w 583"/>
              <a:gd name="T47" fmla="*/ 2147483647 h 724"/>
              <a:gd name="T48" fmla="*/ 2147483647 w 583"/>
              <a:gd name="T49" fmla="*/ 2147483647 h 724"/>
              <a:gd name="T50" fmla="*/ 2147483647 w 583"/>
              <a:gd name="T51" fmla="*/ 2147483647 h 724"/>
              <a:gd name="T52" fmla="*/ 2147483647 w 583"/>
              <a:gd name="T53" fmla="*/ 2147483647 h 724"/>
              <a:gd name="T54" fmla="*/ 2147483647 w 583"/>
              <a:gd name="T55" fmla="*/ 2147483647 h 724"/>
              <a:gd name="T56" fmla="*/ 2147483647 w 583"/>
              <a:gd name="T57" fmla="*/ 2147483647 h 724"/>
              <a:gd name="T58" fmla="*/ 2147483647 w 583"/>
              <a:gd name="T59" fmla="*/ 2147483647 h 724"/>
              <a:gd name="T60" fmla="*/ 2147483647 w 583"/>
              <a:gd name="T61" fmla="*/ 2147483647 h 724"/>
              <a:gd name="T62" fmla="*/ 2147483647 w 583"/>
              <a:gd name="T63" fmla="*/ 2147483647 h 724"/>
              <a:gd name="T64" fmla="*/ 2147483647 w 583"/>
              <a:gd name="T65" fmla="*/ 2147483647 h 724"/>
              <a:gd name="T66" fmla="*/ 2147483647 w 583"/>
              <a:gd name="T67" fmla="*/ 2147483647 h 724"/>
              <a:gd name="T68" fmla="*/ 2147483647 w 583"/>
              <a:gd name="T69" fmla="*/ 2147483647 h 724"/>
              <a:gd name="T70" fmla="*/ 2147483647 w 583"/>
              <a:gd name="T71" fmla="*/ 2147483647 h 724"/>
              <a:gd name="T72" fmla="*/ 2147483647 w 583"/>
              <a:gd name="T73" fmla="*/ 2147483647 h 724"/>
              <a:gd name="T74" fmla="*/ 2147483647 w 583"/>
              <a:gd name="T75" fmla="*/ 2147483647 h 724"/>
              <a:gd name="T76" fmla="*/ 2147483647 w 583"/>
              <a:gd name="T77" fmla="*/ 2147483647 h 724"/>
              <a:gd name="T78" fmla="*/ 2147483647 w 583"/>
              <a:gd name="T79" fmla="*/ 2147483647 h 724"/>
              <a:gd name="T80" fmla="*/ 2147483647 w 583"/>
              <a:gd name="T81" fmla="*/ 2147483647 h 724"/>
              <a:gd name="T82" fmla="*/ 2147483647 w 583"/>
              <a:gd name="T83" fmla="*/ 2147483647 h 724"/>
              <a:gd name="T84" fmla="*/ 2147483647 w 583"/>
              <a:gd name="T85" fmla="*/ 2147483647 h 724"/>
              <a:gd name="T86" fmla="*/ 2147483647 w 583"/>
              <a:gd name="T87" fmla="*/ 2147483647 h 724"/>
              <a:gd name="T88" fmla="*/ 2147483647 w 583"/>
              <a:gd name="T89" fmla="*/ 2147483647 h 724"/>
              <a:gd name="T90" fmla="*/ 2147483647 w 583"/>
              <a:gd name="T91" fmla="*/ 2147483647 h 724"/>
              <a:gd name="T92" fmla="*/ 2147483647 w 583"/>
              <a:gd name="T93" fmla="*/ 2147483647 h 724"/>
              <a:gd name="T94" fmla="*/ 2147483647 w 583"/>
              <a:gd name="T95" fmla="*/ 2147483647 h 724"/>
              <a:gd name="T96" fmla="*/ 2147483647 w 583"/>
              <a:gd name="T97" fmla="*/ 2147483647 h 724"/>
              <a:gd name="T98" fmla="*/ 2147483647 w 583"/>
              <a:gd name="T99" fmla="*/ 2147483647 h 724"/>
              <a:gd name="T100" fmla="*/ 2147483647 w 583"/>
              <a:gd name="T101" fmla="*/ 2147483647 h 724"/>
              <a:gd name="T102" fmla="*/ 2147483647 w 583"/>
              <a:gd name="T103" fmla="*/ 2147483647 h 724"/>
              <a:gd name="T104" fmla="*/ 2147483647 w 583"/>
              <a:gd name="T105" fmla="*/ 2147483647 h 72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583"/>
              <a:gd name="T160" fmla="*/ 0 h 724"/>
              <a:gd name="T161" fmla="*/ 583 w 583"/>
              <a:gd name="T162" fmla="*/ 724 h 72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583" h="724">
                <a:moveTo>
                  <a:pt x="239" y="0"/>
                </a:moveTo>
                <a:lnTo>
                  <a:pt x="228" y="8"/>
                </a:lnTo>
                <a:lnTo>
                  <a:pt x="228" y="16"/>
                </a:lnTo>
                <a:lnTo>
                  <a:pt x="230" y="23"/>
                </a:lnTo>
                <a:lnTo>
                  <a:pt x="232" y="35"/>
                </a:lnTo>
                <a:lnTo>
                  <a:pt x="235" y="51"/>
                </a:lnTo>
                <a:lnTo>
                  <a:pt x="228" y="57"/>
                </a:lnTo>
                <a:lnTo>
                  <a:pt x="228" y="66"/>
                </a:lnTo>
                <a:lnTo>
                  <a:pt x="230" y="76"/>
                </a:lnTo>
                <a:lnTo>
                  <a:pt x="246" y="90"/>
                </a:lnTo>
                <a:lnTo>
                  <a:pt x="257" y="92"/>
                </a:lnTo>
                <a:lnTo>
                  <a:pt x="261" y="113"/>
                </a:lnTo>
                <a:lnTo>
                  <a:pt x="237" y="107"/>
                </a:lnTo>
                <a:lnTo>
                  <a:pt x="226" y="96"/>
                </a:lnTo>
                <a:lnTo>
                  <a:pt x="215" y="100"/>
                </a:lnTo>
                <a:lnTo>
                  <a:pt x="195" y="123"/>
                </a:lnTo>
                <a:lnTo>
                  <a:pt x="188" y="131"/>
                </a:lnTo>
                <a:lnTo>
                  <a:pt x="179" y="129"/>
                </a:lnTo>
                <a:lnTo>
                  <a:pt x="177" y="119"/>
                </a:lnTo>
                <a:lnTo>
                  <a:pt x="170" y="113"/>
                </a:lnTo>
                <a:lnTo>
                  <a:pt x="153" y="104"/>
                </a:lnTo>
                <a:lnTo>
                  <a:pt x="128" y="104"/>
                </a:lnTo>
                <a:lnTo>
                  <a:pt x="119" y="115"/>
                </a:lnTo>
                <a:lnTo>
                  <a:pt x="106" y="129"/>
                </a:lnTo>
                <a:lnTo>
                  <a:pt x="117" y="137"/>
                </a:lnTo>
                <a:lnTo>
                  <a:pt x="117" y="156"/>
                </a:lnTo>
                <a:lnTo>
                  <a:pt x="115" y="166"/>
                </a:lnTo>
                <a:lnTo>
                  <a:pt x="111" y="174"/>
                </a:lnTo>
                <a:lnTo>
                  <a:pt x="95" y="184"/>
                </a:lnTo>
                <a:lnTo>
                  <a:pt x="91" y="186"/>
                </a:lnTo>
                <a:lnTo>
                  <a:pt x="93" y="199"/>
                </a:lnTo>
                <a:lnTo>
                  <a:pt x="102" y="209"/>
                </a:lnTo>
                <a:lnTo>
                  <a:pt x="95" y="221"/>
                </a:lnTo>
                <a:lnTo>
                  <a:pt x="86" y="233"/>
                </a:lnTo>
                <a:lnTo>
                  <a:pt x="73" y="248"/>
                </a:lnTo>
                <a:lnTo>
                  <a:pt x="64" y="258"/>
                </a:lnTo>
                <a:lnTo>
                  <a:pt x="49" y="268"/>
                </a:lnTo>
                <a:lnTo>
                  <a:pt x="40" y="270"/>
                </a:lnTo>
                <a:lnTo>
                  <a:pt x="31" y="287"/>
                </a:lnTo>
                <a:lnTo>
                  <a:pt x="29" y="309"/>
                </a:lnTo>
                <a:lnTo>
                  <a:pt x="22" y="324"/>
                </a:lnTo>
                <a:lnTo>
                  <a:pt x="22" y="344"/>
                </a:lnTo>
                <a:lnTo>
                  <a:pt x="11" y="352"/>
                </a:lnTo>
                <a:lnTo>
                  <a:pt x="9" y="360"/>
                </a:lnTo>
                <a:lnTo>
                  <a:pt x="15" y="369"/>
                </a:lnTo>
                <a:lnTo>
                  <a:pt x="22" y="385"/>
                </a:lnTo>
                <a:lnTo>
                  <a:pt x="31" y="399"/>
                </a:lnTo>
                <a:lnTo>
                  <a:pt x="2" y="422"/>
                </a:lnTo>
                <a:lnTo>
                  <a:pt x="7" y="436"/>
                </a:lnTo>
                <a:lnTo>
                  <a:pt x="18" y="444"/>
                </a:lnTo>
                <a:lnTo>
                  <a:pt x="22" y="446"/>
                </a:lnTo>
                <a:lnTo>
                  <a:pt x="22" y="457"/>
                </a:lnTo>
                <a:lnTo>
                  <a:pt x="7" y="467"/>
                </a:lnTo>
                <a:lnTo>
                  <a:pt x="0" y="479"/>
                </a:lnTo>
                <a:lnTo>
                  <a:pt x="7" y="498"/>
                </a:lnTo>
                <a:lnTo>
                  <a:pt x="13" y="510"/>
                </a:lnTo>
                <a:lnTo>
                  <a:pt x="31" y="516"/>
                </a:lnTo>
                <a:lnTo>
                  <a:pt x="51" y="518"/>
                </a:lnTo>
                <a:lnTo>
                  <a:pt x="73" y="520"/>
                </a:lnTo>
                <a:lnTo>
                  <a:pt x="91" y="522"/>
                </a:lnTo>
                <a:lnTo>
                  <a:pt x="104" y="530"/>
                </a:lnTo>
                <a:lnTo>
                  <a:pt x="115" y="541"/>
                </a:lnTo>
                <a:lnTo>
                  <a:pt x="102" y="549"/>
                </a:lnTo>
                <a:lnTo>
                  <a:pt x="89" y="559"/>
                </a:lnTo>
                <a:lnTo>
                  <a:pt x="75" y="569"/>
                </a:lnTo>
                <a:lnTo>
                  <a:pt x="73" y="584"/>
                </a:lnTo>
                <a:lnTo>
                  <a:pt x="66" y="612"/>
                </a:lnTo>
                <a:lnTo>
                  <a:pt x="55" y="631"/>
                </a:lnTo>
                <a:lnTo>
                  <a:pt x="49" y="641"/>
                </a:lnTo>
                <a:lnTo>
                  <a:pt x="66" y="664"/>
                </a:lnTo>
                <a:lnTo>
                  <a:pt x="71" y="670"/>
                </a:lnTo>
                <a:lnTo>
                  <a:pt x="82" y="676"/>
                </a:lnTo>
                <a:lnTo>
                  <a:pt x="91" y="676"/>
                </a:lnTo>
                <a:lnTo>
                  <a:pt x="106" y="670"/>
                </a:lnTo>
                <a:lnTo>
                  <a:pt x="111" y="664"/>
                </a:lnTo>
                <a:lnTo>
                  <a:pt x="113" y="660"/>
                </a:lnTo>
                <a:lnTo>
                  <a:pt x="133" y="664"/>
                </a:lnTo>
                <a:lnTo>
                  <a:pt x="142" y="674"/>
                </a:lnTo>
                <a:lnTo>
                  <a:pt x="148" y="686"/>
                </a:lnTo>
                <a:lnTo>
                  <a:pt x="155" y="694"/>
                </a:lnTo>
                <a:lnTo>
                  <a:pt x="168" y="696"/>
                </a:lnTo>
                <a:lnTo>
                  <a:pt x="193" y="694"/>
                </a:lnTo>
                <a:lnTo>
                  <a:pt x="206" y="692"/>
                </a:lnTo>
                <a:lnTo>
                  <a:pt x="224" y="705"/>
                </a:lnTo>
                <a:lnTo>
                  <a:pt x="235" y="698"/>
                </a:lnTo>
                <a:lnTo>
                  <a:pt x="248" y="703"/>
                </a:lnTo>
                <a:lnTo>
                  <a:pt x="259" y="711"/>
                </a:lnTo>
                <a:lnTo>
                  <a:pt x="279" y="703"/>
                </a:lnTo>
                <a:lnTo>
                  <a:pt x="299" y="703"/>
                </a:lnTo>
                <a:lnTo>
                  <a:pt x="314" y="711"/>
                </a:lnTo>
                <a:lnTo>
                  <a:pt x="323" y="715"/>
                </a:lnTo>
                <a:lnTo>
                  <a:pt x="336" y="707"/>
                </a:lnTo>
                <a:lnTo>
                  <a:pt x="350" y="707"/>
                </a:lnTo>
                <a:lnTo>
                  <a:pt x="372" y="703"/>
                </a:lnTo>
                <a:lnTo>
                  <a:pt x="385" y="711"/>
                </a:lnTo>
                <a:lnTo>
                  <a:pt x="387" y="707"/>
                </a:lnTo>
                <a:lnTo>
                  <a:pt x="405" y="717"/>
                </a:lnTo>
                <a:lnTo>
                  <a:pt x="418" y="723"/>
                </a:lnTo>
                <a:lnTo>
                  <a:pt x="434" y="717"/>
                </a:lnTo>
                <a:lnTo>
                  <a:pt x="436" y="707"/>
                </a:lnTo>
                <a:lnTo>
                  <a:pt x="425" y="692"/>
                </a:lnTo>
                <a:lnTo>
                  <a:pt x="423" y="686"/>
                </a:lnTo>
                <a:lnTo>
                  <a:pt x="418" y="662"/>
                </a:lnTo>
                <a:lnTo>
                  <a:pt x="476" y="627"/>
                </a:lnTo>
                <a:lnTo>
                  <a:pt x="491" y="627"/>
                </a:lnTo>
                <a:lnTo>
                  <a:pt x="493" y="621"/>
                </a:lnTo>
                <a:lnTo>
                  <a:pt x="471" y="614"/>
                </a:lnTo>
                <a:lnTo>
                  <a:pt x="458" y="598"/>
                </a:lnTo>
                <a:lnTo>
                  <a:pt x="420" y="567"/>
                </a:lnTo>
                <a:lnTo>
                  <a:pt x="416" y="543"/>
                </a:lnTo>
                <a:lnTo>
                  <a:pt x="394" y="539"/>
                </a:lnTo>
                <a:lnTo>
                  <a:pt x="392" y="516"/>
                </a:lnTo>
                <a:lnTo>
                  <a:pt x="387" y="496"/>
                </a:lnTo>
                <a:lnTo>
                  <a:pt x="378" y="485"/>
                </a:lnTo>
                <a:lnTo>
                  <a:pt x="383" y="477"/>
                </a:lnTo>
                <a:lnTo>
                  <a:pt x="387" y="473"/>
                </a:lnTo>
                <a:lnTo>
                  <a:pt x="398" y="473"/>
                </a:lnTo>
                <a:lnTo>
                  <a:pt x="434" y="463"/>
                </a:lnTo>
                <a:lnTo>
                  <a:pt x="509" y="428"/>
                </a:lnTo>
                <a:lnTo>
                  <a:pt x="527" y="422"/>
                </a:lnTo>
                <a:lnTo>
                  <a:pt x="542" y="412"/>
                </a:lnTo>
                <a:lnTo>
                  <a:pt x="553" y="424"/>
                </a:lnTo>
                <a:lnTo>
                  <a:pt x="571" y="418"/>
                </a:lnTo>
                <a:lnTo>
                  <a:pt x="575" y="403"/>
                </a:lnTo>
                <a:lnTo>
                  <a:pt x="575" y="393"/>
                </a:lnTo>
                <a:lnTo>
                  <a:pt x="582" y="383"/>
                </a:lnTo>
                <a:lnTo>
                  <a:pt x="573" y="371"/>
                </a:lnTo>
                <a:lnTo>
                  <a:pt x="562" y="348"/>
                </a:lnTo>
                <a:lnTo>
                  <a:pt x="569" y="315"/>
                </a:lnTo>
                <a:lnTo>
                  <a:pt x="558" y="301"/>
                </a:lnTo>
                <a:lnTo>
                  <a:pt x="553" y="285"/>
                </a:lnTo>
                <a:lnTo>
                  <a:pt x="560" y="270"/>
                </a:lnTo>
                <a:lnTo>
                  <a:pt x="555" y="258"/>
                </a:lnTo>
                <a:lnTo>
                  <a:pt x="531" y="233"/>
                </a:lnTo>
                <a:lnTo>
                  <a:pt x="544" y="219"/>
                </a:lnTo>
                <a:lnTo>
                  <a:pt x="544" y="193"/>
                </a:lnTo>
                <a:lnTo>
                  <a:pt x="547" y="164"/>
                </a:lnTo>
                <a:lnTo>
                  <a:pt x="520" y="137"/>
                </a:lnTo>
                <a:lnTo>
                  <a:pt x="507" y="121"/>
                </a:lnTo>
                <a:lnTo>
                  <a:pt x="493" y="107"/>
                </a:lnTo>
                <a:lnTo>
                  <a:pt x="469" y="90"/>
                </a:lnTo>
                <a:lnTo>
                  <a:pt x="456" y="80"/>
                </a:lnTo>
                <a:lnTo>
                  <a:pt x="445" y="78"/>
                </a:lnTo>
                <a:lnTo>
                  <a:pt x="429" y="88"/>
                </a:lnTo>
                <a:lnTo>
                  <a:pt x="418" y="94"/>
                </a:lnTo>
                <a:lnTo>
                  <a:pt x="385" y="117"/>
                </a:lnTo>
                <a:lnTo>
                  <a:pt x="361" y="113"/>
                </a:lnTo>
                <a:lnTo>
                  <a:pt x="352" y="113"/>
                </a:lnTo>
                <a:lnTo>
                  <a:pt x="352" y="102"/>
                </a:lnTo>
                <a:lnTo>
                  <a:pt x="356" y="92"/>
                </a:lnTo>
                <a:lnTo>
                  <a:pt x="361" y="82"/>
                </a:lnTo>
                <a:lnTo>
                  <a:pt x="332" y="63"/>
                </a:lnTo>
                <a:lnTo>
                  <a:pt x="321" y="61"/>
                </a:lnTo>
                <a:lnTo>
                  <a:pt x="308" y="51"/>
                </a:lnTo>
                <a:lnTo>
                  <a:pt x="301" y="29"/>
                </a:lnTo>
                <a:lnTo>
                  <a:pt x="294" y="16"/>
                </a:lnTo>
                <a:lnTo>
                  <a:pt x="283" y="18"/>
                </a:lnTo>
                <a:lnTo>
                  <a:pt x="272" y="4"/>
                </a:lnTo>
                <a:lnTo>
                  <a:pt x="254" y="2"/>
                </a:lnTo>
                <a:lnTo>
                  <a:pt x="239" y="0"/>
                </a:lnTo>
              </a:path>
            </a:pathLst>
          </a:custGeom>
          <a:solidFill>
            <a:srgbClr val="FF33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83" name="Freeform 44"/>
          <p:cNvSpPr>
            <a:spLocks/>
          </p:cNvSpPr>
          <p:nvPr/>
        </p:nvSpPr>
        <p:spPr bwMode="auto">
          <a:xfrm>
            <a:off x="5173663" y="3106738"/>
            <a:ext cx="885825" cy="869950"/>
          </a:xfrm>
          <a:custGeom>
            <a:avLst/>
            <a:gdLst>
              <a:gd name="T0" fmla="*/ 2147483647 w 628"/>
              <a:gd name="T1" fmla="*/ 2147483647 h 548"/>
              <a:gd name="T2" fmla="*/ 0 w 628"/>
              <a:gd name="T3" fmla="*/ 2147483647 h 548"/>
              <a:gd name="T4" fmla="*/ 2147483647 w 628"/>
              <a:gd name="T5" fmla="*/ 2147483647 h 548"/>
              <a:gd name="T6" fmla="*/ 2147483647 w 628"/>
              <a:gd name="T7" fmla="*/ 2147483647 h 548"/>
              <a:gd name="T8" fmla="*/ 2147483647 w 628"/>
              <a:gd name="T9" fmla="*/ 2147483647 h 548"/>
              <a:gd name="T10" fmla="*/ 2147483647 w 628"/>
              <a:gd name="T11" fmla="*/ 2147483647 h 548"/>
              <a:gd name="T12" fmla="*/ 2147483647 w 628"/>
              <a:gd name="T13" fmla="*/ 2147483647 h 548"/>
              <a:gd name="T14" fmla="*/ 2147483647 w 628"/>
              <a:gd name="T15" fmla="*/ 2147483647 h 548"/>
              <a:gd name="T16" fmla="*/ 2147483647 w 628"/>
              <a:gd name="T17" fmla="*/ 2147483647 h 548"/>
              <a:gd name="T18" fmla="*/ 2147483647 w 628"/>
              <a:gd name="T19" fmla="*/ 2147483647 h 548"/>
              <a:gd name="T20" fmla="*/ 2147483647 w 628"/>
              <a:gd name="T21" fmla="*/ 2147483647 h 548"/>
              <a:gd name="T22" fmla="*/ 2147483647 w 628"/>
              <a:gd name="T23" fmla="*/ 2147483647 h 548"/>
              <a:gd name="T24" fmla="*/ 2147483647 w 628"/>
              <a:gd name="T25" fmla="*/ 2147483647 h 548"/>
              <a:gd name="T26" fmla="*/ 2147483647 w 628"/>
              <a:gd name="T27" fmla="*/ 2147483647 h 548"/>
              <a:gd name="T28" fmla="*/ 2147483647 w 628"/>
              <a:gd name="T29" fmla="*/ 2147483647 h 548"/>
              <a:gd name="T30" fmla="*/ 2147483647 w 628"/>
              <a:gd name="T31" fmla="*/ 2147483647 h 548"/>
              <a:gd name="T32" fmla="*/ 2147483647 w 628"/>
              <a:gd name="T33" fmla="*/ 2147483647 h 548"/>
              <a:gd name="T34" fmla="*/ 2147483647 w 628"/>
              <a:gd name="T35" fmla="*/ 2147483647 h 548"/>
              <a:gd name="T36" fmla="*/ 2147483647 w 628"/>
              <a:gd name="T37" fmla="*/ 2147483647 h 548"/>
              <a:gd name="T38" fmla="*/ 2147483647 w 628"/>
              <a:gd name="T39" fmla="*/ 2147483647 h 548"/>
              <a:gd name="T40" fmla="*/ 2147483647 w 628"/>
              <a:gd name="T41" fmla="*/ 2147483647 h 548"/>
              <a:gd name="T42" fmla="*/ 2147483647 w 628"/>
              <a:gd name="T43" fmla="*/ 2147483647 h 548"/>
              <a:gd name="T44" fmla="*/ 2147483647 w 628"/>
              <a:gd name="T45" fmla="*/ 2147483647 h 548"/>
              <a:gd name="T46" fmla="*/ 2147483647 w 628"/>
              <a:gd name="T47" fmla="*/ 2147483647 h 548"/>
              <a:gd name="T48" fmla="*/ 2147483647 w 628"/>
              <a:gd name="T49" fmla="*/ 2147483647 h 548"/>
              <a:gd name="T50" fmla="*/ 2147483647 w 628"/>
              <a:gd name="T51" fmla="*/ 2147483647 h 548"/>
              <a:gd name="T52" fmla="*/ 2147483647 w 628"/>
              <a:gd name="T53" fmla="*/ 2147483647 h 548"/>
              <a:gd name="T54" fmla="*/ 2147483647 w 628"/>
              <a:gd name="T55" fmla="*/ 2147483647 h 548"/>
              <a:gd name="T56" fmla="*/ 2147483647 w 628"/>
              <a:gd name="T57" fmla="*/ 2147483647 h 548"/>
              <a:gd name="T58" fmla="*/ 2147483647 w 628"/>
              <a:gd name="T59" fmla="*/ 2147483647 h 548"/>
              <a:gd name="T60" fmla="*/ 2147483647 w 628"/>
              <a:gd name="T61" fmla="*/ 2147483647 h 548"/>
              <a:gd name="T62" fmla="*/ 2147483647 w 628"/>
              <a:gd name="T63" fmla="*/ 2147483647 h 548"/>
              <a:gd name="T64" fmla="*/ 2147483647 w 628"/>
              <a:gd name="T65" fmla="*/ 2147483647 h 548"/>
              <a:gd name="T66" fmla="*/ 2147483647 w 628"/>
              <a:gd name="T67" fmla="*/ 2147483647 h 548"/>
              <a:gd name="T68" fmla="*/ 2147483647 w 628"/>
              <a:gd name="T69" fmla="*/ 2147483647 h 548"/>
              <a:gd name="T70" fmla="*/ 2147483647 w 628"/>
              <a:gd name="T71" fmla="*/ 2147483647 h 548"/>
              <a:gd name="T72" fmla="*/ 2147483647 w 628"/>
              <a:gd name="T73" fmla="*/ 2147483647 h 548"/>
              <a:gd name="T74" fmla="*/ 2147483647 w 628"/>
              <a:gd name="T75" fmla="*/ 2147483647 h 548"/>
              <a:gd name="T76" fmla="*/ 2147483647 w 628"/>
              <a:gd name="T77" fmla="*/ 2147483647 h 548"/>
              <a:gd name="T78" fmla="*/ 2147483647 w 628"/>
              <a:gd name="T79" fmla="*/ 2147483647 h 548"/>
              <a:gd name="T80" fmla="*/ 2147483647 w 628"/>
              <a:gd name="T81" fmla="*/ 2147483647 h 548"/>
              <a:gd name="T82" fmla="*/ 2147483647 w 628"/>
              <a:gd name="T83" fmla="*/ 2147483647 h 548"/>
              <a:gd name="T84" fmla="*/ 2147483647 w 628"/>
              <a:gd name="T85" fmla="*/ 2147483647 h 548"/>
              <a:gd name="T86" fmla="*/ 2147483647 w 628"/>
              <a:gd name="T87" fmla="*/ 2147483647 h 548"/>
              <a:gd name="T88" fmla="*/ 2147483647 w 628"/>
              <a:gd name="T89" fmla="*/ 2147483647 h 548"/>
              <a:gd name="T90" fmla="*/ 2147483647 w 628"/>
              <a:gd name="T91" fmla="*/ 2147483647 h 548"/>
              <a:gd name="T92" fmla="*/ 2147483647 w 628"/>
              <a:gd name="T93" fmla="*/ 2147483647 h 548"/>
              <a:gd name="T94" fmla="*/ 2147483647 w 628"/>
              <a:gd name="T95" fmla="*/ 2147483647 h 54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628"/>
              <a:gd name="T145" fmla="*/ 0 h 548"/>
              <a:gd name="T146" fmla="*/ 628 w 628"/>
              <a:gd name="T147" fmla="*/ 548 h 54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628" h="548">
                <a:moveTo>
                  <a:pt x="15" y="104"/>
                </a:moveTo>
                <a:lnTo>
                  <a:pt x="13" y="137"/>
                </a:lnTo>
                <a:lnTo>
                  <a:pt x="13" y="160"/>
                </a:lnTo>
                <a:lnTo>
                  <a:pt x="0" y="174"/>
                </a:lnTo>
                <a:lnTo>
                  <a:pt x="26" y="203"/>
                </a:lnTo>
                <a:lnTo>
                  <a:pt x="29" y="209"/>
                </a:lnTo>
                <a:lnTo>
                  <a:pt x="22" y="227"/>
                </a:lnTo>
                <a:lnTo>
                  <a:pt x="22" y="240"/>
                </a:lnTo>
                <a:lnTo>
                  <a:pt x="35" y="254"/>
                </a:lnTo>
                <a:lnTo>
                  <a:pt x="35" y="264"/>
                </a:lnTo>
                <a:lnTo>
                  <a:pt x="33" y="293"/>
                </a:lnTo>
                <a:lnTo>
                  <a:pt x="42" y="313"/>
                </a:lnTo>
                <a:lnTo>
                  <a:pt x="51" y="326"/>
                </a:lnTo>
                <a:lnTo>
                  <a:pt x="44" y="332"/>
                </a:lnTo>
                <a:lnTo>
                  <a:pt x="44" y="344"/>
                </a:lnTo>
                <a:lnTo>
                  <a:pt x="38" y="350"/>
                </a:lnTo>
                <a:lnTo>
                  <a:pt x="38" y="359"/>
                </a:lnTo>
                <a:lnTo>
                  <a:pt x="55" y="361"/>
                </a:lnTo>
                <a:lnTo>
                  <a:pt x="68" y="365"/>
                </a:lnTo>
                <a:lnTo>
                  <a:pt x="73" y="373"/>
                </a:lnTo>
                <a:lnTo>
                  <a:pt x="73" y="385"/>
                </a:lnTo>
                <a:lnTo>
                  <a:pt x="88" y="402"/>
                </a:lnTo>
                <a:lnTo>
                  <a:pt x="104" y="408"/>
                </a:lnTo>
                <a:lnTo>
                  <a:pt x="108" y="422"/>
                </a:lnTo>
                <a:lnTo>
                  <a:pt x="126" y="445"/>
                </a:lnTo>
                <a:lnTo>
                  <a:pt x="144" y="430"/>
                </a:lnTo>
                <a:lnTo>
                  <a:pt x="159" y="426"/>
                </a:lnTo>
                <a:lnTo>
                  <a:pt x="168" y="428"/>
                </a:lnTo>
                <a:lnTo>
                  <a:pt x="199" y="459"/>
                </a:lnTo>
                <a:lnTo>
                  <a:pt x="205" y="461"/>
                </a:lnTo>
                <a:lnTo>
                  <a:pt x="241" y="475"/>
                </a:lnTo>
                <a:lnTo>
                  <a:pt x="249" y="477"/>
                </a:lnTo>
                <a:lnTo>
                  <a:pt x="265" y="473"/>
                </a:lnTo>
                <a:lnTo>
                  <a:pt x="283" y="471"/>
                </a:lnTo>
                <a:lnTo>
                  <a:pt x="298" y="477"/>
                </a:lnTo>
                <a:lnTo>
                  <a:pt x="316" y="494"/>
                </a:lnTo>
                <a:lnTo>
                  <a:pt x="325" y="502"/>
                </a:lnTo>
                <a:lnTo>
                  <a:pt x="333" y="496"/>
                </a:lnTo>
                <a:lnTo>
                  <a:pt x="344" y="494"/>
                </a:lnTo>
                <a:lnTo>
                  <a:pt x="358" y="504"/>
                </a:lnTo>
                <a:lnTo>
                  <a:pt x="375" y="518"/>
                </a:lnTo>
                <a:lnTo>
                  <a:pt x="389" y="527"/>
                </a:lnTo>
                <a:lnTo>
                  <a:pt x="404" y="533"/>
                </a:lnTo>
                <a:lnTo>
                  <a:pt x="413" y="531"/>
                </a:lnTo>
                <a:lnTo>
                  <a:pt x="422" y="522"/>
                </a:lnTo>
                <a:lnTo>
                  <a:pt x="433" y="518"/>
                </a:lnTo>
                <a:lnTo>
                  <a:pt x="453" y="524"/>
                </a:lnTo>
                <a:lnTo>
                  <a:pt x="550" y="547"/>
                </a:lnTo>
                <a:lnTo>
                  <a:pt x="565" y="537"/>
                </a:lnTo>
                <a:lnTo>
                  <a:pt x="554" y="518"/>
                </a:lnTo>
                <a:lnTo>
                  <a:pt x="543" y="488"/>
                </a:lnTo>
                <a:lnTo>
                  <a:pt x="612" y="430"/>
                </a:lnTo>
                <a:lnTo>
                  <a:pt x="623" y="418"/>
                </a:lnTo>
                <a:lnTo>
                  <a:pt x="627" y="395"/>
                </a:lnTo>
                <a:lnTo>
                  <a:pt x="618" y="367"/>
                </a:lnTo>
                <a:lnTo>
                  <a:pt x="607" y="342"/>
                </a:lnTo>
                <a:lnTo>
                  <a:pt x="587" y="315"/>
                </a:lnTo>
                <a:lnTo>
                  <a:pt x="576" y="303"/>
                </a:lnTo>
                <a:lnTo>
                  <a:pt x="574" y="287"/>
                </a:lnTo>
                <a:lnTo>
                  <a:pt x="576" y="268"/>
                </a:lnTo>
                <a:lnTo>
                  <a:pt x="581" y="250"/>
                </a:lnTo>
                <a:lnTo>
                  <a:pt x="574" y="240"/>
                </a:lnTo>
                <a:lnTo>
                  <a:pt x="563" y="232"/>
                </a:lnTo>
                <a:lnTo>
                  <a:pt x="574" y="219"/>
                </a:lnTo>
                <a:lnTo>
                  <a:pt x="589" y="199"/>
                </a:lnTo>
                <a:lnTo>
                  <a:pt x="596" y="193"/>
                </a:lnTo>
                <a:lnTo>
                  <a:pt x="592" y="154"/>
                </a:lnTo>
                <a:lnTo>
                  <a:pt x="585" y="135"/>
                </a:lnTo>
                <a:lnTo>
                  <a:pt x="578" y="115"/>
                </a:lnTo>
                <a:lnTo>
                  <a:pt x="578" y="96"/>
                </a:lnTo>
                <a:lnTo>
                  <a:pt x="567" y="78"/>
                </a:lnTo>
                <a:lnTo>
                  <a:pt x="550" y="64"/>
                </a:lnTo>
                <a:lnTo>
                  <a:pt x="532" y="61"/>
                </a:lnTo>
                <a:lnTo>
                  <a:pt x="477" y="59"/>
                </a:lnTo>
                <a:lnTo>
                  <a:pt x="448" y="57"/>
                </a:lnTo>
                <a:lnTo>
                  <a:pt x="393" y="53"/>
                </a:lnTo>
                <a:lnTo>
                  <a:pt x="371" y="43"/>
                </a:lnTo>
                <a:lnTo>
                  <a:pt x="349" y="41"/>
                </a:lnTo>
                <a:lnTo>
                  <a:pt x="336" y="45"/>
                </a:lnTo>
                <a:lnTo>
                  <a:pt x="320" y="55"/>
                </a:lnTo>
                <a:lnTo>
                  <a:pt x="307" y="51"/>
                </a:lnTo>
                <a:lnTo>
                  <a:pt x="296" y="39"/>
                </a:lnTo>
                <a:lnTo>
                  <a:pt x="280" y="39"/>
                </a:lnTo>
                <a:lnTo>
                  <a:pt x="274" y="35"/>
                </a:lnTo>
                <a:lnTo>
                  <a:pt x="269" y="16"/>
                </a:lnTo>
                <a:lnTo>
                  <a:pt x="249" y="2"/>
                </a:lnTo>
                <a:lnTo>
                  <a:pt x="234" y="0"/>
                </a:lnTo>
                <a:lnTo>
                  <a:pt x="208" y="6"/>
                </a:lnTo>
                <a:lnTo>
                  <a:pt x="188" y="12"/>
                </a:lnTo>
                <a:lnTo>
                  <a:pt x="170" y="23"/>
                </a:lnTo>
                <a:lnTo>
                  <a:pt x="141" y="37"/>
                </a:lnTo>
                <a:lnTo>
                  <a:pt x="113" y="45"/>
                </a:lnTo>
                <a:lnTo>
                  <a:pt x="86" y="55"/>
                </a:lnTo>
                <a:lnTo>
                  <a:pt x="60" y="68"/>
                </a:lnTo>
                <a:lnTo>
                  <a:pt x="44" y="82"/>
                </a:lnTo>
                <a:lnTo>
                  <a:pt x="29" y="96"/>
                </a:lnTo>
                <a:lnTo>
                  <a:pt x="15" y="104"/>
                </a:lnTo>
              </a:path>
            </a:pathLst>
          </a:custGeom>
          <a:solidFill>
            <a:srgbClr val="FF33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84" name="Freeform 45"/>
          <p:cNvSpPr>
            <a:spLocks/>
          </p:cNvSpPr>
          <p:nvPr/>
        </p:nvSpPr>
        <p:spPr bwMode="auto">
          <a:xfrm>
            <a:off x="5767388" y="2889250"/>
            <a:ext cx="465137" cy="379413"/>
          </a:xfrm>
          <a:custGeom>
            <a:avLst/>
            <a:gdLst>
              <a:gd name="T0" fmla="*/ 2147483647 w 330"/>
              <a:gd name="T1" fmla="*/ 2147483647 h 239"/>
              <a:gd name="T2" fmla="*/ 0 w 330"/>
              <a:gd name="T3" fmla="*/ 2147483647 h 239"/>
              <a:gd name="T4" fmla="*/ 2147483647 w 330"/>
              <a:gd name="T5" fmla="*/ 2147483647 h 239"/>
              <a:gd name="T6" fmla="*/ 2147483647 w 330"/>
              <a:gd name="T7" fmla="*/ 2147483647 h 239"/>
              <a:gd name="T8" fmla="*/ 2147483647 w 330"/>
              <a:gd name="T9" fmla="*/ 2147483647 h 239"/>
              <a:gd name="T10" fmla="*/ 2147483647 w 330"/>
              <a:gd name="T11" fmla="*/ 2147483647 h 239"/>
              <a:gd name="T12" fmla="*/ 2147483647 w 330"/>
              <a:gd name="T13" fmla="*/ 2147483647 h 239"/>
              <a:gd name="T14" fmla="*/ 2147483647 w 330"/>
              <a:gd name="T15" fmla="*/ 2147483647 h 239"/>
              <a:gd name="T16" fmla="*/ 2147483647 w 330"/>
              <a:gd name="T17" fmla="*/ 2147483647 h 239"/>
              <a:gd name="T18" fmla="*/ 2147483647 w 330"/>
              <a:gd name="T19" fmla="*/ 2147483647 h 239"/>
              <a:gd name="T20" fmla="*/ 2147483647 w 330"/>
              <a:gd name="T21" fmla="*/ 2147483647 h 239"/>
              <a:gd name="T22" fmla="*/ 2147483647 w 330"/>
              <a:gd name="T23" fmla="*/ 2147483647 h 239"/>
              <a:gd name="T24" fmla="*/ 2147483647 w 330"/>
              <a:gd name="T25" fmla="*/ 2147483647 h 239"/>
              <a:gd name="T26" fmla="*/ 2147483647 w 330"/>
              <a:gd name="T27" fmla="*/ 2147483647 h 239"/>
              <a:gd name="T28" fmla="*/ 2147483647 w 330"/>
              <a:gd name="T29" fmla="*/ 2147483647 h 239"/>
              <a:gd name="T30" fmla="*/ 2147483647 w 330"/>
              <a:gd name="T31" fmla="*/ 2147483647 h 239"/>
              <a:gd name="T32" fmla="*/ 2147483647 w 330"/>
              <a:gd name="T33" fmla="*/ 2147483647 h 239"/>
              <a:gd name="T34" fmla="*/ 2147483647 w 330"/>
              <a:gd name="T35" fmla="*/ 2147483647 h 239"/>
              <a:gd name="T36" fmla="*/ 2147483647 w 330"/>
              <a:gd name="T37" fmla="*/ 2147483647 h 239"/>
              <a:gd name="T38" fmla="*/ 2147483647 w 330"/>
              <a:gd name="T39" fmla="*/ 2147483647 h 239"/>
              <a:gd name="T40" fmla="*/ 2147483647 w 330"/>
              <a:gd name="T41" fmla="*/ 2147483647 h 239"/>
              <a:gd name="T42" fmla="*/ 2147483647 w 330"/>
              <a:gd name="T43" fmla="*/ 2147483647 h 239"/>
              <a:gd name="T44" fmla="*/ 2147483647 w 330"/>
              <a:gd name="T45" fmla="*/ 2147483647 h 239"/>
              <a:gd name="T46" fmla="*/ 2147483647 w 330"/>
              <a:gd name="T47" fmla="*/ 2147483647 h 239"/>
              <a:gd name="T48" fmla="*/ 2147483647 w 330"/>
              <a:gd name="T49" fmla="*/ 2147483647 h 239"/>
              <a:gd name="T50" fmla="*/ 2147483647 w 330"/>
              <a:gd name="T51" fmla="*/ 2147483647 h 239"/>
              <a:gd name="T52" fmla="*/ 2147483647 w 330"/>
              <a:gd name="T53" fmla="*/ 2147483647 h 239"/>
              <a:gd name="T54" fmla="*/ 2147483647 w 330"/>
              <a:gd name="T55" fmla="*/ 2147483647 h 239"/>
              <a:gd name="T56" fmla="*/ 2147483647 w 330"/>
              <a:gd name="T57" fmla="*/ 2147483647 h 239"/>
              <a:gd name="T58" fmla="*/ 2147483647 w 330"/>
              <a:gd name="T59" fmla="*/ 2147483647 h 239"/>
              <a:gd name="T60" fmla="*/ 2147483647 w 330"/>
              <a:gd name="T61" fmla="*/ 2147483647 h 239"/>
              <a:gd name="T62" fmla="*/ 2147483647 w 330"/>
              <a:gd name="T63" fmla="*/ 2147483647 h 239"/>
              <a:gd name="T64" fmla="*/ 2147483647 w 330"/>
              <a:gd name="T65" fmla="*/ 2147483647 h 239"/>
              <a:gd name="T66" fmla="*/ 2147483647 w 330"/>
              <a:gd name="T67" fmla="*/ 2147483647 h 239"/>
              <a:gd name="T68" fmla="*/ 2147483647 w 330"/>
              <a:gd name="T69" fmla="*/ 2147483647 h 239"/>
              <a:gd name="T70" fmla="*/ 2147483647 w 330"/>
              <a:gd name="T71" fmla="*/ 2147483647 h 239"/>
              <a:gd name="T72" fmla="*/ 2147483647 w 330"/>
              <a:gd name="T73" fmla="*/ 2147483647 h 239"/>
              <a:gd name="T74" fmla="*/ 2147483647 w 330"/>
              <a:gd name="T75" fmla="*/ 2147483647 h 239"/>
              <a:gd name="T76" fmla="*/ 2147483647 w 330"/>
              <a:gd name="T77" fmla="*/ 0 h 239"/>
              <a:gd name="T78" fmla="*/ 2147483647 w 330"/>
              <a:gd name="T79" fmla="*/ 0 h 239"/>
              <a:gd name="T80" fmla="*/ 2147483647 w 330"/>
              <a:gd name="T81" fmla="*/ 2147483647 h 239"/>
              <a:gd name="T82" fmla="*/ 2147483647 w 330"/>
              <a:gd name="T83" fmla="*/ 2147483647 h 239"/>
              <a:gd name="T84" fmla="*/ 2147483647 w 330"/>
              <a:gd name="T85" fmla="*/ 2147483647 h 239"/>
              <a:gd name="T86" fmla="*/ 2147483647 w 330"/>
              <a:gd name="T87" fmla="*/ 2147483647 h 239"/>
              <a:gd name="T88" fmla="*/ 2147483647 w 330"/>
              <a:gd name="T89" fmla="*/ 2147483647 h 239"/>
              <a:gd name="T90" fmla="*/ 2147483647 w 330"/>
              <a:gd name="T91" fmla="*/ 2147483647 h 239"/>
              <a:gd name="T92" fmla="*/ 2147483647 w 330"/>
              <a:gd name="T93" fmla="*/ 2147483647 h 239"/>
              <a:gd name="T94" fmla="*/ 2147483647 w 330"/>
              <a:gd name="T95" fmla="*/ 2147483647 h 239"/>
              <a:gd name="T96" fmla="*/ 2147483647 w 330"/>
              <a:gd name="T97" fmla="*/ 0 h 239"/>
              <a:gd name="T98" fmla="*/ 2147483647 w 330"/>
              <a:gd name="T99" fmla="*/ 2147483647 h 239"/>
              <a:gd name="T100" fmla="*/ 2147483647 w 330"/>
              <a:gd name="T101" fmla="*/ 2147483647 h 239"/>
              <a:gd name="T102" fmla="*/ 2147483647 w 330"/>
              <a:gd name="T103" fmla="*/ 2147483647 h 23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30"/>
              <a:gd name="T157" fmla="*/ 0 h 239"/>
              <a:gd name="T158" fmla="*/ 330 w 330"/>
              <a:gd name="T159" fmla="*/ 239 h 239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30" h="239">
                <a:moveTo>
                  <a:pt x="2" y="25"/>
                </a:moveTo>
                <a:lnTo>
                  <a:pt x="0" y="33"/>
                </a:lnTo>
                <a:lnTo>
                  <a:pt x="4" y="62"/>
                </a:lnTo>
                <a:lnTo>
                  <a:pt x="20" y="103"/>
                </a:lnTo>
                <a:lnTo>
                  <a:pt x="33" y="115"/>
                </a:lnTo>
                <a:lnTo>
                  <a:pt x="62" y="125"/>
                </a:lnTo>
                <a:lnTo>
                  <a:pt x="76" y="129"/>
                </a:lnTo>
                <a:lnTo>
                  <a:pt x="78" y="142"/>
                </a:lnTo>
                <a:lnTo>
                  <a:pt x="78" y="166"/>
                </a:lnTo>
                <a:lnTo>
                  <a:pt x="107" y="193"/>
                </a:lnTo>
                <a:lnTo>
                  <a:pt x="124" y="201"/>
                </a:lnTo>
                <a:lnTo>
                  <a:pt x="133" y="205"/>
                </a:lnTo>
                <a:lnTo>
                  <a:pt x="160" y="234"/>
                </a:lnTo>
                <a:lnTo>
                  <a:pt x="167" y="230"/>
                </a:lnTo>
                <a:lnTo>
                  <a:pt x="185" y="228"/>
                </a:lnTo>
                <a:lnTo>
                  <a:pt x="205" y="238"/>
                </a:lnTo>
                <a:lnTo>
                  <a:pt x="220" y="232"/>
                </a:lnTo>
                <a:lnTo>
                  <a:pt x="240" y="209"/>
                </a:lnTo>
                <a:lnTo>
                  <a:pt x="256" y="201"/>
                </a:lnTo>
                <a:lnTo>
                  <a:pt x="269" y="207"/>
                </a:lnTo>
                <a:lnTo>
                  <a:pt x="278" y="203"/>
                </a:lnTo>
                <a:lnTo>
                  <a:pt x="280" y="195"/>
                </a:lnTo>
                <a:lnTo>
                  <a:pt x="282" y="150"/>
                </a:lnTo>
                <a:lnTo>
                  <a:pt x="291" y="137"/>
                </a:lnTo>
                <a:lnTo>
                  <a:pt x="291" y="117"/>
                </a:lnTo>
                <a:lnTo>
                  <a:pt x="296" y="109"/>
                </a:lnTo>
                <a:lnTo>
                  <a:pt x="311" y="98"/>
                </a:lnTo>
                <a:lnTo>
                  <a:pt x="329" y="96"/>
                </a:lnTo>
                <a:lnTo>
                  <a:pt x="329" y="74"/>
                </a:lnTo>
                <a:lnTo>
                  <a:pt x="325" y="57"/>
                </a:lnTo>
                <a:lnTo>
                  <a:pt x="311" y="51"/>
                </a:lnTo>
                <a:lnTo>
                  <a:pt x="307" y="53"/>
                </a:lnTo>
                <a:lnTo>
                  <a:pt x="285" y="33"/>
                </a:lnTo>
                <a:lnTo>
                  <a:pt x="271" y="21"/>
                </a:lnTo>
                <a:lnTo>
                  <a:pt x="258" y="21"/>
                </a:lnTo>
                <a:lnTo>
                  <a:pt x="227" y="21"/>
                </a:lnTo>
                <a:lnTo>
                  <a:pt x="222" y="16"/>
                </a:lnTo>
                <a:lnTo>
                  <a:pt x="216" y="2"/>
                </a:lnTo>
                <a:lnTo>
                  <a:pt x="207" y="0"/>
                </a:lnTo>
                <a:lnTo>
                  <a:pt x="180" y="0"/>
                </a:lnTo>
                <a:lnTo>
                  <a:pt x="169" y="12"/>
                </a:lnTo>
                <a:lnTo>
                  <a:pt x="160" y="8"/>
                </a:lnTo>
                <a:lnTo>
                  <a:pt x="142" y="6"/>
                </a:lnTo>
                <a:lnTo>
                  <a:pt x="133" y="4"/>
                </a:lnTo>
                <a:lnTo>
                  <a:pt x="122" y="6"/>
                </a:lnTo>
                <a:lnTo>
                  <a:pt x="113" y="14"/>
                </a:lnTo>
                <a:lnTo>
                  <a:pt x="96" y="6"/>
                </a:lnTo>
                <a:lnTo>
                  <a:pt x="60" y="2"/>
                </a:lnTo>
                <a:lnTo>
                  <a:pt x="51" y="0"/>
                </a:lnTo>
                <a:lnTo>
                  <a:pt x="40" y="6"/>
                </a:lnTo>
                <a:lnTo>
                  <a:pt x="24" y="18"/>
                </a:lnTo>
                <a:lnTo>
                  <a:pt x="2" y="25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85" name="Freeform 46"/>
          <p:cNvSpPr>
            <a:spLocks/>
          </p:cNvSpPr>
          <p:nvPr/>
        </p:nvSpPr>
        <p:spPr bwMode="auto">
          <a:xfrm>
            <a:off x="5826125" y="2486025"/>
            <a:ext cx="73025" cy="63500"/>
          </a:xfrm>
          <a:custGeom>
            <a:avLst/>
            <a:gdLst>
              <a:gd name="T0" fmla="*/ 2147483647 w 51"/>
              <a:gd name="T1" fmla="*/ 0 h 40"/>
              <a:gd name="T2" fmla="*/ 2147483647 w 51"/>
              <a:gd name="T3" fmla="*/ 2147483647 h 40"/>
              <a:gd name="T4" fmla="*/ 0 w 51"/>
              <a:gd name="T5" fmla="*/ 2147483647 h 40"/>
              <a:gd name="T6" fmla="*/ 2147483647 w 51"/>
              <a:gd name="T7" fmla="*/ 2147483647 h 40"/>
              <a:gd name="T8" fmla="*/ 2147483647 w 51"/>
              <a:gd name="T9" fmla="*/ 2147483647 h 40"/>
              <a:gd name="T10" fmla="*/ 2147483647 w 51"/>
              <a:gd name="T11" fmla="*/ 2147483647 h 40"/>
              <a:gd name="T12" fmla="*/ 2147483647 w 51"/>
              <a:gd name="T13" fmla="*/ 2147483647 h 40"/>
              <a:gd name="T14" fmla="*/ 2147483647 w 51"/>
              <a:gd name="T15" fmla="*/ 2147483647 h 40"/>
              <a:gd name="T16" fmla="*/ 2147483647 w 51"/>
              <a:gd name="T17" fmla="*/ 0 h 4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1"/>
              <a:gd name="T28" fmla="*/ 0 h 40"/>
              <a:gd name="T29" fmla="*/ 51 w 51"/>
              <a:gd name="T30" fmla="*/ 40 h 4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1" h="40">
                <a:moveTo>
                  <a:pt x="30" y="0"/>
                </a:moveTo>
                <a:lnTo>
                  <a:pt x="7" y="12"/>
                </a:lnTo>
                <a:lnTo>
                  <a:pt x="0" y="21"/>
                </a:lnTo>
                <a:lnTo>
                  <a:pt x="15" y="25"/>
                </a:lnTo>
                <a:lnTo>
                  <a:pt x="28" y="39"/>
                </a:lnTo>
                <a:lnTo>
                  <a:pt x="37" y="29"/>
                </a:lnTo>
                <a:lnTo>
                  <a:pt x="50" y="21"/>
                </a:lnTo>
                <a:lnTo>
                  <a:pt x="39" y="10"/>
                </a:lnTo>
                <a:lnTo>
                  <a:pt x="30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86" name="Freeform 47"/>
          <p:cNvSpPr>
            <a:spLocks/>
          </p:cNvSpPr>
          <p:nvPr/>
        </p:nvSpPr>
        <p:spPr bwMode="auto">
          <a:xfrm>
            <a:off x="5805488" y="2557463"/>
            <a:ext cx="106362" cy="111125"/>
          </a:xfrm>
          <a:custGeom>
            <a:avLst/>
            <a:gdLst>
              <a:gd name="T0" fmla="*/ 2147483647 w 75"/>
              <a:gd name="T1" fmla="*/ 0 h 70"/>
              <a:gd name="T2" fmla="*/ 2147483647 w 75"/>
              <a:gd name="T3" fmla="*/ 2147483647 h 70"/>
              <a:gd name="T4" fmla="*/ 2147483647 w 75"/>
              <a:gd name="T5" fmla="*/ 0 h 70"/>
              <a:gd name="T6" fmla="*/ 2147483647 w 75"/>
              <a:gd name="T7" fmla="*/ 2147483647 h 70"/>
              <a:gd name="T8" fmla="*/ 2147483647 w 75"/>
              <a:gd name="T9" fmla="*/ 2147483647 h 70"/>
              <a:gd name="T10" fmla="*/ 0 w 75"/>
              <a:gd name="T11" fmla="*/ 2147483647 h 70"/>
              <a:gd name="T12" fmla="*/ 2147483647 w 75"/>
              <a:gd name="T13" fmla="*/ 2147483647 h 70"/>
              <a:gd name="T14" fmla="*/ 2147483647 w 75"/>
              <a:gd name="T15" fmla="*/ 2147483647 h 70"/>
              <a:gd name="T16" fmla="*/ 2147483647 w 75"/>
              <a:gd name="T17" fmla="*/ 2147483647 h 70"/>
              <a:gd name="T18" fmla="*/ 2147483647 w 75"/>
              <a:gd name="T19" fmla="*/ 2147483647 h 70"/>
              <a:gd name="T20" fmla="*/ 2147483647 w 75"/>
              <a:gd name="T21" fmla="*/ 2147483647 h 70"/>
              <a:gd name="T22" fmla="*/ 2147483647 w 75"/>
              <a:gd name="T23" fmla="*/ 2147483647 h 70"/>
              <a:gd name="T24" fmla="*/ 2147483647 w 75"/>
              <a:gd name="T25" fmla="*/ 2147483647 h 70"/>
              <a:gd name="T26" fmla="*/ 2147483647 w 75"/>
              <a:gd name="T27" fmla="*/ 0 h 7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5"/>
              <a:gd name="T43" fmla="*/ 0 h 70"/>
              <a:gd name="T44" fmla="*/ 75 w 75"/>
              <a:gd name="T45" fmla="*/ 70 h 7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5" h="70">
                <a:moveTo>
                  <a:pt x="61" y="0"/>
                </a:moveTo>
                <a:lnTo>
                  <a:pt x="36" y="4"/>
                </a:lnTo>
                <a:lnTo>
                  <a:pt x="27" y="0"/>
                </a:lnTo>
                <a:lnTo>
                  <a:pt x="11" y="18"/>
                </a:lnTo>
                <a:lnTo>
                  <a:pt x="7" y="14"/>
                </a:lnTo>
                <a:lnTo>
                  <a:pt x="0" y="24"/>
                </a:lnTo>
                <a:lnTo>
                  <a:pt x="7" y="30"/>
                </a:lnTo>
                <a:lnTo>
                  <a:pt x="7" y="61"/>
                </a:lnTo>
                <a:lnTo>
                  <a:pt x="13" y="69"/>
                </a:lnTo>
                <a:lnTo>
                  <a:pt x="52" y="30"/>
                </a:lnTo>
                <a:lnTo>
                  <a:pt x="67" y="30"/>
                </a:lnTo>
                <a:lnTo>
                  <a:pt x="74" y="20"/>
                </a:lnTo>
                <a:lnTo>
                  <a:pt x="72" y="16"/>
                </a:lnTo>
                <a:lnTo>
                  <a:pt x="61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87" name="Freeform 48"/>
          <p:cNvSpPr>
            <a:spLocks/>
          </p:cNvSpPr>
          <p:nvPr/>
        </p:nvSpPr>
        <p:spPr bwMode="auto">
          <a:xfrm>
            <a:off x="5924550" y="2378075"/>
            <a:ext cx="346075" cy="325438"/>
          </a:xfrm>
          <a:custGeom>
            <a:avLst/>
            <a:gdLst>
              <a:gd name="T0" fmla="*/ 2147483647 w 245"/>
              <a:gd name="T1" fmla="*/ 2147483647 h 205"/>
              <a:gd name="T2" fmla="*/ 2147483647 w 245"/>
              <a:gd name="T3" fmla="*/ 2147483647 h 205"/>
              <a:gd name="T4" fmla="*/ 2147483647 w 245"/>
              <a:gd name="T5" fmla="*/ 2147483647 h 205"/>
              <a:gd name="T6" fmla="*/ 2147483647 w 245"/>
              <a:gd name="T7" fmla="*/ 2147483647 h 205"/>
              <a:gd name="T8" fmla="*/ 2147483647 w 245"/>
              <a:gd name="T9" fmla="*/ 2147483647 h 205"/>
              <a:gd name="T10" fmla="*/ 2147483647 w 245"/>
              <a:gd name="T11" fmla="*/ 2147483647 h 205"/>
              <a:gd name="T12" fmla="*/ 2147483647 w 245"/>
              <a:gd name="T13" fmla="*/ 2147483647 h 205"/>
              <a:gd name="T14" fmla="*/ 2147483647 w 245"/>
              <a:gd name="T15" fmla="*/ 2147483647 h 205"/>
              <a:gd name="T16" fmla="*/ 2147483647 w 245"/>
              <a:gd name="T17" fmla="*/ 2147483647 h 205"/>
              <a:gd name="T18" fmla="*/ 2147483647 w 245"/>
              <a:gd name="T19" fmla="*/ 2147483647 h 205"/>
              <a:gd name="T20" fmla="*/ 2147483647 w 245"/>
              <a:gd name="T21" fmla="*/ 2147483647 h 205"/>
              <a:gd name="T22" fmla="*/ 2147483647 w 245"/>
              <a:gd name="T23" fmla="*/ 2147483647 h 205"/>
              <a:gd name="T24" fmla="*/ 2147483647 w 245"/>
              <a:gd name="T25" fmla="*/ 2147483647 h 205"/>
              <a:gd name="T26" fmla="*/ 2147483647 w 245"/>
              <a:gd name="T27" fmla="*/ 2147483647 h 205"/>
              <a:gd name="T28" fmla="*/ 2147483647 w 245"/>
              <a:gd name="T29" fmla="*/ 2147483647 h 205"/>
              <a:gd name="T30" fmla="*/ 2147483647 w 245"/>
              <a:gd name="T31" fmla="*/ 2147483647 h 205"/>
              <a:gd name="T32" fmla="*/ 2147483647 w 245"/>
              <a:gd name="T33" fmla="*/ 2147483647 h 205"/>
              <a:gd name="T34" fmla="*/ 2147483647 w 245"/>
              <a:gd name="T35" fmla="*/ 2147483647 h 205"/>
              <a:gd name="T36" fmla="*/ 2147483647 w 245"/>
              <a:gd name="T37" fmla="*/ 2147483647 h 205"/>
              <a:gd name="T38" fmla="*/ 2147483647 w 245"/>
              <a:gd name="T39" fmla="*/ 2147483647 h 205"/>
              <a:gd name="T40" fmla="*/ 2147483647 w 245"/>
              <a:gd name="T41" fmla="*/ 0 h 205"/>
              <a:gd name="T42" fmla="*/ 2147483647 w 245"/>
              <a:gd name="T43" fmla="*/ 2147483647 h 205"/>
              <a:gd name="T44" fmla="*/ 2147483647 w 245"/>
              <a:gd name="T45" fmla="*/ 2147483647 h 205"/>
              <a:gd name="T46" fmla="*/ 2147483647 w 245"/>
              <a:gd name="T47" fmla="*/ 2147483647 h 205"/>
              <a:gd name="T48" fmla="*/ 2147483647 w 245"/>
              <a:gd name="T49" fmla="*/ 2147483647 h 205"/>
              <a:gd name="T50" fmla="*/ 2147483647 w 245"/>
              <a:gd name="T51" fmla="*/ 2147483647 h 205"/>
              <a:gd name="T52" fmla="*/ 2147483647 w 245"/>
              <a:gd name="T53" fmla="*/ 2147483647 h 205"/>
              <a:gd name="T54" fmla="*/ 0 w 245"/>
              <a:gd name="T55" fmla="*/ 2147483647 h 205"/>
              <a:gd name="T56" fmla="*/ 2147483647 w 245"/>
              <a:gd name="T57" fmla="*/ 2147483647 h 205"/>
              <a:gd name="T58" fmla="*/ 2147483647 w 245"/>
              <a:gd name="T59" fmla="*/ 2147483647 h 205"/>
              <a:gd name="T60" fmla="*/ 2147483647 w 245"/>
              <a:gd name="T61" fmla="*/ 2147483647 h 205"/>
              <a:gd name="T62" fmla="*/ 2147483647 w 245"/>
              <a:gd name="T63" fmla="*/ 2147483647 h 205"/>
              <a:gd name="T64" fmla="*/ 2147483647 w 245"/>
              <a:gd name="T65" fmla="*/ 2147483647 h 205"/>
              <a:gd name="T66" fmla="*/ 2147483647 w 245"/>
              <a:gd name="T67" fmla="*/ 2147483647 h 205"/>
              <a:gd name="T68" fmla="*/ 2147483647 w 245"/>
              <a:gd name="T69" fmla="*/ 2147483647 h 205"/>
              <a:gd name="T70" fmla="*/ 2147483647 w 245"/>
              <a:gd name="T71" fmla="*/ 2147483647 h 205"/>
              <a:gd name="T72" fmla="*/ 2147483647 w 245"/>
              <a:gd name="T73" fmla="*/ 2147483647 h 205"/>
              <a:gd name="T74" fmla="*/ 2147483647 w 245"/>
              <a:gd name="T75" fmla="*/ 2147483647 h 205"/>
              <a:gd name="T76" fmla="*/ 2147483647 w 245"/>
              <a:gd name="T77" fmla="*/ 2147483647 h 205"/>
              <a:gd name="T78" fmla="*/ 2147483647 w 245"/>
              <a:gd name="T79" fmla="*/ 2147483647 h 205"/>
              <a:gd name="T80" fmla="*/ 2147483647 w 245"/>
              <a:gd name="T81" fmla="*/ 2147483647 h 205"/>
              <a:gd name="T82" fmla="*/ 2147483647 w 245"/>
              <a:gd name="T83" fmla="*/ 2147483647 h 205"/>
              <a:gd name="T84" fmla="*/ 2147483647 w 245"/>
              <a:gd name="T85" fmla="*/ 2147483647 h 205"/>
              <a:gd name="T86" fmla="*/ 2147483647 w 245"/>
              <a:gd name="T87" fmla="*/ 2147483647 h 205"/>
              <a:gd name="T88" fmla="*/ 2147483647 w 245"/>
              <a:gd name="T89" fmla="*/ 2147483647 h 205"/>
              <a:gd name="T90" fmla="*/ 2147483647 w 245"/>
              <a:gd name="T91" fmla="*/ 2147483647 h 205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45"/>
              <a:gd name="T139" fmla="*/ 0 h 205"/>
              <a:gd name="T140" fmla="*/ 245 w 245"/>
              <a:gd name="T141" fmla="*/ 205 h 205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45" h="205">
                <a:moveTo>
                  <a:pt x="237" y="192"/>
                </a:moveTo>
                <a:lnTo>
                  <a:pt x="235" y="179"/>
                </a:lnTo>
                <a:lnTo>
                  <a:pt x="242" y="169"/>
                </a:lnTo>
                <a:lnTo>
                  <a:pt x="242" y="155"/>
                </a:lnTo>
                <a:lnTo>
                  <a:pt x="226" y="142"/>
                </a:lnTo>
                <a:lnTo>
                  <a:pt x="220" y="136"/>
                </a:lnTo>
                <a:lnTo>
                  <a:pt x="215" y="115"/>
                </a:lnTo>
                <a:lnTo>
                  <a:pt x="204" y="99"/>
                </a:lnTo>
                <a:lnTo>
                  <a:pt x="193" y="87"/>
                </a:lnTo>
                <a:lnTo>
                  <a:pt x="193" y="74"/>
                </a:lnTo>
                <a:lnTo>
                  <a:pt x="200" y="66"/>
                </a:lnTo>
                <a:lnTo>
                  <a:pt x="228" y="68"/>
                </a:lnTo>
                <a:lnTo>
                  <a:pt x="237" y="56"/>
                </a:lnTo>
                <a:lnTo>
                  <a:pt x="244" y="27"/>
                </a:lnTo>
                <a:lnTo>
                  <a:pt x="242" y="16"/>
                </a:lnTo>
                <a:lnTo>
                  <a:pt x="231" y="14"/>
                </a:lnTo>
                <a:lnTo>
                  <a:pt x="206" y="16"/>
                </a:lnTo>
                <a:lnTo>
                  <a:pt x="175" y="16"/>
                </a:lnTo>
                <a:lnTo>
                  <a:pt x="151" y="6"/>
                </a:lnTo>
                <a:lnTo>
                  <a:pt x="133" y="2"/>
                </a:lnTo>
                <a:lnTo>
                  <a:pt x="120" y="0"/>
                </a:lnTo>
                <a:lnTo>
                  <a:pt x="104" y="19"/>
                </a:lnTo>
                <a:lnTo>
                  <a:pt x="87" y="31"/>
                </a:lnTo>
                <a:lnTo>
                  <a:pt x="62" y="29"/>
                </a:lnTo>
                <a:lnTo>
                  <a:pt x="47" y="37"/>
                </a:lnTo>
                <a:lnTo>
                  <a:pt x="22" y="60"/>
                </a:lnTo>
                <a:lnTo>
                  <a:pt x="4" y="74"/>
                </a:lnTo>
                <a:lnTo>
                  <a:pt x="0" y="84"/>
                </a:lnTo>
                <a:lnTo>
                  <a:pt x="11" y="101"/>
                </a:lnTo>
                <a:lnTo>
                  <a:pt x="22" y="126"/>
                </a:lnTo>
                <a:lnTo>
                  <a:pt x="35" y="138"/>
                </a:lnTo>
                <a:lnTo>
                  <a:pt x="47" y="134"/>
                </a:lnTo>
                <a:lnTo>
                  <a:pt x="69" y="128"/>
                </a:lnTo>
                <a:lnTo>
                  <a:pt x="67" y="146"/>
                </a:lnTo>
                <a:lnTo>
                  <a:pt x="60" y="169"/>
                </a:lnTo>
                <a:lnTo>
                  <a:pt x="62" y="173"/>
                </a:lnTo>
                <a:lnTo>
                  <a:pt x="73" y="173"/>
                </a:lnTo>
                <a:lnTo>
                  <a:pt x="87" y="169"/>
                </a:lnTo>
                <a:lnTo>
                  <a:pt x="120" y="173"/>
                </a:lnTo>
                <a:lnTo>
                  <a:pt x="129" y="183"/>
                </a:lnTo>
                <a:lnTo>
                  <a:pt x="146" y="190"/>
                </a:lnTo>
                <a:lnTo>
                  <a:pt x="162" y="204"/>
                </a:lnTo>
                <a:lnTo>
                  <a:pt x="171" y="202"/>
                </a:lnTo>
                <a:lnTo>
                  <a:pt x="191" y="192"/>
                </a:lnTo>
                <a:lnTo>
                  <a:pt x="211" y="190"/>
                </a:lnTo>
                <a:lnTo>
                  <a:pt x="237" y="192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88" name="Freeform 49"/>
          <p:cNvSpPr>
            <a:spLocks/>
          </p:cNvSpPr>
          <p:nvPr/>
        </p:nvSpPr>
        <p:spPr bwMode="auto">
          <a:xfrm>
            <a:off x="5657850" y="2297113"/>
            <a:ext cx="46038" cy="42862"/>
          </a:xfrm>
          <a:custGeom>
            <a:avLst/>
            <a:gdLst>
              <a:gd name="T0" fmla="*/ 2147483647 w 33"/>
              <a:gd name="T1" fmla="*/ 0 h 27"/>
              <a:gd name="T2" fmla="*/ 2147483647 w 33"/>
              <a:gd name="T3" fmla="*/ 2147483647 h 27"/>
              <a:gd name="T4" fmla="*/ 0 w 33"/>
              <a:gd name="T5" fmla="*/ 2147483647 h 27"/>
              <a:gd name="T6" fmla="*/ 2147483647 w 33"/>
              <a:gd name="T7" fmla="*/ 2147483647 h 27"/>
              <a:gd name="T8" fmla="*/ 2147483647 w 33"/>
              <a:gd name="T9" fmla="*/ 2147483647 h 27"/>
              <a:gd name="T10" fmla="*/ 2147483647 w 33"/>
              <a:gd name="T11" fmla="*/ 2147483647 h 27"/>
              <a:gd name="T12" fmla="*/ 2147483647 w 33"/>
              <a:gd name="T13" fmla="*/ 0 h 2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27"/>
              <a:gd name="T23" fmla="*/ 33 w 33"/>
              <a:gd name="T24" fmla="*/ 27 h 2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27">
                <a:moveTo>
                  <a:pt x="27" y="0"/>
                </a:moveTo>
                <a:lnTo>
                  <a:pt x="14" y="6"/>
                </a:lnTo>
                <a:lnTo>
                  <a:pt x="0" y="18"/>
                </a:lnTo>
                <a:lnTo>
                  <a:pt x="2" y="26"/>
                </a:lnTo>
                <a:lnTo>
                  <a:pt x="9" y="26"/>
                </a:lnTo>
                <a:lnTo>
                  <a:pt x="32" y="14"/>
                </a:lnTo>
                <a:lnTo>
                  <a:pt x="27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89" name="Freeform 50"/>
          <p:cNvSpPr>
            <a:spLocks/>
          </p:cNvSpPr>
          <p:nvPr/>
        </p:nvSpPr>
        <p:spPr bwMode="auto">
          <a:xfrm>
            <a:off x="5695950" y="871538"/>
            <a:ext cx="711200" cy="1517650"/>
          </a:xfrm>
          <a:custGeom>
            <a:avLst/>
            <a:gdLst>
              <a:gd name="T0" fmla="*/ 2147483647 w 504"/>
              <a:gd name="T1" fmla="*/ 2147483647 h 956"/>
              <a:gd name="T2" fmla="*/ 2147483647 w 504"/>
              <a:gd name="T3" fmla="*/ 2147483647 h 956"/>
              <a:gd name="T4" fmla="*/ 2147483647 w 504"/>
              <a:gd name="T5" fmla="*/ 2147483647 h 956"/>
              <a:gd name="T6" fmla="*/ 2147483647 w 504"/>
              <a:gd name="T7" fmla="*/ 2147483647 h 956"/>
              <a:gd name="T8" fmla="*/ 2147483647 w 504"/>
              <a:gd name="T9" fmla="*/ 2147483647 h 956"/>
              <a:gd name="T10" fmla="*/ 2147483647 w 504"/>
              <a:gd name="T11" fmla="*/ 2147483647 h 956"/>
              <a:gd name="T12" fmla="*/ 2147483647 w 504"/>
              <a:gd name="T13" fmla="*/ 2147483647 h 956"/>
              <a:gd name="T14" fmla="*/ 2147483647 w 504"/>
              <a:gd name="T15" fmla="*/ 2147483647 h 956"/>
              <a:gd name="T16" fmla="*/ 2147483647 w 504"/>
              <a:gd name="T17" fmla="*/ 2147483647 h 956"/>
              <a:gd name="T18" fmla="*/ 2147483647 w 504"/>
              <a:gd name="T19" fmla="*/ 2147483647 h 956"/>
              <a:gd name="T20" fmla="*/ 2147483647 w 504"/>
              <a:gd name="T21" fmla="*/ 2147483647 h 956"/>
              <a:gd name="T22" fmla="*/ 2147483647 w 504"/>
              <a:gd name="T23" fmla="*/ 2147483647 h 956"/>
              <a:gd name="T24" fmla="*/ 2147483647 w 504"/>
              <a:gd name="T25" fmla="*/ 2147483647 h 956"/>
              <a:gd name="T26" fmla="*/ 2147483647 w 504"/>
              <a:gd name="T27" fmla="*/ 2147483647 h 956"/>
              <a:gd name="T28" fmla="*/ 2147483647 w 504"/>
              <a:gd name="T29" fmla="*/ 2147483647 h 956"/>
              <a:gd name="T30" fmla="*/ 2147483647 w 504"/>
              <a:gd name="T31" fmla="*/ 2147483647 h 956"/>
              <a:gd name="T32" fmla="*/ 2147483647 w 504"/>
              <a:gd name="T33" fmla="*/ 2147483647 h 956"/>
              <a:gd name="T34" fmla="*/ 2147483647 w 504"/>
              <a:gd name="T35" fmla="*/ 2147483647 h 956"/>
              <a:gd name="T36" fmla="*/ 2147483647 w 504"/>
              <a:gd name="T37" fmla="*/ 2147483647 h 956"/>
              <a:gd name="T38" fmla="*/ 2147483647 w 504"/>
              <a:gd name="T39" fmla="*/ 2147483647 h 956"/>
              <a:gd name="T40" fmla="*/ 2147483647 w 504"/>
              <a:gd name="T41" fmla="*/ 2147483647 h 956"/>
              <a:gd name="T42" fmla="*/ 2147483647 w 504"/>
              <a:gd name="T43" fmla="*/ 2147483647 h 956"/>
              <a:gd name="T44" fmla="*/ 2147483647 w 504"/>
              <a:gd name="T45" fmla="*/ 2147483647 h 956"/>
              <a:gd name="T46" fmla="*/ 0 w 504"/>
              <a:gd name="T47" fmla="*/ 2147483647 h 956"/>
              <a:gd name="T48" fmla="*/ 2147483647 w 504"/>
              <a:gd name="T49" fmla="*/ 2147483647 h 956"/>
              <a:gd name="T50" fmla="*/ 2147483647 w 504"/>
              <a:gd name="T51" fmla="*/ 2147483647 h 956"/>
              <a:gd name="T52" fmla="*/ 2147483647 w 504"/>
              <a:gd name="T53" fmla="*/ 2147483647 h 956"/>
              <a:gd name="T54" fmla="*/ 2147483647 w 504"/>
              <a:gd name="T55" fmla="*/ 2147483647 h 956"/>
              <a:gd name="T56" fmla="*/ 2147483647 w 504"/>
              <a:gd name="T57" fmla="*/ 2147483647 h 956"/>
              <a:gd name="T58" fmla="*/ 2147483647 w 504"/>
              <a:gd name="T59" fmla="*/ 2147483647 h 956"/>
              <a:gd name="T60" fmla="*/ 2147483647 w 504"/>
              <a:gd name="T61" fmla="*/ 2147483647 h 956"/>
              <a:gd name="T62" fmla="*/ 2147483647 w 504"/>
              <a:gd name="T63" fmla="*/ 0 h 956"/>
              <a:gd name="T64" fmla="*/ 2147483647 w 504"/>
              <a:gd name="T65" fmla="*/ 2147483647 h 956"/>
              <a:gd name="T66" fmla="*/ 2147483647 w 504"/>
              <a:gd name="T67" fmla="*/ 2147483647 h 956"/>
              <a:gd name="T68" fmla="*/ 2147483647 w 504"/>
              <a:gd name="T69" fmla="*/ 2147483647 h 956"/>
              <a:gd name="T70" fmla="*/ 2147483647 w 504"/>
              <a:gd name="T71" fmla="*/ 2147483647 h 956"/>
              <a:gd name="T72" fmla="*/ 2147483647 w 504"/>
              <a:gd name="T73" fmla="*/ 2147483647 h 956"/>
              <a:gd name="T74" fmla="*/ 2147483647 w 504"/>
              <a:gd name="T75" fmla="*/ 2147483647 h 956"/>
              <a:gd name="T76" fmla="*/ 2147483647 w 504"/>
              <a:gd name="T77" fmla="*/ 2147483647 h 956"/>
              <a:gd name="T78" fmla="*/ 2147483647 w 504"/>
              <a:gd name="T79" fmla="*/ 2147483647 h 956"/>
              <a:gd name="T80" fmla="*/ 2147483647 w 504"/>
              <a:gd name="T81" fmla="*/ 2147483647 h 956"/>
              <a:gd name="T82" fmla="*/ 2147483647 w 504"/>
              <a:gd name="T83" fmla="*/ 2147483647 h 956"/>
              <a:gd name="T84" fmla="*/ 2147483647 w 504"/>
              <a:gd name="T85" fmla="*/ 2147483647 h 956"/>
              <a:gd name="T86" fmla="*/ 2147483647 w 504"/>
              <a:gd name="T87" fmla="*/ 2147483647 h 956"/>
              <a:gd name="T88" fmla="*/ 2147483647 w 504"/>
              <a:gd name="T89" fmla="*/ 2147483647 h 956"/>
              <a:gd name="T90" fmla="*/ 2147483647 w 504"/>
              <a:gd name="T91" fmla="*/ 2147483647 h 956"/>
              <a:gd name="T92" fmla="*/ 2147483647 w 504"/>
              <a:gd name="T93" fmla="*/ 2147483647 h 956"/>
              <a:gd name="T94" fmla="*/ 2147483647 w 504"/>
              <a:gd name="T95" fmla="*/ 2147483647 h 956"/>
              <a:gd name="T96" fmla="*/ 2147483647 w 504"/>
              <a:gd name="T97" fmla="*/ 2147483647 h 956"/>
              <a:gd name="T98" fmla="*/ 2147483647 w 504"/>
              <a:gd name="T99" fmla="*/ 2147483647 h 956"/>
              <a:gd name="T100" fmla="*/ 2147483647 w 504"/>
              <a:gd name="T101" fmla="*/ 2147483647 h 956"/>
              <a:gd name="T102" fmla="*/ 2147483647 w 504"/>
              <a:gd name="T103" fmla="*/ 2147483647 h 956"/>
              <a:gd name="T104" fmla="*/ 2147483647 w 504"/>
              <a:gd name="T105" fmla="*/ 2147483647 h 956"/>
              <a:gd name="T106" fmla="*/ 2147483647 w 504"/>
              <a:gd name="T107" fmla="*/ 2147483647 h 956"/>
              <a:gd name="T108" fmla="*/ 2147483647 w 504"/>
              <a:gd name="T109" fmla="*/ 2147483647 h 95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504"/>
              <a:gd name="T166" fmla="*/ 0 h 956"/>
              <a:gd name="T167" fmla="*/ 504 w 504"/>
              <a:gd name="T168" fmla="*/ 956 h 95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504" h="956">
                <a:moveTo>
                  <a:pt x="144" y="955"/>
                </a:moveTo>
                <a:lnTo>
                  <a:pt x="140" y="924"/>
                </a:lnTo>
                <a:lnTo>
                  <a:pt x="124" y="908"/>
                </a:lnTo>
                <a:lnTo>
                  <a:pt x="111" y="902"/>
                </a:lnTo>
                <a:lnTo>
                  <a:pt x="89" y="894"/>
                </a:lnTo>
                <a:lnTo>
                  <a:pt x="73" y="894"/>
                </a:lnTo>
                <a:lnTo>
                  <a:pt x="64" y="877"/>
                </a:lnTo>
                <a:lnTo>
                  <a:pt x="73" y="818"/>
                </a:lnTo>
                <a:lnTo>
                  <a:pt x="69" y="783"/>
                </a:lnTo>
                <a:lnTo>
                  <a:pt x="55" y="769"/>
                </a:lnTo>
                <a:lnTo>
                  <a:pt x="47" y="760"/>
                </a:lnTo>
                <a:lnTo>
                  <a:pt x="51" y="730"/>
                </a:lnTo>
                <a:lnTo>
                  <a:pt x="47" y="709"/>
                </a:lnTo>
                <a:lnTo>
                  <a:pt x="40" y="693"/>
                </a:lnTo>
                <a:lnTo>
                  <a:pt x="51" y="658"/>
                </a:lnTo>
                <a:lnTo>
                  <a:pt x="64" y="658"/>
                </a:lnTo>
                <a:lnTo>
                  <a:pt x="73" y="652"/>
                </a:lnTo>
                <a:lnTo>
                  <a:pt x="78" y="627"/>
                </a:lnTo>
                <a:lnTo>
                  <a:pt x="102" y="607"/>
                </a:lnTo>
                <a:lnTo>
                  <a:pt x="126" y="588"/>
                </a:lnTo>
                <a:lnTo>
                  <a:pt x="131" y="564"/>
                </a:lnTo>
                <a:lnTo>
                  <a:pt x="162" y="541"/>
                </a:lnTo>
                <a:lnTo>
                  <a:pt x="191" y="514"/>
                </a:lnTo>
                <a:lnTo>
                  <a:pt x="186" y="502"/>
                </a:lnTo>
                <a:lnTo>
                  <a:pt x="186" y="486"/>
                </a:lnTo>
                <a:lnTo>
                  <a:pt x="208" y="475"/>
                </a:lnTo>
                <a:lnTo>
                  <a:pt x="215" y="471"/>
                </a:lnTo>
                <a:lnTo>
                  <a:pt x="211" y="447"/>
                </a:lnTo>
                <a:lnTo>
                  <a:pt x="211" y="424"/>
                </a:lnTo>
                <a:lnTo>
                  <a:pt x="204" y="420"/>
                </a:lnTo>
                <a:lnTo>
                  <a:pt x="191" y="424"/>
                </a:lnTo>
                <a:lnTo>
                  <a:pt x="177" y="408"/>
                </a:lnTo>
                <a:lnTo>
                  <a:pt x="166" y="365"/>
                </a:lnTo>
                <a:lnTo>
                  <a:pt x="140" y="357"/>
                </a:lnTo>
                <a:lnTo>
                  <a:pt x="126" y="332"/>
                </a:lnTo>
                <a:lnTo>
                  <a:pt x="113" y="316"/>
                </a:lnTo>
                <a:lnTo>
                  <a:pt x="115" y="295"/>
                </a:lnTo>
                <a:lnTo>
                  <a:pt x="117" y="273"/>
                </a:lnTo>
                <a:lnTo>
                  <a:pt x="115" y="244"/>
                </a:lnTo>
                <a:lnTo>
                  <a:pt x="93" y="219"/>
                </a:lnTo>
                <a:lnTo>
                  <a:pt x="97" y="193"/>
                </a:lnTo>
                <a:lnTo>
                  <a:pt x="93" y="168"/>
                </a:lnTo>
                <a:lnTo>
                  <a:pt x="71" y="154"/>
                </a:lnTo>
                <a:lnTo>
                  <a:pt x="51" y="158"/>
                </a:lnTo>
                <a:lnTo>
                  <a:pt x="38" y="139"/>
                </a:lnTo>
                <a:lnTo>
                  <a:pt x="22" y="125"/>
                </a:lnTo>
                <a:lnTo>
                  <a:pt x="7" y="111"/>
                </a:lnTo>
                <a:lnTo>
                  <a:pt x="0" y="100"/>
                </a:lnTo>
                <a:lnTo>
                  <a:pt x="22" y="84"/>
                </a:lnTo>
                <a:lnTo>
                  <a:pt x="40" y="88"/>
                </a:lnTo>
                <a:lnTo>
                  <a:pt x="58" y="107"/>
                </a:lnTo>
                <a:lnTo>
                  <a:pt x="93" y="137"/>
                </a:lnTo>
                <a:lnTo>
                  <a:pt x="126" y="119"/>
                </a:lnTo>
                <a:lnTo>
                  <a:pt x="148" y="123"/>
                </a:lnTo>
                <a:lnTo>
                  <a:pt x="153" y="133"/>
                </a:lnTo>
                <a:lnTo>
                  <a:pt x="173" y="133"/>
                </a:lnTo>
                <a:lnTo>
                  <a:pt x="182" y="111"/>
                </a:lnTo>
                <a:lnTo>
                  <a:pt x="199" y="94"/>
                </a:lnTo>
                <a:lnTo>
                  <a:pt x="204" y="88"/>
                </a:lnTo>
                <a:lnTo>
                  <a:pt x="202" y="78"/>
                </a:lnTo>
                <a:lnTo>
                  <a:pt x="197" y="45"/>
                </a:lnTo>
                <a:lnTo>
                  <a:pt x="226" y="20"/>
                </a:lnTo>
                <a:lnTo>
                  <a:pt x="237" y="20"/>
                </a:lnTo>
                <a:lnTo>
                  <a:pt x="257" y="0"/>
                </a:lnTo>
                <a:lnTo>
                  <a:pt x="284" y="29"/>
                </a:lnTo>
                <a:lnTo>
                  <a:pt x="292" y="41"/>
                </a:lnTo>
                <a:lnTo>
                  <a:pt x="284" y="64"/>
                </a:lnTo>
                <a:lnTo>
                  <a:pt x="264" y="80"/>
                </a:lnTo>
                <a:lnTo>
                  <a:pt x="246" y="98"/>
                </a:lnTo>
                <a:lnTo>
                  <a:pt x="250" y="119"/>
                </a:lnTo>
                <a:lnTo>
                  <a:pt x="288" y="90"/>
                </a:lnTo>
                <a:lnTo>
                  <a:pt x="288" y="68"/>
                </a:lnTo>
                <a:lnTo>
                  <a:pt x="292" y="33"/>
                </a:lnTo>
                <a:lnTo>
                  <a:pt x="306" y="25"/>
                </a:lnTo>
                <a:lnTo>
                  <a:pt x="317" y="68"/>
                </a:lnTo>
                <a:lnTo>
                  <a:pt x="317" y="107"/>
                </a:lnTo>
                <a:lnTo>
                  <a:pt x="310" y="123"/>
                </a:lnTo>
                <a:lnTo>
                  <a:pt x="310" y="146"/>
                </a:lnTo>
                <a:lnTo>
                  <a:pt x="343" y="168"/>
                </a:lnTo>
                <a:lnTo>
                  <a:pt x="343" y="184"/>
                </a:lnTo>
                <a:lnTo>
                  <a:pt x="363" y="211"/>
                </a:lnTo>
                <a:lnTo>
                  <a:pt x="372" y="232"/>
                </a:lnTo>
                <a:lnTo>
                  <a:pt x="368" y="279"/>
                </a:lnTo>
                <a:lnTo>
                  <a:pt x="381" y="330"/>
                </a:lnTo>
                <a:lnTo>
                  <a:pt x="401" y="373"/>
                </a:lnTo>
                <a:lnTo>
                  <a:pt x="397" y="437"/>
                </a:lnTo>
                <a:lnTo>
                  <a:pt x="414" y="475"/>
                </a:lnTo>
                <a:lnTo>
                  <a:pt x="423" y="490"/>
                </a:lnTo>
                <a:lnTo>
                  <a:pt x="432" y="549"/>
                </a:lnTo>
                <a:lnTo>
                  <a:pt x="439" y="572"/>
                </a:lnTo>
                <a:lnTo>
                  <a:pt x="481" y="598"/>
                </a:lnTo>
                <a:lnTo>
                  <a:pt x="503" y="623"/>
                </a:lnTo>
                <a:lnTo>
                  <a:pt x="503" y="639"/>
                </a:lnTo>
                <a:lnTo>
                  <a:pt x="485" y="713"/>
                </a:lnTo>
                <a:lnTo>
                  <a:pt x="479" y="721"/>
                </a:lnTo>
                <a:lnTo>
                  <a:pt x="485" y="736"/>
                </a:lnTo>
                <a:lnTo>
                  <a:pt x="465" y="764"/>
                </a:lnTo>
                <a:lnTo>
                  <a:pt x="439" y="775"/>
                </a:lnTo>
                <a:lnTo>
                  <a:pt x="439" y="787"/>
                </a:lnTo>
                <a:lnTo>
                  <a:pt x="401" y="834"/>
                </a:lnTo>
                <a:lnTo>
                  <a:pt x="377" y="846"/>
                </a:lnTo>
                <a:lnTo>
                  <a:pt x="372" y="873"/>
                </a:lnTo>
                <a:lnTo>
                  <a:pt x="348" y="873"/>
                </a:lnTo>
                <a:lnTo>
                  <a:pt x="335" y="881"/>
                </a:lnTo>
                <a:lnTo>
                  <a:pt x="310" y="889"/>
                </a:lnTo>
                <a:lnTo>
                  <a:pt x="275" y="885"/>
                </a:lnTo>
                <a:lnTo>
                  <a:pt x="250" y="906"/>
                </a:lnTo>
                <a:lnTo>
                  <a:pt x="219" y="920"/>
                </a:lnTo>
                <a:lnTo>
                  <a:pt x="191" y="928"/>
                </a:lnTo>
                <a:lnTo>
                  <a:pt x="168" y="945"/>
                </a:lnTo>
                <a:lnTo>
                  <a:pt x="144" y="955"/>
                </a:lnTo>
              </a:path>
            </a:pathLst>
          </a:custGeom>
          <a:solidFill>
            <a:srgbClr val="FF33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1790" name="Group 51"/>
          <p:cNvGrpSpPr>
            <a:grpSpLocks/>
          </p:cNvGrpSpPr>
          <p:nvPr/>
        </p:nvGrpSpPr>
        <p:grpSpPr bwMode="auto">
          <a:xfrm>
            <a:off x="5911850" y="1400175"/>
            <a:ext cx="455613" cy="774700"/>
            <a:chOff x="4190" y="882"/>
            <a:chExt cx="322" cy="488"/>
          </a:xfrm>
        </p:grpSpPr>
        <p:sp>
          <p:nvSpPr>
            <p:cNvPr id="31887" name="Freeform 52"/>
            <p:cNvSpPr>
              <a:spLocks/>
            </p:cNvSpPr>
            <p:nvPr/>
          </p:nvSpPr>
          <p:spPr bwMode="auto">
            <a:xfrm>
              <a:off x="4370" y="882"/>
              <a:ext cx="14" cy="25"/>
            </a:xfrm>
            <a:custGeom>
              <a:avLst/>
              <a:gdLst>
                <a:gd name="T0" fmla="*/ 7 w 14"/>
                <a:gd name="T1" fmla="*/ 2 h 25"/>
                <a:gd name="T2" fmla="*/ 0 w 14"/>
                <a:gd name="T3" fmla="*/ 0 h 25"/>
                <a:gd name="T4" fmla="*/ 7 w 14"/>
                <a:gd name="T5" fmla="*/ 24 h 25"/>
                <a:gd name="T6" fmla="*/ 13 w 14"/>
                <a:gd name="T7" fmla="*/ 18 h 25"/>
                <a:gd name="T8" fmla="*/ 7 w 14"/>
                <a:gd name="T9" fmla="*/ 2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25"/>
                <a:gd name="T17" fmla="*/ 14 w 14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25">
                  <a:moveTo>
                    <a:pt x="7" y="2"/>
                  </a:moveTo>
                  <a:lnTo>
                    <a:pt x="0" y="0"/>
                  </a:lnTo>
                  <a:lnTo>
                    <a:pt x="7" y="24"/>
                  </a:lnTo>
                  <a:lnTo>
                    <a:pt x="13" y="18"/>
                  </a:lnTo>
                  <a:lnTo>
                    <a:pt x="7" y="2"/>
                  </a:lnTo>
                </a:path>
              </a:pathLst>
            </a:custGeom>
            <a:solidFill>
              <a:srgbClr val="FF33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88" name="Freeform 53"/>
            <p:cNvSpPr>
              <a:spLocks/>
            </p:cNvSpPr>
            <p:nvPr/>
          </p:nvSpPr>
          <p:spPr bwMode="auto">
            <a:xfrm>
              <a:off x="4405" y="970"/>
              <a:ext cx="16" cy="47"/>
            </a:xfrm>
            <a:custGeom>
              <a:avLst/>
              <a:gdLst>
                <a:gd name="T0" fmla="*/ 15 w 16"/>
                <a:gd name="T1" fmla="*/ 0 h 47"/>
                <a:gd name="T2" fmla="*/ 0 w 16"/>
                <a:gd name="T3" fmla="*/ 10 h 47"/>
                <a:gd name="T4" fmla="*/ 0 w 16"/>
                <a:gd name="T5" fmla="*/ 46 h 47"/>
                <a:gd name="T6" fmla="*/ 6 w 16"/>
                <a:gd name="T7" fmla="*/ 28 h 47"/>
                <a:gd name="T8" fmla="*/ 9 w 16"/>
                <a:gd name="T9" fmla="*/ 10 h 47"/>
                <a:gd name="T10" fmla="*/ 4 w 16"/>
                <a:gd name="T11" fmla="*/ 8 h 47"/>
                <a:gd name="T12" fmla="*/ 15 w 16"/>
                <a:gd name="T13" fmla="*/ 0 h 4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"/>
                <a:gd name="T22" fmla="*/ 0 h 47"/>
                <a:gd name="T23" fmla="*/ 16 w 16"/>
                <a:gd name="T24" fmla="*/ 47 h 4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" h="47">
                  <a:moveTo>
                    <a:pt x="15" y="0"/>
                  </a:moveTo>
                  <a:lnTo>
                    <a:pt x="0" y="10"/>
                  </a:lnTo>
                  <a:lnTo>
                    <a:pt x="0" y="46"/>
                  </a:lnTo>
                  <a:lnTo>
                    <a:pt x="6" y="28"/>
                  </a:lnTo>
                  <a:lnTo>
                    <a:pt x="9" y="10"/>
                  </a:lnTo>
                  <a:lnTo>
                    <a:pt x="4" y="8"/>
                  </a:lnTo>
                  <a:lnTo>
                    <a:pt x="15" y="0"/>
                  </a:lnTo>
                </a:path>
              </a:pathLst>
            </a:custGeom>
            <a:solidFill>
              <a:srgbClr val="FF33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89" name="Freeform 54"/>
            <p:cNvSpPr>
              <a:spLocks/>
            </p:cNvSpPr>
            <p:nvPr/>
          </p:nvSpPr>
          <p:spPr bwMode="auto">
            <a:xfrm>
              <a:off x="4434" y="1038"/>
              <a:ext cx="23" cy="29"/>
            </a:xfrm>
            <a:custGeom>
              <a:avLst/>
              <a:gdLst>
                <a:gd name="T0" fmla="*/ 4 w 23"/>
                <a:gd name="T1" fmla="*/ 0 h 29"/>
                <a:gd name="T2" fmla="*/ 0 w 23"/>
                <a:gd name="T3" fmla="*/ 8 h 29"/>
                <a:gd name="T4" fmla="*/ 7 w 23"/>
                <a:gd name="T5" fmla="*/ 28 h 29"/>
                <a:gd name="T6" fmla="*/ 20 w 23"/>
                <a:gd name="T7" fmla="*/ 22 h 29"/>
                <a:gd name="T8" fmla="*/ 22 w 23"/>
                <a:gd name="T9" fmla="*/ 12 h 29"/>
                <a:gd name="T10" fmla="*/ 4 w 23"/>
                <a:gd name="T11" fmla="*/ 0 h 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9"/>
                <a:gd name="T20" fmla="*/ 23 w 23"/>
                <a:gd name="T21" fmla="*/ 29 h 2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9">
                  <a:moveTo>
                    <a:pt x="4" y="0"/>
                  </a:moveTo>
                  <a:lnTo>
                    <a:pt x="0" y="8"/>
                  </a:lnTo>
                  <a:lnTo>
                    <a:pt x="7" y="28"/>
                  </a:lnTo>
                  <a:lnTo>
                    <a:pt x="20" y="22"/>
                  </a:lnTo>
                  <a:lnTo>
                    <a:pt x="22" y="12"/>
                  </a:lnTo>
                  <a:lnTo>
                    <a:pt x="4" y="0"/>
                  </a:lnTo>
                </a:path>
              </a:pathLst>
            </a:custGeom>
            <a:solidFill>
              <a:srgbClr val="FF33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90" name="Freeform 55"/>
            <p:cNvSpPr>
              <a:spLocks/>
            </p:cNvSpPr>
            <p:nvPr/>
          </p:nvSpPr>
          <p:spPr bwMode="auto">
            <a:xfrm>
              <a:off x="4315" y="1033"/>
              <a:ext cx="49" cy="42"/>
            </a:xfrm>
            <a:custGeom>
              <a:avLst/>
              <a:gdLst>
                <a:gd name="T0" fmla="*/ 48 w 49"/>
                <a:gd name="T1" fmla="*/ 18 h 42"/>
                <a:gd name="T2" fmla="*/ 37 w 49"/>
                <a:gd name="T3" fmla="*/ 18 h 42"/>
                <a:gd name="T4" fmla="*/ 25 w 49"/>
                <a:gd name="T5" fmla="*/ 0 h 42"/>
                <a:gd name="T6" fmla="*/ 14 w 49"/>
                <a:gd name="T7" fmla="*/ 12 h 42"/>
                <a:gd name="T8" fmla="*/ 2 w 49"/>
                <a:gd name="T9" fmla="*/ 8 h 42"/>
                <a:gd name="T10" fmla="*/ 0 w 49"/>
                <a:gd name="T11" fmla="*/ 18 h 42"/>
                <a:gd name="T12" fmla="*/ 7 w 49"/>
                <a:gd name="T13" fmla="*/ 27 h 42"/>
                <a:gd name="T14" fmla="*/ 7 w 49"/>
                <a:gd name="T15" fmla="*/ 35 h 42"/>
                <a:gd name="T16" fmla="*/ 14 w 49"/>
                <a:gd name="T17" fmla="*/ 41 h 42"/>
                <a:gd name="T18" fmla="*/ 25 w 49"/>
                <a:gd name="T19" fmla="*/ 35 h 42"/>
                <a:gd name="T20" fmla="*/ 41 w 49"/>
                <a:gd name="T21" fmla="*/ 39 h 42"/>
                <a:gd name="T22" fmla="*/ 48 w 49"/>
                <a:gd name="T23" fmla="*/ 18 h 4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9"/>
                <a:gd name="T37" fmla="*/ 0 h 42"/>
                <a:gd name="T38" fmla="*/ 49 w 49"/>
                <a:gd name="T39" fmla="*/ 42 h 4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9" h="42">
                  <a:moveTo>
                    <a:pt x="48" y="18"/>
                  </a:moveTo>
                  <a:lnTo>
                    <a:pt x="37" y="18"/>
                  </a:lnTo>
                  <a:lnTo>
                    <a:pt x="25" y="0"/>
                  </a:lnTo>
                  <a:lnTo>
                    <a:pt x="14" y="12"/>
                  </a:lnTo>
                  <a:lnTo>
                    <a:pt x="2" y="8"/>
                  </a:lnTo>
                  <a:lnTo>
                    <a:pt x="0" y="18"/>
                  </a:lnTo>
                  <a:lnTo>
                    <a:pt x="7" y="27"/>
                  </a:lnTo>
                  <a:lnTo>
                    <a:pt x="7" y="35"/>
                  </a:lnTo>
                  <a:lnTo>
                    <a:pt x="14" y="41"/>
                  </a:lnTo>
                  <a:lnTo>
                    <a:pt x="25" y="35"/>
                  </a:lnTo>
                  <a:lnTo>
                    <a:pt x="41" y="39"/>
                  </a:lnTo>
                  <a:lnTo>
                    <a:pt x="48" y="18"/>
                  </a:lnTo>
                </a:path>
              </a:pathLst>
            </a:custGeom>
            <a:solidFill>
              <a:srgbClr val="FF33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91" name="Freeform 56"/>
            <p:cNvSpPr>
              <a:spLocks/>
            </p:cNvSpPr>
            <p:nvPr/>
          </p:nvSpPr>
          <p:spPr bwMode="auto">
            <a:xfrm>
              <a:off x="4425" y="1136"/>
              <a:ext cx="65" cy="44"/>
            </a:xfrm>
            <a:custGeom>
              <a:avLst/>
              <a:gdLst>
                <a:gd name="T0" fmla="*/ 7 w 65"/>
                <a:gd name="T1" fmla="*/ 0 h 44"/>
                <a:gd name="T2" fmla="*/ 0 w 65"/>
                <a:gd name="T3" fmla="*/ 4 h 44"/>
                <a:gd name="T4" fmla="*/ 22 w 65"/>
                <a:gd name="T5" fmla="*/ 27 h 44"/>
                <a:gd name="T6" fmla="*/ 31 w 65"/>
                <a:gd name="T7" fmla="*/ 27 h 44"/>
                <a:gd name="T8" fmla="*/ 57 w 65"/>
                <a:gd name="T9" fmla="*/ 43 h 44"/>
                <a:gd name="T10" fmla="*/ 64 w 65"/>
                <a:gd name="T11" fmla="*/ 35 h 44"/>
                <a:gd name="T12" fmla="*/ 57 w 65"/>
                <a:gd name="T13" fmla="*/ 18 h 44"/>
                <a:gd name="T14" fmla="*/ 57 w 65"/>
                <a:gd name="T15" fmla="*/ 8 h 44"/>
                <a:gd name="T16" fmla="*/ 38 w 65"/>
                <a:gd name="T17" fmla="*/ 8 h 44"/>
                <a:gd name="T18" fmla="*/ 22 w 65"/>
                <a:gd name="T19" fmla="*/ 0 h 44"/>
                <a:gd name="T20" fmla="*/ 7 w 65"/>
                <a:gd name="T21" fmla="*/ 0 h 4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5"/>
                <a:gd name="T34" fmla="*/ 0 h 44"/>
                <a:gd name="T35" fmla="*/ 65 w 65"/>
                <a:gd name="T36" fmla="*/ 44 h 4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5" h="44">
                  <a:moveTo>
                    <a:pt x="7" y="0"/>
                  </a:moveTo>
                  <a:lnTo>
                    <a:pt x="0" y="4"/>
                  </a:lnTo>
                  <a:lnTo>
                    <a:pt x="22" y="27"/>
                  </a:lnTo>
                  <a:lnTo>
                    <a:pt x="31" y="27"/>
                  </a:lnTo>
                  <a:lnTo>
                    <a:pt x="57" y="43"/>
                  </a:lnTo>
                  <a:lnTo>
                    <a:pt x="64" y="35"/>
                  </a:lnTo>
                  <a:lnTo>
                    <a:pt x="57" y="18"/>
                  </a:lnTo>
                  <a:lnTo>
                    <a:pt x="57" y="8"/>
                  </a:lnTo>
                  <a:lnTo>
                    <a:pt x="38" y="8"/>
                  </a:lnTo>
                  <a:lnTo>
                    <a:pt x="22" y="0"/>
                  </a:lnTo>
                  <a:lnTo>
                    <a:pt x="7" y="0"/>
                  </a:lnTo>
                </a:path>
              </a:pathLst>
            </a:custGeom>
            <a:solidFill>
              <a:srgbClr val="FF33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92" name="Freeform 57"/>
            <p:cNvSpPr>
              <a:spLocks/>
            </p:cNvSpPr>
            <p:nvPr/>
          </p:nvSpPr>
          <p:spPr bwMode="auto">
            <a:xfrm>
              <a:off x="4285" y="1162"/>
              <a:ext cx="42" cy="63"/>
            </a:xfrm>
            <a:custGeom>
              <a:avLst/>
              <a:gdLst>
                <a:gd name="T0" fmla="*/ 37 w 42"/>
                <a:gd name="T1" fmla="*/ 0 h 63"/>
                <a:gd name="T2" fmla="*/ 41 w 42"/>
                <a:gd name="T3" fmla="*/ 10 h 63"/>
                <a:gd name="T4" fmla="*/ 22 w 42"/>
                <a:gd name="T5" fmla="*/ 41 h 63"/>
                <a:gd name="T6" fmla="*/ 22 w 42"/>
                <a:gd name="T7" fmla="*/ 50 h 63"/>
                <a:gd name="T8" fmla="*/ 9 w 42"/>
                <a:gd name="T9" fmla="*/ 62 h 63"/>
                <a:gd name="T10" fmla="*/ 0 w 42"/>
                <a:gd name="T11" fmla="*/ 52 h 63"/>
                <a:gd name="T12" fmla="*/ 4 w 42"/>
                <a:gd name="T13" fmla="*/ 43 h 63"/>
                <a:gd name="T14" fmla="*/ 6 w 42"/>
                <a:gd name="T15" fmla="*/ 25 h 63"/>
                <a:gd name="T16" fmla="*/ 17 w 42"/>
                <a:gd name="T17" fmla="*/ 12 h 63"/>
                <a:gd name="T18" fmla="*/ 4 w 42"/>
                <a:gd name="T19" fmla="*/ 4 h 63"/>
                <a:gd name="T20" fmla="*/ 11 w 42"/>
                <a:gd name="T21" fmla="*/ 0 h 63"/>
                <a:gd name="T22" fmla="*/ 24 w 42"/>
                <a:gd name="T23" fmla="*/ 6 h 63"/>
                <a:gd name="T24" fmla="*/ 37 w 42"/>
                <a:gd name="T25" fmla="*/ 0 h 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2"/>
                <a:gd name="T40" fmla="*/ 0 h 63"/>
                <a:gd name="T41" fmla="*/ 42 w 42"/>
                <a:gd name="T42" fmla="*/ 63 h 6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2" h="63">
                  <a:moveTo>
                    <a:pt x="37" y="0"/>
                  </a:moveTo>
                  <a:lnTo>
                    <a:pt x="41" y="10"/>
                  </a:lnTo>
                  <a:lnTo>
                    <a:pt x="22" y="41"/>
                  </a:lnTo>
                  <a:lnTo>
                    <a:pt x="22" y="50"/>
                  </a:lnTo>
                  <a:lnTo>
                    <a:pt x="9" y="62"/>
                  </a:lnTo>
                  <a:lnTo>
                    <a:pt x="0" y="52"/>
                  </a:lnTo>
                  <a:lnTo>
                    <a:pt x="4" y="43"/>
                  </a:lnTo>
                  <a:lnTo>
                    <a:pt x="6" y="25"/>
                  </a:lnTo>
                  <a:lnTo>
                    <a:pt x="17" y="12"/>
                  </a:lnTo>
                  <a:lnTo>
                    <a:pt x="4" y="4"/>
                  </a:lnTo>
                  <a:lnTo>
                    <a:pt x="11" y="0"/>
                  </a:lnTo>
                  <a:lnTo>
                    <a:pt x="24" y="6"/>
                  </a:lnTo>
                  <a:lnTo>
                    <a:pt x="37" y="0"/>
                  </a:lnTo>
                </a:path>
              </a:pathLst>
            </a:custGeom>
            <a:solidFill>
              <a:srgbClr val="FF33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93" name="Freeform 58"/>
            <p:cNvSpPr>
              <a:spLocks/>
            </p:cNvSpPr>
            <p:nvPr/>
          </p:nvSpPr>
          <p:spPr bwMode="auto">
            <a:xfrm>
              <a:off x="4306" y="1202"/>
              <a:ext cx="38" cy="60"/>
            </a:xfrm>
            <a:custGeom>
              <a:avLst/>
              <a:gdLst>
                <a:gd name="T0" fmla="*/ 30 w 38"/>
                <a:gd name="T1" fmla="*/ 0 h 60"/>
                <a:gd name="T2" fmla="*/ 24 w 38"/>
                <a:gd name="T3" fmla="*/ 0 h 60"/>
                <a:gd name="T4" fmla="*/ 24 w 38"/>
                <a:gd name="T5" fmla="*/ 4 h 60"/>
                <a:gd name="T6" fmla="*/ 24 w 38"/>
                <a:gd name="T7" fmla="*/ 6 h 60"/>
                <a:gd name="T8" fmla="*/ 24 w 38"/>
                <a:gd name="T9" fmla="*/ 10 h 60"/>
                <a:gd name="T10" fmla="*/ 17 w 38"/>
                <a:gd name="T11" fmla="*/ 22 h 60"/>
                <a:gd name="T12" fmla="*/ 7 w 38"/>
                <a:gd name="T13" fmla="*/ 31 h 60"/>
                <a:gd name="T14" fmla="*/ 9 w 38"/>
                <a:gd name="T15" fmla="*/ 39 h 60"/>
                <a:gd name="T16" fmla="*/ 0 w 38"/>
                <a:gd name="T17" fmla="*/ 51 h 60"/>
                <a:gd name="T18" fmla="*/ 9 w 38"/>
                <a:gd name="T19" fmla="*/ 59 h 60"/>
                <a:gd name="T20" fmla="*/ 30 w 38"/>
                <a:gd name="T21" fmla="*/ 26 h 60"/>
                <a:gd name="T22" fmla="*/ 30 w 38"/>
                <a:gd name="T23" fmla="*/ 18 h 60"/>
                <a:gd name="T24" fmla="*/ 37 w 38"/>
                <a:gd name="T25" fmla="*/ 10 h 60"/>
                <a:gd name="T26" fmla="*/ 30 w 38"/>
                <a:gd name="T27" fmla="*/ 0 h 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8"/>
                <a:gd name="T43" fmla="*/ 0 h 60"/>
                <a:gd name="T44" fmla="*/ 38 w 38"/>
                <a:gd name="T45" fmla="*/ 60 h 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8" h="60">
                  <a:moveTo>
                    <a:pt x="30" y="0"/>
                  </a:moveTo>
                  <a:lnTo>
                    <a:pt x="24" y="0"/>
                  </a:lnTo>
                  <a:lnTo>
                    <a:pt x="24" y="4"/>
                  </a:lnTo>
                  <a:lnTo>
                    <a:pt x="24" y="6"/>
                  </a:lnTo>
                  <a:lnTo>
                    <a:pt x="24" y="10"/>
                  </a:lnTo>
                  <a:lnTo>
                    <a:pt x="17" y="22"/>
                  </a:lnTo>
                  <a:lnTo>
                    <a:pt x="7" y="31"/>
                  </a:lnTo>
                  <a:lnTo>
                    <a:pt x="9" y="39"/>
                  </a:lnTo>
                  <a:lnTo>
                    <a:pt x="0" y="51"/>
                  </a:lnTo>
                  <a:lnTo>
                    <a:pt x="9" y="59"/>
                  </a:lnTo>
                  <a:lnTo>
                    <a:pt x="30" y="26"/>
                  </a:lnTo>
                  <a:lnTo>
                    <a:pt x="30" y="18"/>
                  </a:lnTo>
                  <a:lnTo>
                    <a:pt x="37" y="10"/>
                  </a:lnTo>
                  <a:lnTo>
                    <a:pt x="30" y="0"/>
                  </a:lnTo>
                </a:path>
              </a:pathLst>
            </a:custGeom>
            <a:solidFill>
              <a:srgbClr val="FF33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94" name="Freeform 59"/>
            <p:cNvSpPr>
              <a:spLocks/>
            </p:cNvSpPr>
            <p:nvPr/>
          </p:nvSpPr>
          <p:spPr bwMode="auto">
            <a:xfrm>
              <a:off x="4190" y="1273"/>
              <a:ext cx="50" cy="85"/>
            </a:xfrm>
            <a:custGeom>
              <a:avLst/>
              <a:gdLst>
                <a:gd name="T0" fmla="*/ 31 w 50"/>
                <a:gd name="T1" fmla="*/ 2 h 85"/>
                <a:gd name="T2" fmla="*/ 27 w 50"/>
                <a:gd name="T3" fmla="*/ 4 h 85"/>
                <a:gd name="T4" fmla="*/ 18 w 50"/>
                <a:gd name="T5" fmla="*/ 0 h 85"/>
                <a:gd name="T6" fmla="*/ 4 w 50"/>
                <a:gd name="T7" fmla="*/ 2 h 85"/>
                <a:gd name="T8" fmla="*/ 4 w 50"/>
                <a:gd name="T9" fmla="*/ 23 h 85"/>
                <a:gd name="T10" fmla="*/ 11 w 50"/>
                <a:gd name="T11" fmla="*/ 25 h 85"/>
                <a:gd name="T12" fmla="*/ 11 w 50"/>
                <a:gd name="T13" fmla="*/ 16 h 85"/>
                <a:gd name="T14" fmla="*/ 25 w 50"/>
                <a:gd name="T15" fmla="*/ 31 h 85"/>
                <a:gd name="T16" fmla="*/ 20 w 50"/>
                <a:gd name="T17" fmla="*/ 41 h 85"/>
                <a:gd name="T18" fmla="*/ 11 w 50"/>
                <a:gd name="T19" fmla="*/ 49 h 85"/>
                <a:gd name="T20" fmla="*/ 7 w 50"/>
                <a:gd name="T21" fmla="*/ 66 h 85"/>
                <a:gd name="T22" fmla="*/ 0 w 50"/>
                <a:gd name="T23" fmla="*/ 74 h 85"/>
                <a:gd name="T24" fmla="*/ 9 w 50"/>
                <a:gd name="T25" fmla="*/ 84 h 85"/>
                <a:gd name="T26" fmla="*/ 33 w 50"/>
                <a:gd name="T27" fmla="*/ 68 h 85"/>
                <a:gd name="T28" fmla="*/ 25 w 50"/>
                <a:gd name="T29" fmla="*/ 55 h 85"/>
                <a:gd name="T30" fmla="*/ 31 w 50"/>
                <a:gd name="T31" fmla="*/ 37 h 85"/>
                <a:gd name="T32" fmla="*/ 47 w 50"/>
                <a:gd name="T33" fmla="*/ 29 h 85"/>
                <a:gd name="T34" fmla="*/ 49 w 50"/>
                <a:gd name="T35" fmla="*/ 14 h 85"/>
                <a:gd name="T36" fmla="*/ 31 w 50"/>
                <a:gd name="T37" fmla="*/ 2 h 8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0"/>
                <a:gd name="T58" fmla="*/ 0 h 85"/>
                <a:gd name="T59" fmla="*/ 50 w 50"/>
                <a:gd name="T60" fmla="*/ 85 h 8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0" h="85">
                  <a:moveTo>
                    <a:pt x="31" y="2"/>
                  </a:moveTo>
                  <a:lnTo>
                    <a:pt x="27" y="4"/>
                  </a:lnTo>
                  <a:lnTo>
                    <a:pt x="18" y="0"/>
                  </a:lnTo>
                  <a:lnTo>
                    <a:pt x="4" y="2"/>
                  </a:lnTo>
                  <a:lnTo>
                    <a:pt x="4" y="23"/>
                  </a:lnTo>
                  <a:lnTo>
                    <a:pt x="11" y="25"/>
                  </a:lnTo>
                  <a:lnTo>
                    <a:pt x="11" y="16"/>
                  </a:lnTo>
                  <a:lnTo>
                    <a:pt x="25" y="31"/>
                  </a:lnTo>
                  <a:lnTo>
                    <a:pt x="20" y="41"/>
                  </a:lnTo>
                  <a:lnTo>
                    <a:pt x="11" y="49"/>
                  </a:lnTo>
                  <a:lnTo>
                    <a:pt x="7" y="66"/>
                  </a:lnTo>
                  <a:lnTo>
                    <a:pt x="0" y="74"/>
                  </a:lnTo>
                  <a:lnTo>
                    <a:pt x="9" y="84"/>
                  </a:lnTo>
                  <a:lnTo>
                    <a:pt x="33" y="68"/>
                  </a:lnTo>
                  <a:lnTo>
                    <a:pt x="25" y="55"/>
                  </a:lnTo>
                  <a:lnTo>
                    <a:pt x="31" y="37"/>
                  </a:lnTo>
                  <a:lnTo>
                    <a:pt x="47" y="29"/>
                  </a:lnTo>
                  <a:lnTo>
                    <a:pt x="49" y="14"/>
                  </a:lnTo>
                  <a:lnTo>
                    <a:pt x="31" y="2"/>
                  </a:lnTo>
                </a:path>
              </a:pathLst>
            </a:custGeom>
            <a:solidFill>
              <a:srgbClr val="FF33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95" name="Freeform 60"/>
            <p:cNvSpPr>
              <a:spLocks/>
            </p:cNvSpPr>
            <p:nvPr/>
          </p:nvSpPr>
          <p:spPr bwMode="auto">
            <a:xfrm>
              <a:off x="4219" y="1318"/>
              <a:ext cx="32" cy="52"/>
            </a:xfrm>
            <a:custGeom>
              <a:avLst/>
              <a:gdLst>
                <a:gd name="T0" fmla="*/ 20 w 32"/>
                <a:gd name="T1" fmla="*/ 0 h 52"/>
                <a:gd name="T2" fmla="*/ 31 w 32"/>
                <a:gd name="T3" fmla="*/ 12 h 52"/>
                <a:gd name="T4" fmla="*/ 24 w 32"/>
                <a:gd name="T5" fmla="*/ 24 h 52"/>
                <a:gd name="T6" fmla="*/ 22 w 32"/>
                <a:gd name="T7" fmla="*/ 37 h 52"/>
                <a:gd name="T8" fmla="*/ 7 w 32"/>
                <a:gd name="T9" fmla="*/ 51 h 52"/>
                <a:gd name="T10" fmla="*/ 0 w 32"/>
                <a:gd name="T11" fmla="*/ 41 h 52"/>
                <a:gd name="T12" fmla="*/ 7 w 32"/>
                <a:gd name="T13" fmla="*/ 22 h 52"/>
                <a:gd name="T14" fmla="*/ 20 w 32"/>
                <a:gd name="T15" fmla="*/ 0 h 5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2"/>
                <a:gd name="T25" fmla="*/ 0 h 52"/>
                <a:gd name="T26" fmla="*/ 32 w 32"/>
                <a:gd name="T27" fmla="*/ 52 h 5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2" h="52">
                  <a:moveTo>
                    <a:pt x="20" y="0"/>
                  </a:moveTo>
                  <a:lnTo>
                    <a:pt x="31" y="12"/>
                  </a:lnTo>
                  <a:lnTo>
                    <a:pt x="24" y="24"/>
                  </a:lnTo>
                  <a:lnTo>
                    <a:pt x="22" y="37"/>
                  </a:lnTo>
                  <a:lnTo>
                    <a:pt x="7" y="51"/>
                  </a:lnTo>
                  <a:lnTo>
                    <a:pt x="0" y="41"/>
                  </a:lnTo>
                  <a:lnTo>
                    <a:pt x="7" y="22"/>
                  </a:lnTo>
                  <a:lnTo>
                    <a:pt x="20" y="0"/>
                  </a:lnTo>
                </a:path>
              </a:pathLst>
            </a:custGeom>
            <a:solidFill>
              <a:srgbClr val="FF33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96" name="Freeform 61"/>
            <p:cNvSpPr>
              <a:spLocks/>
            </p:cNvSpPr>
            <p:nvPr/>
          </p:nvSpPr>
          <p:spPr bwMode="auto">
            <a:xfrm>
              <a:off x="4274" y="1273"/>
              <a:ext cx="33" cy="74"/>
            </a:xfrm>
            <a:custGeom>
              <a:avLst/>
              <a:gdLst>
                <a:gd name="T0" fmla="*/ 14 w 33"/>
                <a:gd name="T1" fmla="*/ 0 h 74"/>
                <a:gd name="T2" fmla="*/ 30 w 33"/>
                <a:gd name="T3" fmla="*/ 14 h 74"/>
                <a:gd name="T4" fmla="*/ 27 w 33"/>
                <a:gd name="T5" fmla="*/ 24 h 74"/>
                <a:gd name="T6" fmla="*/ 21 w 33"/>
                <a:gd name="T7" fmla="*/ 30 h 74"/>
                <a:gd name="T8" fmla="*/ 30 w 33"/>
                <a:gd name="T9" fmla="*/ 51 h 74"/>
                <a:gd name="T10" fmla="*/ 32 w 33"/>
                <a:gd name="T11" fmla="*/ 61 h 74"/>
                <a:gd name="T12" fmla="*/ 23 w 33"/>
                <a:gd name="T13" fmla="*/ 71 h 74"/>
                <a:gd name="T14" fmla="*/ 9 w 33"/>
                <a:gd name="T15" fmla="*/ 73 h 74"/>
                <a:gd name="T16" fmla="*/ 0 w 33"/>
                <a:gd name="T17" fmla="*/ 59 h 74"/>
                <a:gd name="T18" fmla="*/ 7 w 33"/>
                <a:gd name="T19" fmla="*/ 45 h 74"/>
                <a:gd name="T20" fmla="*/ 14 w 33"/>
                <a:gd name="T21" fmla="*/ 30 h 74"/>
                <a:gd name="T22" fmla="*/ 14 w 33"/>
                <a:gd name="T23" fmla="*/ 16 h 74"/>
                <a:gd name="T24" fmla="*/ 14 w 33"/>
                <a:gd name="T25" fmla="*/ 0 h 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3"/>
                <a:gd name="T40" fmla="*/ 0 h 74"/>
                <a:gd name="T41" fmla="*/ 33 w 33"/>
                <a:gd name="T42" fmla="*/ 74 h 7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3" h="74">
                  <a:moveTo>
                    <a:pt x="14" y="0"/>
                  </a:moveTo>
                  <a:lnTo>
                    <a:pt x="30" y="14"/>
                  </a:lnTo>
                  <a:lnTo>
                    <a:pt x="27" y="24"/>
                  </a:lnTo>
                  <a:lnTo>
                    <a:pt x="21" y="30"/>
                  </a:lnTo>
                  <a:lnTo>
                    <a:pt x="30" y="51"/>
                  </a:lnTo>
                  <a:lnTo>
                    <a:pt x="32" y="61"/>
                  </a:lnTo>
                  <a:lnTo>
                    <a:pt x="23" y="71"/>
                  </a:lnTo>
                  <a:lnTo>
                    <a:pt x="9" y="73"/>
                  </a:lnTo>
                  <a:lnTo>
                    <a:pt x="0" y="59"/>
                  </a:lnTo>
                  <a:lnTo>
                    <a:pt x="7" y="45"/>
                  </a:lnTo>
                  <a:lnTo>
                    <a:pt x="14" y="30"/>
                  </a:lnTo>
                  <a:lnTo>
                    <a:pt x="14" y="16"/>
                  </a:lnTo>
                  <a:lnTo>
                    <a:pt x="14" y="0"/>
                  </a:lnTo>
                </a:path>
              </a:pathLst>
            </a:custGeom>
            <a:solidFill>
              <a:srgbClr val="FF33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97" name="Freeform 62"/>
            <p:cNvSpPr>
              <a:spLocks/>
            </p:cNvSpPr>
            <p:nvPr/>
          </p:nvSpPr>
          <p:spPr bwMode="auto">
            <a:xfrm>
              <a:off x="4336" y="1158"/>
              <a:ext cx="176" cy="212"/>
            </a:xfrm>
            <a:custGeom>
              <a:avLst/>
              <a:gdLst>
                <a:gd name="T0" fmla="*/ 51 w 176"/>
                <a:gd name="T1" fmla="*/ 2 h 212"/>
                <a:gd name="T2" fmla="*/ 33 w 176"/>
                <a:gd name="T3" fmla="*/ 18 h 212"/>
                <a:gd name="T4" fmla="*/ 24 w 176"/>
                <a:gd name="T5" fmla="*/ 6 h 212"/>
                <a:gd name="T6" fmla="*/ 22 w 176"/>
                <a:gd name="T7" fmla="*/ 0 h 212"/>
                <a:gd name="T8" fmla="*/ 9 w 176"/>
                <a:gd name="T9" fmla="*/ 2 h 212"/>
                <a:gd name="T10" fmla="*/ 0 w 176"/>
                <a:gd name="T11" fmla="*/ 14 h 212"/>
                <a:gd name="T12" fmla="*/ 13 w 176"/>
                <a:gd name="T13" fmla="*/ 33 h 212"/>
                <a:gd name="T14" fmla="*/ 16 w 176"/>
                <a:gd name="T15" fmla="*/ 51 h 212"/>
                <a:gd name="T16" fmla="*/ 33 w 176"/>
                <a:gd name="T17" fmla="*/ 78 h 212"/>
                <a:gd name="T18" fmla="*/ 49 w 176"/>
                <a:gd name="T19" fmla="*/ 88 h 212"/>
                <a:gd name="T20" fmla="*/ 47 w 176"/>
                <a:gd name="T21" fmla="*/ 98 h 212"/>
                <a:gd name="T22" fmla="*/ 49 w 176"/>
                <a:gd name="T23" fmla="*/ 104 h 212"/>
                <a:gd name="T24" fmla="*/ 49 w 176"/>
                <a:gd name="T25" fmla="*/ 115 h 212"/>
                <a:gd name="T26" fmla="*/ 69 w 176"/>
                <a:gd name="T27" fmla="*/ 115 h 212"/>
                <a:gd name="T28" fmla="*/ 86 w 176"/>
                <a:gd name="T29" fmla="*/ 133 h 212"/>
                <a:gd name="T30" fmla="*/ 84 w 176"/>
                <a:gd name="T31" fmla="*/ 137 h 212"/>
                <a:gd name="T32" fmla="*/ 78 w 176"/>
                <a:gd name="T33" fmla="*/ 152 h 212"/>
                <a:gd name="T34" fmla="*/ 66 w 176"/>
                <a:gd name="T35" fmla="*/ 150 h 212"/>
                <a:gd name="T36" fmla="*/ 51 w 176"/>
                <a:gd name="T37" fmla="*/ 147 h 212"/>
                <a:gd name="T38" fmla="*/ 40 w 176"/>
                <a:gd name="T39" fmla="*/ 156 h 212"/>
                <a:gd name="T40" fmla="*/ 47 w 176"/>
                <a:gd name="T41" fmla="*/ 170 h 212"/>
                <a:gd name="T42" fmla="*/ 55 w 176"/>
                <a:gd name="T43" fmla="*/ 193 h 212"/>
                <a:gd name="T44" fmla="*/ 84 w 176"/>
                <a:gd name="T45" fmla="*/ 211 h 212"/>
                <a:gd name="T46" fmla="*/ 106 w 176"/>
                <a:gd name="T47" fmla="*/ 195 h 212"/>
                <a:gd name="T48" fmla="*/ 104 w 176"/>
                <a:gd name="T49" fmla="*/ 178 h 212"/>
                <a:gd name="T50" fmla="*/ 102 w 176"/>
                <a:gd name="T51" fmla="*/ 166 h 212"/>
                <a:gd name="T52" fmla="*/ 104 w 176"/>
                <a:gd name="T53" fmla="*/ 154 h 212"/>
                <a:gd name="T54" fmla="*/ 115 w 176"/>
                <a:gd name="T55" fmla="*/ 156 h 212"/>
                <a:gd name="T56" fmla="*/ 124 w 176"/>
                <a:gd name="T57" fmla="*/ 143 h 212"/>
                <a:gd name="T58" fmla="*/ 137 w 176"/>
                <a:gd name="T59" fmla="*/ 141 h 212"/>
                <a:gd name="T60" fmla="*/ 148 w 176"/>
                <a:gd name="T61" fmla="*/ 125 h 212"/>
                <a:gd name="T62" fmla="*/ 133 w 176"/>
                <a:gd name="T63" fmla="*/ 111 h 212"/>
                <a:gd name="T64" fmla="*/ 120 w 176"/>
                <a:gd name="T65" fmla="*/ 123 h 212"/>
                <a:gd name="T66" fmla="*/ 115 w 176"/>
                <a:gd name="T67" fmla="*/ 125 h 212"/>
                <a:gd name="T68" fmla="*/ 102 w 176"/>
                <a:gd name="T69" fmla="*/ 113 h 212"/>
                <a:gd name="T70" fmla="*/ 111 w 176"/>
                <a:gd name="T71" fmla="*/ 102 h 212"/>
                <a:gd name="T72" fmla="*/ 120 w 176"/>
                <a:gd name="T73" fmla="*/ 111 h 212"/>
                <a:gd name="T74" fmla="*/ 131 w 176"/>
                <a:gd name="T75" fmla="*/ 98 h 212"/>
                <a:gd name="T76" fmla="*/ 144 w 176"/>
                <a:gd name="T77" fmla="*/ 96 h 212"/>
                <a:gd name="T78" fmla="*/ 151 w 176"/>
                <a:gd name="T79" fmla="*/ 115 h 212"/>
                <a:gd name="T80" fmla="*/ 164 w 176"/>
                <a:gd name="T81" fmla="*/ 119 h 212"/>
                <a:gd name="T82" fmla="*/ 175 w 176"/>
                <a:gd name="T83" fmla="*/ 107 h 212"/>
                <a:gd name="T84" fmla="*/ 148 w 176"/>
                <a:gd name="T85" fmla="*/ 82 h 212"/>
                <a:gd name="T86" fmla="*/ 153 w 176"/>
                <a:gd name="T87" fmla="*/ 72 h 212"/>
                <a:gd name="T88" fmla="*/ 144 w 176"/>
                <a:gd name="T89" fmla="*/ 70 h 212"/>
                <a:gd name="T90" fmla="*/ 153 w 176"/>
                <a:gd name="T91" fmla="*/ 51 h 212"/>
                <a:gd name="T92" fmla="*/ 140 w 176"/>
                <a:gd name="T93" fmla="*/ 53 h 212"/>
                <a:gd name="T94" fmla="*/ 113 w 176"/>
                <a:gd name="T95" fmla="*/ 64 h 212"/>
                <a:gd name="T96" fmla="*/ 113 w 176"/>
                <a:gd name="T97" fmla="*/ 84 h 212"/>
                <a:gd name="T98" fmla="*/ 102 w 176"/>
                <a:gd name="T99" fmla="*/ 80 h 212"/>
                <a:gd name="T100" fmla="*/ 93 w 176"/>
                <a:gd name="T101" fmla="*/ 86 h 212"/>
                <a:gd name="T102" fmla="*/ 71 w 176"/>
                <a:gd name="T103" fmla="*/ 84 h 212"/>
                <a:gd name="T104" fmla="*/ 66 w 176"/>
                <a:gd name="T105" fmla="*/ 70 h 212"/>
                <a:gd name="T106" fmla="*/ 60 w 176"/>
                <a:gd name="T107" fmla="*/ 53 h 212"/>
                <a:gd name="T108" fmla="*/ 75 w 176"/>
                <a:gd name="T109" fmla="*/ 66 h 212"/>
                <a:gd name="T110" fmla="*/ 93 w 176"/>
                <a:gd name="T111" fmla="*/ 57 h 212"/>
                <a:gd name="T112" fmla="*/ 95 w 176"/>
                <a:gd name="T113" fmla="*/ 53 h 212"/>
                <a:gd name="T114" fmla="*/ 93 w 176"/>
                <a:gd name="T115" fmla="*/ 43 h 212"/>
                <a:gd name="T116" fmla="*/ 73 w 176"/>
                <a:gd name="T117" fmla="*/ 33 h 212"/>
                <a:gd name="T118" fmla="*/ 62 w 176"/>
                <a:gd name="T119" fmla="*/ 29 h 212"/>
                <a:gd name="T120" fmla="*/ 66 w 176"/>
                <a:gd name="T121" fmla="*/ 16 h 212"/>
                <a:gd name="T122" fmla="*/ 66 w 176"/>
                <a:gd name="T123" fmla="*/ 6 h 212"/>
                <a:gd name="T124" fmla="*/ 51 w 176"/>
                <a:gd name="T125" fmla="*/ 2 h 21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76"/>
                <a:gd name="T190" fmla="*/ 0 h 212"/>
                <a:gd name="T191" fmla="*/ 176 w 176"/>
                <a:gd name="T192" fmla="*/ 212 h 21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76" h="212">
                  <a:moveTo>
                    <a:pt x="51" y="2"/>
                  </a:moveTo>
                  <a:lnTo>
                    <a:pt x="33" y="18"/>
                  </a:lnTo>
                  <a:lnTo>
                    <a:pt x="24" y="6"/>
                  </a:lnTo>
                  <a:lnTo>
                    <a:pt x="22" y="0"/>
                  </a:lnTo>
                  <a:lnTo>
                    <a:pt x="9" y="2"/>
                  </a:lnTo>
                  <a:lnTo>
                    <a:pt x="0" y="14"/>
                  </a:lnTo>
                  <a:lnTo>
                    <a:pt x="13" y="33"/>
                  </a:lnTo>
                  <a:lnTo>
                    <a:pt x="16" y="51"/>
                  </a:lnTo>
                  <a:lnTo>
                    <a:pt x="33" y="78"/>
                  </a:lnTo>
                  <a:lnTo>
                    <a:pt x="49" y="88"/>
                  </a:lnTo>
                  <a:lnTo>
                    <a:pt x="47" y="98"/>
                  </a:lnTo>
                  <a:lnTo>
                    <a:pt x="49" y="104"/>
                  </a:lnTo>
                  <a:lnTo>
                    <a:pt x="49" y="115"/>
                  </a:lnTo>
                  <a:lnTo>
                    <a:pt x="69" y="115"/>
                  </a:lnTo>
                  <a:lnTo>
                    <a:pt x="86" y="133"/>
                  </a:lnTo>
                  <a:lnTo>
                    <a:pt x="84" y="137"/>
                  </a:lnTo>
                  <a:lnTo>
                    <a:pt x="78" y="152"/>
                  </a:lnTo>
                  <a:lnTo>
                    <a:pt x="66" y="150"/>
                  </a:lnTo>
                  <a:lnTo>
                    <a:pt x="51" y="147"/>
                  </a:lnTo>
                  <a:lnTo>
                    <a:pt x="40" y="156"/>
                  </a:lnTo>
                  <a:lnTo>
                    <a:pt x="47" y="170"/>
                  </a:lnTo>
                  <a:lnTo>
                    <a:pt x="55" y="193"/>
                  </a:lnTo>
                  <a:lnTo>
                    <a:pt x="84" y="211"/>
                  </a:lnTo>
                  <a:lnTo>
                    <a:pt x="106" y="195"/>
                  </a:lnTo>
                  <a:lnTo>
                    <a:pt x="104" y="178"/>
                  </a:lnTo>
                  <a:lnTo>
                    <a:pt x="102" y="166"/>
                  </a:lnTo>
                  <a:lnTo>
                    <a:pt x="104" y="154"/>
                  </a:lnTo>
                  <a:lnTo>
                    <a:pt x="115" y="156"/>
                  </a:lnTo>
                  <a:lnTo>
                    <a:pt x="124" y="143"/>
                  </a:lnTo>
                  <a:lnTo>
                    <a:pt x="137" y="141"/>
                  </a:lnTo>
                  <a:lnTo>
                    <a:pt x="148" y="125"/>
                  </a:lnTo>
                  <a:lnTo>
                    <a:pt x="133" y="111"/>
                  </a:lnTo>
                  <a:lnTo>
                    <a:pt x="120" y="123"/>
                  </a:lnTo>
                  <a:lnTo>
                    <a:pt x="115" y="125"/>
                  </a:lnTo>
                  <a:lnTo>
                    <a:pt x="102" y="113"/>
                  </a:lnTo>
                  <a:lnTo>
                    <a:pt x="111" y="102"/>
                  </a:lnTo>
                  <a:lnTo>
                    <a:pt x="120" y="111"/>
                  </a:lnTo>
                  <a:lnTo>
                    <a:pt x="131" y="98"/>
                  </a:lnTo>
                  <a:lnTo>
                    <a:pt x="144" y="96"/>
                  </a:lnTo>
                  <a:lnTo>
                    <a:pt x="151" y="115"/>
                  </a:lnTo>
                  <a:lnTo>
                    <a:pt x="164" y="119"/>
                  </a:lnTo>
                  <a:lnTo>
                    <a:pt x="175" y="107"/>
                  </a:lnTo>
                  <a:lnTo>
                    <a:pt x="148" y="82"/>
                  </a:lnTo>
                  <a:lnTo>
                    <a:pt x="153" y="72"/>
                  </a:lnTo>
                  <a:lnTo>
                    <a:pt x="144" y="70"/>
                  </a:lnTo>
                  <a:lnTo>
                    <a:pt x="153" y="51"/>
                  </a:lnTo>
                  <a:lnTo>
                    <a:pt x="140" y="53"/>
                  </a:lnTo>
                  <a:lnTo>
                    <a:pt x="113" y="64"/>
                  </a:lnTo>
                  <a:lnTo>
                    <a:pt x="113" y="84"/>
                  </a:lnTo>
                  <a:lnTo>
                    <a:pt x="102" y="80"/>
                  </a:lnTo>
                  <a:lnTo>
                    <a:pt x="93" y="86"/>
                  </a:lnTo>
                  <a:lnTo>
                    <a:pt x="71" y="84"/>
                  </a:lnTo>
                  <a:lnTo>
                    <a:pt x="66" y="70"/>
                  </a:lnTo>
                  <a:lnTo>
                    <a:pt x="60" y="53"/>
                  </a:lnTo>
                  <a:lnTo>
                    <a:pt x="75" y="66"/>
                  </a:lnTo>
                  <a:lnTo>
                    <a:pt x="93" y="57"/>
                  </a:lnTo>
                  <a:lnTo>
                    <a:pt x="95" y="53"/>
                  </a:lnTo>
                  <a:lnTo>
                    <a:pt x="93" y="43"/>
                  </a:lnTo>
                  <a:lnTo>
                    <a:pt x="73" y="33"/>
                  </a:lnTo>
                  <a:lnTo>
                    <a:pt x="62" y="29"/>
                  </a:lnTo>
                  <a:lnTo>
                    <a:pt x="66" y="16"/>
                  </a:lnTo>
                  <a:lnTo>
                    <a:pt x="66" y="6"/>
                  </a:lnTo>
                  <a:lnTo>
                    <a:pt x="51" y="2"/>
                  </a:lnTo>
                </a:path>
              </a:pathLst>
            </a:custGeom>
            <a:solidFill>
              <a:srgbClr val="FF33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98" name="Freeform 63"/>
            <p:cNvSpPr>
              <a:spLocks/>
            </p:cNvSpPr>
            <p:nvPr/>
          </p:nvSpPr>
          <p:spPr bwMode="auto">
            <a:xfrm>
              <a:off x="4314" y="1269"/>
              <a:ext cx="57" cy="55"/>
            </a:xfrm>
            <a:custGeom>
              <a:avLst/>
              <a:gdLst>
                <a:gd name="T0" fmla="*/ 49 w 57"/>
                <a:gd name="T1" fmla="*/ 0 h 55"/>
                <a:gd name="T2" fmla="*/ 56 w 57"/>
                <a:gd name="T3" fmla="*/ 6 h 55"/>
                <a:gd name="T4" fmla="*/ 56 w 57"/>
                <a:gd name="T5" fmla="*/ 19 h 55"/>
                <a:gd name="T6" fmla="*/ 54 w 57"/>
                <a:gd name="T7" fmla="*/ 29 h 55"/>
                <a:gd name="T8" fmla="*/ 27 w 57"/>
                <a:gd name="T9" fmla="*/ 46 h 55"/>
                <a:gd name="T10" fmla="*/ 11 w 57"/>
                <a:gd name="T11" fmla="*/ 54 h 55"/>
                <a:gd name="T12" fmla="*/ 0 w 57"/>
                <a:gd name="T13" fmla="*/ 42 h 55"/>
                <a:gd name="T14" fmla="*/ 9 w 57"/>
                <a:gd name="T15" fmla="*/ 27 h 55"/>
                <a:gd name="T16" fmla="*/ 22 w 57"/>
                <a:gd name="T17" fmla="*/ 19 h 55"/>
                <a:gd name="T18" fmla="*/ 49 w 57"/>
                <a:gd name="T19" fmla="*/ 0 h 5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7"/>
                <a:gd name="T31" fmla="*/ 0 h 55"/>
                <a:gd name="T32" fmla="*/ 57 w 57"/>
                <a:gd name="T33" fmla="*/ 55 h 5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7" h="55">
                  <a:moveTo>
                    <a:pt x="49" y="0"/>
                  </a:moveTo>
                  <a:lnTo>
                    <a:pt x="56" y="6"/>
                  </a:lnTo>
                  <a:lnTo>
                    <a:pt x="56" y="19"/>
                  </a:lnTo>
                  <a:lnTo>
                    <a:pt x="54" y="29"/>
                  </a:lnTo>
                  <a:lnTo>
                    <a:pt x="27" y="46"/>
                  </a:lnTo>
                  <a:lnTo>
                    <a:pt x="11" y="54"/>
                  </a:lnTo>
                  <a:lnTo>
                    <a:pt x="0" y="42"/>
                  </a:lnTo>
                  <a:lnTo>
                    <a:pt x="9" y="27"/>
                  </a:lnTo>
                  <a:lnTo>
                    <a:pt x="22" y="19"/>
                  </a:lnTo>
                  <a:lnTo>
                    <a:pt x="49" y="0"/>
                  </a:lnTo>
                </a:path>
              </a:pathLst>
            </a:custGeom>
            <a:solidFill>
              <a:srgbClr val="FF33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91" name="Freeform 64"/>
          <p:cNvSpPr>
            <a:spLocks/>
          </p:cNvSpPr>
          <p:nvPr/>
        </p:nvSpPr>
        <p:spPr bwMode="auto">
          <a:xfrm>
            <a:off x="5727700" y="5559425"/>
            <a:ext cx="38100" cy="44450"/>
          </a:xfrm>
          <a:custGeom>
            <a:avLst/>
            <a:gdLst>
              <a:gd name="T0" fmla="*/ 2147483647 w 27"/>
              <a:gd name="T1" fmla="*/ 0 h 28"/>
              <a:gd name="T2" fmla="*/ 2147483647 w 27"/>
              <a:gd name="T3" fmla="*/ 2147483647 h 28"/>
              <a:gd name="T4" fmla="*/ 2147483647 w 27"/>
              <a:gd name="T5" fmla="*/ 2147483647 h 28"/>
              <a:gd name="T6" fmla="*/ 2147483647 w 27"/>
              <a:gd name="T7" fmla="*/ 2147483647 h 28"/>
              <a:gd name="T8" fmla="*/ 2147483647 w 27"/>
              <a:gd name="T9" fmla="*/ 2147483647 h 28"/>
              <a:gd name="T10" fmla="*/ 2147483647 w 27"/>
              <a:gd name="T11" fmla="*/ 2147483647 h 28"/>
              <a:gd name="T12" fmla="*/ 0 w 27"/>
              <a:gd name="T13" fmla="*/ 2147483647 h 28"/>
              <a:gd name="T14" fmla="*/ 2147483647 w 27"/>
              <a:gd name="T15" fmla="*/ 0 h 2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7"/>
              <a:gd name="T25" fmla="*/ 0 h 28"/>
              <a:gd name="T26" fmla="*/ 27 w 27"/>
              <a:gd name="T27" fmla="*/ 28 h 2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7" h="28">
                <a:moveTo>
                  <a:pt x="20" y="0"/>
                </a:moveTo>
                <a:lnTo>
                  <a:pt x="26" y="8"/>
                </a:lnTo>
                <a:lnTo>
                  <a:pt x="24" y="19"/>
                </a:lnTo>
                <a:lnTo>
                  <a:pt x="26" y="25"/>
                </a:lnTo>
                <a:lnTo>
                  <a:pt x="20" y="27"/>
                </a:lnTo>
                <a:lnTo>
                  <a:pt x="7" y="25"/>
                </a:lnTo>
                <a:lnTo>
                  <a:pt x="0" y="17"/>
                </a:lnTo>
                <a:lnTo>
                  <a:pt x="20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92" name="Freeform 65"/>
          <p:cNvSpPr>
            <a:spLocks/>
          </p:cNvSpPr>
          <p:nvPr/>
        </p:nvSpPr>
        <p:spPr bwMode="auto">
          <a:xfrm>
            <a:off x="5805488" y="5580063"/>
            <a:ext cx="298450" cy="274637"/>
          </a:xfrm>
          <a:custGeom>
            <a:avLst/>
            <a:gdLst>
              <a:gd name="T0" fmla="*/ 2147483647 w 212"/>
              <a:gd name="T1" fmla="*/ 2147483647 h 173"/>
              <a:gd name="T2" fmla="*/ 2147483647 w 212"/>
              <a:gd name="T3" fmla="*/ 2147483647 h 173"/>
              <a:gd name="T4" fmla="*/ 2147483647 w 212"/>
              <a:gd name="T5" fmla="*/ 2147483647 h 173"/>
              <a:gd name="T6" fmla="*/ 2147483647 w 212"/>
              <a:gd name="T7" fmla="*/ 2147483647 h 173"/>
              <a:gd name="T8" fmla="*/ 2147483647 w 212"/>
              <a:gd name="T9" fmla="*/ 2147483647 h 173"/>
              <a:gd name="T10" fmla="*/ 0 w 212"/>
              <a:gd name="T11" fmla="*/ 2147483647 h 173"/>
              <a:gd name="T12" fmla="*/ 2147483647 w 212"/>
              <a:gd name="T13" fmla="*/ 2147483647 h 173"/>
              <a:gd name="T14" fmla="*/ 2147483647 w 212"/>
              <a:gd name="T15" fmla="*/ 2147483647 h 173"/>
              <a:gd name="T16" fmla="*/ 2147483647 w 212"/>
              <a:gd name="T17" fmla="*/ 2147483647 h 173"/>
              <a:gd name="T18" fmla="*/ 2147483647 w 212"/>
              <a:gd name="T19" fmla="*/ 2147483647 h 173"/>
              <a:gd name="T20" fmla="*/ 2147483647 w 212"/>
              <a:gd name="T21" fmla="*/ 2147483647 h 173"/>
              <a:gd name="T22" fmla="*/ 2147483647 w 212"/>
              <a:gd name="T23" fmla="*/ 2147483647 h 173"/>
              <a:gd name="T24" fmla="*/ 2147483647 w 212"/>
              <a:gd name="T25" fmla="*/ 2147483647 h 173"/>
              <a:gd name="T26" fmla="*/ 2147483647 w 212"/>
              <a:gd name="T27" fmla="*/ 2147483647 h 173"/>
              <a:gd name="T28" fmla="*/ 2147483647 w 212"/>
              <a:gd name="T29" fmla="*/ 2147483647 h 173"/>
              <a:gd name="T30" fmla="*/ 2147483647 w 212"/>
              <a:gd name="T31" fmla="*/ 2147483647 h 173"/>
              <a:gd name="T32" fmla="*/ 2147483647 w 212"/>
              <a:gd name="T33" fmla="*/ 2147483647 h 173"/>
              <a:gd name="T34" fmla="*/ 2147483647 w 212"/>
              <a:gd name="T35" fmla="*/ 2147483647 h 173"/>
              <a:gd name="T36" fmla="*/ 2147483647 w 212"/>
              <a:gd name="T37" fmla="*/ 2147483647 h 173"/>
              <a:gd name="T38" fmla="*/ 2147483647 w 212"/>
              <a:gd name="T39" fmla="*/ 2147483647 h 173"/>
              <a:gd name="T40" fmla="*/ 2147483647 w 212"/>
              <a:gd name="T41" fmla="*/ 2147483647 h 173"/>
              <a:gd name="T42" fmla="*/ 2147483647 w 212"/>
              <a:gd name="T43" fmla="*/ 2147483647 h 173"/>
              <a:gd name="T44" fmla="*/ 2147483647 w 212"/>
              <a:gd name="T45" fmla="*/ 2147483647 h 173"/>
              <a:gd name="T46" fmla="*/ 2147483647 w 212"/>
              <a:gd name="T47" fmla="*/ 2147483647 h 173"/>
              <a:gd name="T48" fmla="*/ 2147483647 w 212"/>
              <a:gd name="T49" fmla="*/ 2147483647 h 173"/>
              <a:gd name="T50" fmla="*/ 2147483647 w 212"/>
              <a:gd name="T51" fmla="*/ 2147483647 h 173"/>
              <a:gd name="T52" fmla="*/ 2147483647 w 212"/>
              <a:gd name="T53" fmla="*/ 2147483647 h 173"/>
              <a:gd name="T54" fmla="*/ 2147483647 w 212"/>
              <a:gd name="T55" fmla="*/ 2147483647 h 173"/>
              <a:gd name="T56" fmla="*/ 2147483647 w 212"/>
              <a:gd name="T57" fmla="*/ 2147483647 h 173"/>
              <a:gd name="T58" fmla="*/ 2147483647 w 212"/>
              <a:gd name="T59" fmla="*/ 2147483647 h 173"/>
              <a:gd name="T60" fmla="*/ 2147483647 w 212"/>
              <a:gd name="T61" fmla="*/ 2147483647 h 173"/>
              <a:gd name="T62" fmla="*/ 2147483647 w 212"/>
              <a:gd name="T63" fmla="*/ 2147483647 h 173"/>
              <a:gd name="T64" fmla="*/ 2147483647 w 212"/>
              <a:gd name="T65" fmla="*/ 2147483647 h 173"/>
              <a:gd name="T66" fmla="*/ 2147483647 w 212"/>
              <a:gd name="T67" fmla="*/ 2147483647 h 173"/>
              <a:gd name="T68" fmla="*/ 2147483647 w 212"/>
              <a:gd name="T69" fmla="*/ 2147483647 h 173"/>
              <a:gd name="T70" fmla="*/ 2147483647 w 212"/>
              <a:gd name="T71" fmla="*/ 2147483647 h 173"/>
              <a:gd name="T72" fmla="*/ 2147483647 w 212"/>
              <a:gd name="T73" fmla="*/ 2147483647 h 173"/>
              <a:gd name="T74" fmla="*/ 2147483647 w 212"/>
              <a:gd name="T75" fmla="*/ 2147483647 h 173"/>
              <a:gd name="T76" fmla="*/ 2147483647 w 212"/>
              <a:gd name="T77" fmla="*/ 2147483647 h 173"/>
              <a:gd name="T78" fmla="*/ 2147483647 w 212"/>
              <a:gd name="T79" fmla="*/ 0 h 173"/>
              <a:gd name="T80" fmla="*/ 2147483647 w 212"/>
              <a:gd name="T81" fmla="*/ 2147483647 h 173"/>
              <a:gd name="T82" fmla="*/ 2147483647 w 212"/>
              <a:gd name="T83" fmla="*/ 2147483647 h 173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212"/>
              <a:gd name="T127" fmla="*/ 0 h 173"/>
              <a:gd name="T128" fmla="*/ 212 w 212"/>
              <a:gd name="T129" fmla="*/ 173 h 173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212" h="173">
                <a:moveTo>
                  <a:pt x="29" y="6"/>
                </a:moveTo>
                <a:lnTo>
                  <a:pt x="20" y="10"/>
                </a:lnTo>
                <a:lnTo>
                  <a:pt x="22" y="20"/>
                </a:lnTo>
                <a:lnTo>
                  <a:pt x="13" y="33"/>
                </a:lnTo>
                <a:lnTo>
                  <a:pt x="4" y="31"/>
                </a:lnTo>
                <a:lnTo>
                  <a:pt x="0" y="37"/>
                </a:lnTo>
                <a:lnTo>
                  <a:pt x="2" y="47"/>
                </a:lnTo>
                <a:lnTo>
                  <a:pt x="38" y="59"/>
                </a:lnTo>
                <a:lnTo>
                  <a:pt x="44" y="86"/>
                </a:lnTo>
                <a:lnTo>
                  <a:pt x="56" y="119"/>
                </a:lnTo>
                <a:lnTo>
                  <a:pt x="67" y="137"/>
                </a:lnTo>
                <a:lnTo>
                  <a:pt x="82" y="125"/>
                </a:lnTo>
                <a:lnTo>
                  <a:pt x="102" y="147"/>
                </a:lnTo>
                <a:lnTo>
                  <a:pt x="122" y="172"/>
                </a:lnTo>
                <a:lnTo>
                  <a:pt x="129" y="154"/>
                </a:lnTo>
                <a:lnTo>
                  <a:pt x="124" y="141"/>
                </a:lnTo>
                <a:lnTo>
                  <a:pt x="131" y="137"/>
                </a:lnTo>
                <a:lnTo>
                  <a:pt x="162" y="158"/>
                </a:lnTo>
                <a:lnTo>
                  <a:pt x="171" y="152"/>
                </a:lnTo>
                <a:lnTo>
                  <a:pt x="173" y="143"/>
                </a:lnTo>
                <a:lnTo>
                  <a:pt x="158" y="117"/>
                </a:lnTo>
                <a:lnTo>
                  <a:pt x="158" y="111"/>
                </a:lnTo>
                <a:lnTo>
                  <a:pt x="144" y="88"/>
                </a:lnTo>
                <a:lnTo>
                  <a:pt x="138" y="74"/>
                </a:lnTo>
                <a:lnTo>
                  <a:pt x="144" y="72"/>
                </a:lnTo>
                <a:lnTo>
                  <a:pt x="162" y="76"/>
                </a:lnTo>
                <a:lnTo>
                  <a:pt x="180" y="90"/>
                </a:lnTo>
                <a:lnTo>
                  <a:pt x="191" y="80"/>
                </a:lnTo>
                <a:lnTo>
                  <a:pt x="209" y="82"/>
                </a:lnTo>
                <a:lnTo>
                  <a:pt x="211" y="78"/>
                </a:lnTo>
                <a:lnTo>
                  <a:pt x="189" y="51"/>
                </a:lnTo>
                <a:lnTo>
                  <a:pt x="173" y="53"/>
                </a:lnTo>
                <a:lnTo>
                  <a:pt x="169" y="45"/>
                </a:lnTo>
                <a:lnTo>
                  <a:pt x="158" y="27"/>
                </a:lnTo>
                <a:lnTo>
                  <a:pt x="149" y="35"/>
                </a:lnTo>
                <a:lnTo>
                  <a:pt x="129" y="27"/>
                </a:lnTo>
                <a:lnTo>
                  <a:pt x="115" y="6"/>
                </a:lnTo>
                <a:lnTo>
                  <a:pt x="89" y="8"/>
                </a:lnTo>
                <a:lnTo>
                  <a:pt x="69" y="10"/>
                </a:lnTo>
                <a:lnTo>
                  <a:pt x="58" y="0"/>
                </a:lnTo>
                <a:lnTo>
                  <a:pt x="47" y="6"/>
                </a:lnTo>
                <a:lnTo>
                  <a:pt x="29" y="6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93" name="Freeform 66"/>
          <p:cNvSpPr>
            <a:spLocks/>
          </p:cNvSpPr>
          <p:nvPr/>
        </p:nvSpPr>
        <p:spPr bwMode="auto">
          <a:xfrm>
            <a:off x="5707063" y="5027613"/>
            <a:ext cx="692150" cy="644525"/>
          </a:xfrm>
          <a:custGeom>
            <a:avLst/>
            <a:gdLst>
              <a:gd name="T0" fmla="*/ 2147483647 w 491"/>
              <a:gd name="T1" fmla="*/ 2147483647 h 406"/>
              <a:gd name="T2" fmla="*/ 2147483647 w 491"/>
              <a:gd name="T3" fmla="*/ 2147483647 h 406"/>
              <a:gd name="T4" fmla="*/ 2147483647 w 491"/>
              <a:gd name="T5" fmla="*/ 2147483647 h 406"/>
              <a:gd name="T6" fmla="*/ 2147483647 w 491"/>
              <a:gd name="T7" fmla="*/ 2147483647 h 406"/>
              <a:gd name="T8" fmla="*/ 0 w 491"/>
              <a:gd name="T9" fmla="*/ 2147483647 h 406"/>
              <a:gd name="T10" fmla="*/ 2147483647 w 491"/>
              <a:gd name="T11" fmla="*/ 2147483647 h 406"/>
              <a:gd name="T12" fmla="*/ 2147483647 w 491"/>
              <a:gd name="T13" fmla="*/ 2147483647 h 406"/>
              <a:gd name="T14" fmla="*/ 2147483647 w 491"/>
              <a:gd name="T15" fmla="*/ 2147483647 h 406"/>
              <a:gd name="T16" fmla="*/ 2147483647 w 491"/>
              <a:gd name="T17" fmla="*/ 2147483647 h 406"/>
              <a:gd name="T18" fmla="*/ 2147483647 w 491"/>
              <a:gd name="T19" fmla="*/ 2147483647 h 406"/>
              <a:gd name="T20" fmla="*/ 2147483647 w 491"/>
              <a:gd name="T21" fmla="*/ 2147483647 h 406"/>
              <a:gd name="T22" fmla="*/ 2147483647 w 491"/>
              <a:gd name="T23" fmla="*/ 2147483647 h 406"/>
              <a:gd name="T24" fmla="*/ 2147483647 w 491"/>
              <a:gd name="T25" fmla="*/ 2147483647 h 406"/>
              <a:gd name="T26" fmla="*/ 2147483647 w 491"/>
              <a:gd name="T27" fmla="*/ 2147483647 h 406"/>
              <a:gd name="T28" fmla="*/ 2147483647 w 491"/>
              <a:gd name="T29" fmla="*/ 2147483647 h 406"/>
              <a:gd name="T30" fmla="*/ 2147483647 w 491"/>
              <a:gd name="T31" fmla="*/ 2147483647 h 406"/>
              <a:gd name="T32" fmla="*/ 2147483647 w 491"/>
              <a:gd name="T33" fmla="*/ 2147483647 h 406"/>
              <a:gd name="T34" fmla="*/ 2147483647 w 491"/>
              <a:gd name="T35" fmla="*/ 2147483647 h 406"/>
              <a:gd name="T36" fmla="*/ 2147483647 w 491"/>
              <a:gd name="T37" fmla="*/ 2147483647 h 406"/>
              <a:gd name="T38" fmla="*/ 2147483647 w 491"/>
              <a:gd name="T39" fmla="*/ 2147483647 h 406"/>
              <a:gd name="T40" fmla="*/ 2147483647 w 491"/>
              <a:gd name="T41" fmla="*/ 2147483647 h 406"/>
              <a:gd name="T42" fmla="*/ 2147483647 w 491"/>
              <a:gd name="T43" fmla="*/ 2147483647 h 406"/>
              <a:gd name="T44" fmla="*/ 2147483647 w 491"/>
              <a:gd name="T45" fmla="*/ 2147483647 h 406"/>
              <a:gd name="T46" fmla="*/ 2147483647 w 491"/>
              <a:gd name="T47" fmla="*/ 2147483647 h 406"/>
              <a:gd name="T48" fmla="*/ 2147483647 w 491"/>
              <a:gd name="T49" fmla="*/ 2147483647 h 406"/>
              <a:gd name="T50" fmla="*/ 2147483647 w 491"/>
              <a:gd name="T51" fmla="*/ 2147483647 h 406"/>
              <a:gd name="T52" fmla="*/ 2147483647 w 491"/>
              <a:gd name="T53" fmla="*/ 2147483647 h 406"/>
              <a:gd name="T54" fmla="*/ 2147483647 w 491"/>
              <a:gd name="T55" fmla="*/ 2147483647 h 406"/>
              <a:gd name="T56" fmla="*/ 2147483647 w 491"/>
              <a:gd name="T57" fmla="*/ 2147483647 h 406"/>
              <a:gd name="T58" fmla="*/ 2147483647 w 491"/>
              <a:gd name="T59" fmla="*/ 2147483647 h 406"/>
              <a:gd name="T60" fmla="*/ 2147483647 w 491"/>
              <a:gd name="T61" fmla="*/ 2147483647 h 406"/>
              <a:gd name="T62" fmla="*/ 2147483647 w 491"/>
              <a:gd name="T63" fmla="*/ 2147483647 h 406"/>
              <a:gd name="T64" fmla="*/ 2147483647 w 491"/>
              <a:gd name="T65" fmla="*/ 2147483647 h 406"/>
              <a:gd name="T66" fmla="*/ 2147483647 w 491"/>
              <a:gd name="T67" fmla="*/ 2147483647 h 406"/>
              <a:gd name="T68" fmla="*/ 2147483647 w 491"/>
              <a:gd name="T69" fmla="*/ 2147483647 h 406"/>
              <a:gd name="T70" fmla="*/ 2147483647 w 491"/>
              <a:gd name="T71" fmla="*/ 2147483647 h 406"/>
              <a:gd name="T72" fmla="*/ 2147483647 w 491"/>
              <a:gd name="T73" fmla="*/ 2147483647 h 406"/>
              <a:gd name="T74" fmla="*/ 2147483647 w 491"/>
              <a:gd name="T75" fmla="*/ 2147483647 h 406"/>
              <a:gd name="T76" fmla="*/ 2147483647 w 491"/>
              <a:gd name="T77" fmla="*/ 2147483647 h 406"/>
              <a:gd name="T78" fmla="*/ 2147483647 w 491"/>
              <a:gd name="T79" fmla="*/ 2147483647 h 406"/>
              <a:gd name="T80" fmla="*/ 2147483647 w 491"/>
              <a:gd name="T81" fmla="*/ 2147483647 h 406"/>
              <a:gd name="T82" fmla="*/ 2147483647 w 491"/>
              <a:gd name="T83" fmla="*/ 2147483647 h 406"/>
              <a:gd name="T84" fmla="*/ 2147483647 w 491"/>
              <a:gd name="T85" fmla="*/ 2147483647 h 406"/>
              <a:gd name="T86" fmla="*/ 2147483647 w 491"/>
              <a:gd name="T87" fmla="*/ 2147483647 h 406"/>
              <a:gd name="T88" fmla="*/ 2147483647 w 491"/>
              <a:gd name="T89" fmla="*/ 2147483647 h 406"/>
              <a:gd name="T90" fmla="*/ 2147483647 w 491"/>
              <a:gd name="T91" fmla="*/ 2147483647 h 406"/>
              <a:gd name="T92" fmla="*/ 2147483647 w 491"/>
              <a:gd name="T93" fmla="*/ 2147483647 h 406"/>
              <a:gd name="T94" fmla="*/ 2147483647 w 491"/>
              <a:gd name="T95" fmla="*/ 2147483647 h 406"/>
              <a:gd name="T96" fmla="*/ 2147483647 w 491"/>
              <a:gd name="T97" fmla="*/ 0 h 406"/>
              <a:gd name="T98" fmla="*/ 2147483647 w 491"/>
              <a:gd name="T99" fmla="*/ 2147483647 h 406"/>
              <a:gd name="T100" fmla="*/ 2147483647 w 491"/>
              <a:gd name="T101" fmla="*/ 2147483647 h 406"/>
              <a:gd name="T102" fmla="*/ 2147483647 w 491"/>
              <a:gd name="T103" fmla="*/ 2147483647 h 406"/>
              <a:gd name="T104" fmla="*/ 2147483647 w 491"/>
              <a:gd name="T105" fmla="*/ 2147483647 h 406"/>
              <a:gd name="T106" fmla="*/ 2147483647 w 491"/>
              <a:gd name="T107" fmla="*/ 2147483647 h 406"/>
              <a:gd name="T108" fmla="*/ 2147483647 w 491"/>
              <a:gd name="T109" fmla="*/ 2147483647 h 406"/>
              <a:gd name="T110" fmla="*/ 2147483647 w 491"/>
              <a:gd name="T111" fmla="*/ 2147483647 h 406"/>
              <a:gd name="T112" fmla="*/ 2147483647 w 491"/>
              <a:gd name="T113" fmla="*/ 2147483647 h 406"/>
              <a:gd name="T114" fmla="*/ 2147483647 w 491"/>
              <a:gd name="T115" fmla="*/ 2147483647 h 406"/>
              <a:gd name="T116" fmla="*/ 2147483647 w 491"/>
              <a:gd name="T117" fmla="*/ 2147483647 h 406"/>
              <a:gd name="T118" fmla="*/ 2147483647 w 491"/>
              <a:gd name="T119" fmla="*/ 2147483647 h 406"/>
              <a:gd name="T120" fmla="*/ 2147483647 w 491"/>
              <a:gd name="T121" fmla="*/ 2147483647 h 40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491"/>
              <a:gd name="T184" fmla="*/ 0 h 406"/>
              <a:gd name="T185" fmla="*/ 491 w 491"/>
              <a:gd name="T186" fmla="*/ 406 h 40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491" h="406">
                <a:moveTo>
                  <a:pt x="100" y="100"/>
                </a:moveTo>
                <a:lnTo>
                  <a:pt x="89" y="106"/>
                </a:lnTo>
                <a:lnTo>
                  <a:pt x="78" y="141"/>
                </a:lnTo>
                <a:lnTo>
                  <a:pt x="62" y="176"/>
                </a:lnTo>
                <a:lnTo>
                  <a:pt x="58" y="180"/>
                </a:lnTo>
                <a:lnTo>
                  <a:pt x="51" y="190"/>
                </a:lnTo>
                <a:lnTo>
                  <a:pt x="42" y="203"/>
                </a:lnTo>
                <a:lnTo>
                  <a:pt x="27" y="211"/>
                </a:lnTo>
                <a:lnTo>
                  <a:pt x="16" y="215"/>
                </a:lnTo>
                <a:lnTo>
                  <a:pt x="0" y="215"/>
                </a:lnTo>
                <a:lnTo>
                  <a:pt x="20" y="254"/>
                </a:lnTo>
                <a:lnTo>
                  <a:pt x="35" y="274"/>
                </a:lnTo>
                <a:lnTo>
                  <a:pt x="51" y="274"/>
                </a:lnTo>
                <a:lnTo>
                  <a:pt x="64" y="274"/>
                </a:lnTo>
                <a:lnTo>
                  <a:pt x="71" y="282"/>
                </a:lnTo>
                <a:lnTo>
                  <a:pt x="55" y="293"/>
                </a:lnTo>
                <a:lnTo>
                  <a:pt x="55" y="305"/>
                </a:lnTo>
                <a:lnTo>
                  <a:pt x="64" y="323"/>
                </a:lnTo>
                <a:lnTo>
                  <a:pt x="78" y="340"/>
                </a:lnTo>
                <a:lnTo>
                  <a:pt x="86" y="348"/>
                </a:lnTo>
                <a:lnTo>
                  <a:pt x="91" y="335"/>
                </a:lnTo>
                <a:lnTo>
                  <a:pt x="104" y="333"/>
                </a:lnTo>
                <a:lnTo>
                  <a:pt x="120" y="346"/>
                </a:lnTo>
                <a:lnTo>
                  <a:pt x="122" y="335"/>
                </a:lnTo>
                <a:lnTo>
                  <a:pt x="146" y="338"/>
                </a:lnTo>
                <a:lnTo>
                  <a:pt x="182" y="342"/>
                </a:lnTo>
                <a:lnTo>
                  <a:pt x="206" y="350"/>
                </a:lnTo>
                <a:lnTo>
                  <a:pt x="217" y="358"/>
                </a:lnTo>
                <a:lnTo>
                  <a:pt x="228" y="372"/>
                </a:lnTo>
                <a:lnTo>
                  <a:pt x="237" y="380"/>
                </a:lnTo>
                <a:lnTo>
                  <a:pt x="246" y="372"/>
                </a:lnTo>
                <a:lnTo>
                  <a:pt x="262" y="370"/>
                </a:lnTo>
                <a:lnTo>
                  <a:pt x="284" y="385"/>
                </a:lnTo>
                <a:lnTo>
                  <a:pt x="308" y="405"/>
                </a:lnTo>
                <a:lnTo>
                  <a:pt x="315" y="401"/>
                </a:lnTo>
                <a:lnTo>
                  <a:pt x="317" y="387"/>
                </a:lnTo>
                <a:lnTo>
                  <a:pt x="317" y="368"/>
                </a:lnTo>
                <a:lnTo>
                  <a:pt x="315" y="354"/>
                </a:lnTo>
                <a:lnTo>
                  <a:pt x="304" y="335"/>
                </a:lnTo>
                <a:lnTo>
                  <a:pt x="297" y="340"/>
                </a:lnTo>
                <a:lnTo>
                  <a:pt x="277" y="331"/>
                </a:lnTo>
                <a:lnTo>
                  <a:pt x="246" y="311"/>
                </a:lnTo>
                <a:lnTo>
                  <a:pt x="237" y="303"/>
                </a:lnTo>
                <a:lnTo>
                  <a:pt x="215" y="301"/>
                </a:lnTo>
                <a:lnTo>
                  <a:pt x="204" y="295"/>
                </a:lnTo>
                <a:lnTo>
                  <a:pt x="204" y="286"/>
                </a:lnTo>
                <a:lnTo>
                  <a:pt x="217" y="276"/>
                </a:lnTo>
                <a:lnTo>
                  <a:pt x="222" y="272"/>
                </a:lnTo>
                <a:lnTo>
                  <a:pt x="213" y="262"/>
                </a:lnTo>
                <a:lnTo>
                  <a:pt x="208" y="248"/>
                </a:lnTo>
                <a:lnTo>
                  <a:pt x="213" y="241"/>
                </a:lnTo>
                <a:lnTo>
                  <a:pt x="231" y="258"/>
                </a:lnTo>
                <a:lnTo>
                  <a:pt x="246" y="264"/>
                </a:lnTo>
                <a:lnTo>
                  <a:pt x="246" y="250"/>
                </a:lnTo>
                <a:lnTo>
                  <a:pt x="237" y="235"/>
                </a:lnTo>
                <a:lnTo>
                  <a:pt x="217" y="213"/>
                </a:lnTo>
                <a:lnTo>
                  <a:pt x="197" y="182"/>
                </a:lnTo>
                <a:lnTo>
                  <a:pt x="195" y="168"/>
                </a:lnTo>
                <a:lnTo>
                  <a:pt x="193" y="153"/>
                </a:lnTo>
                <a:lnTo>
                  <a:pt x="188" y="141"/>
                </a:lnTo>
                <a:lnTo>
                  <a:pt x="186" y="127"/>
                </a:lnTo>
                <a:lnTo>
                  <a:pt x="202" y="123"/>
                </a:lnTo>
                <a:lnTo>
                  <a:pt x="200" y="133"/>
                </a:lnTo>
                <a:lnTo>
                  <a:pt x="211" y="145"/>
                </a:lnTo>
                <a:lnTo>
                  <a:pt x="220" y="145"/>
                </a:lnTo>
                <a:lnTo>
                  <a:pt x="217" y="153"/>
                </a:lnTo>
                <a:lnTo>
                  <a:pt x="259" y="190"/>
                </a:lnTo>
                <a:lnTo>
                  <a:pt x="259" y="184"/>
                </a:lnTo>
                <a:lnTo>
                  <a:pt x="251" y="168"/>
                </a:lnTo>
                <a:lnTo>
                  <a:pt x="264" y="164"/>
                </a:lnTo>
                <a:lnTo>
                  <a:pt x="284" y="172"/>
                </a:lnTo>
                <a:lnTo>
                  <a:pt x="293" y="184"/>
                </a:lnTo>
                <a:lnTo>
                  <a:pt x="297" y="176"/>
                </a:lnTo>
                <a:lnTo>
                  <a:pt x="282" y="160"/>
                </a:lnTo>
                <a:lnTo>
                  <a:pt x="284" y="151"/>
                </a:lnTo>
                <a:lnTo>
                  <a:pt x="293" y="147"/>
                </a:lnTo>
                <a:lnTo>
                  <a:pt x="321" y="160"/>
                </a:lnTo>
                <a:lnTo>
                  <a:pt x="328" y="155"/>
                </a:lnTo>
                <a:lnTo>
                  <a:pt x="326" y="143"/>
                </a:lnTo>
                <a:lnTo>
                  <a:pt x="313" y="137"/>
                </a:lnTo>
                <a:lnTo>
                  <a:pt x="293" y="129"/>
                </a:lnTo>
                <a:lnTo>
                  <a:pt x="282" y="119"/>
                </a:lnTo>
                <a:lnTo>
                  <a:pt x="279" y="110"/>
                </a:lnTo>
                <a:lnTo>
                  <a:pt x="284" y="102"/>
                </a:lnTo>
                <a:lnTo>
                  <a:pt x="310" y="100"/>
                </a:lnTo>
                <a:lnTo>
                  <a:pt x="341" y="92"/>
                </a:lnTo>
                <a:lnTo>
                  <a:pt x="361" y="94"/>
                </a:lnTo>
                <a:lnTo>
                  <a:pt x="399" y="86"/>
                </a:lnTo>
                <a:lnTo>
                  <a:pt x="406" y="82"/>
                </a:lnTo>
                <a:lnTo>
                  <a:pt x="430" y="92"/>
                </a:lnTo>
                <a:lnTo>
                  <a:pt x="452" y="102"/>
                </a:lnTo>
                <a:lnTo>
                  <a:pt x="463" y="80"/>
                </a:lnTo>
                <a:lnTo>
                  <a:pt x="481" y="57"/>
                </a:lnTo>
                <a:lnTo>
                  <a:pt x="488" y="49"/>
                </a:lnTo>
                <a:lnTo>
                  <a:pt x="490" y="8"/>
                </a:lnTo>
                <a:lnTo>
                  <a:pt x="488" y="6"/>
                </a:lnTo>
                <a:lnTo>
                  <a:pt x="477" y="0"/>
                </a:lnTo>
                <a:lnTo>
                  <a:pt x="466" y="0"/>
                </a:lnTo>
                <a:lnTo>
                  <a:pt x="459" y="6"/>
                </a:lnTo>
                <a:lnTo>
                  <a:pt x="459" y="20"/>
                </a:lnTo>
                <a:lnTo>
                  <a:pt x="461" y="33"/>
                </a:lnTo>
                <a:lnTo>
                  <a:pt x="443" y="37"/>
                </a:lnTo>
                <a:lnTo>
                  <a:pt x="430" y="45"/>
                </a:lnTo>
                <a:lnTo>
                  <a:pt x="423" y="47"/>
                </a:lnTo>
                <a:lnTo>
                  <a:pt x="395" y="41"/>
                </a:lnTo>
                <a:lnTo>
                  <a:pt x="386" y="35"/>
                </a:lnTo>
                <a:lnTo>
                  <a:pt x="370" y="43"/>
                </a:lnTo>
                <a:lnTo>
                  <a:pt x="348" y="20"/>
                </a:lnTo>
                <a:lnTo>
                  <a:pt x="326" y="37"/>
                </a:lnTo>
                <a:lnTo>
                  <a:pt x="308" y="47"/>
                </a:lnTo>
                <a:lnTo>
                  <a:pt x="290" y="53"/>
                </a:lnTo>
                <a:lnTo>
                  <a:pt x="264" y="59"/>
                </a:lnTo>
                <a:lnTo>
                  <a:pt x="246" y="63"/>
                </a:lnTo>
                <a:lnTo>
                  <a:pt x="231" y="63"/>
                </a:lnTo>
                <a:lnTo>
                  <a:pt x="224" y="65"/>
                </a:lnTo>
                <a:lnTo>
                  <a:pt x="208" y="82"/>
                </a:lnTo>
                <a:lnTo>
                  <a:pt x="197" y="82"/>
                </a:lnTo>
                <a:lnTo>
                  <a:pt x="175" y="86"/>
                </a:lnTo>
                <a:lnTo>
                  <a:pt x="155" y="84"/>
                </a:lnTo>
                <a:lnTo>
                  <a:pt x="144" y="102"/>
                </a:lnTo>
                <a:lnTo>
                  <a:pt x="126" y="102"/>
                </a:lnTo>
                <a:lnTo>
                  <a:pt x="113" y="102"/>
                </a:lnTo>
                <a:lnTo>
                  <a:pt x="100" y="100"/>
                </a:lnTo>
              </a:path>
            </a:pathLst>
          </a:custGeom>
          <a:solidFill>
            <a:srgbClr val="FF33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94" name="Freeform 67"/>
          <p:cNvSpPr>
            <a:spLocks/>
          </p:cNvSpPr>
          <p:nvPr/>
        </p:nvSpPr>
        <p:spPr bwMode="auto">
          <a:xfrm>
            <a:off x="6051550" y="5468938"/>
            <a:ext cx="171450" cy="147637"/>
          </a:xfrm>
          <a:custGeom>
            <a:avLst/>
            <a:gdLst>
              <a:gd name="T0" fmla="*/ 2147483647 w 122"/>
              <a:gd name="T1" fmla="*/ 0 h 93"/>
              <a:gd name="T2" fmla="*/ 0 w 122"/>
              <a:gd name="T3" fmla="*/ 2147483647 h 93"/>
              <a:gd name="T4" fmla="*/ 2147483647 w 122"/>
              <a:gd name="T5" fmla="*/ 2147483647 h 93"/>
              <a:gd name="T6" fmla="*/ 2147483647 w 122"/>
              <a:gd name="T7" fmla="*/ 2147483647 h 93"/>
              <a:gd name="T8" fmla="*/ 2147483647 w 122"/>
              <a:gd name="T9" fmla="*/ 2147483647 h 93"/>
              <a:gd name="T10" fmla="*/ 2147483647 w 122"/>
              <a:gd name="T11" fmla="*/ 2147483647 h 93"/>
              <a:gd name="T12" fmla="*/ 2147483647 w 122"/>
              <a:gd name="T13" fmla="*/ 2147483647 h 93"/>
              <a:gd name="T14" fmla="*/ 2147483647 w 122"/>
              <a:gd name="T15" fmla="*/ 2147483647 h 93"/>
              <a:gd name="T16" fmla="*/ 2147483647 w 122"/>
              <a:gd name="T17" fmla="*/ 2147483647 h 93"/>
              <a:gd name="T18" fmla="*/ 2147483647 w 122"/>
              <a:gd name="T19" fmla="*/ 2147483647 h 93"/>
              <a:gd name="T20" fmla="*/ 2147483647 w 122"/>
              <a:gd name="T21" fmla="*/ 2147483647 h 93"/>
              <a:gd name="T22" fmla="*/ 2147483647 w 122"/>
              <a:gd name="T23" fmla="*/ 2147483647 h 93"/>
              <a:gd name="T24" fmla="*/ 2147483647 w 122"/>
              <a:gd name="T25" fmla="*/ 2147483647 h 93"/>
              <a:gd name="T26" fmla="*/ 2147483647 w 122"/>
              <a:gd name="T27" fmla="*/ 2147483647 h 93"/>
              <a:gd name="T28" fmla="*/ 2147483647 w 122"/>
              <a:gd name="T29" fmla="*/ 2147483647 h 93"/>
              <a:gd name="T30" fmla="*/ 2147483647 w 122"/>
              <a:gd name="T31" fmla="*/ 2147483647 h 93"/>
              <a:gd name="T32" fmla="*/ 2147483647 w 122"/>
              <a:gd name="T33" fmla="*/ 2147483647 h 93"/>
              <a:gd name="T34" fmla="*/ 2147483647 w 122"/>
              <a:gd name="T35" fmla="*/ 0 h 9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22"/>
              <a:gd name="T55" fmla="*/ 0 h 93"/>
              <a:gd name="T56" fmla="*/ 122 w 122"/>
              <a:gd name="T57" fmla="*/ 93 h 93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22" h="93">
                <a:moveTo>
                  <a:pt x="11" y="0"/>
                </a:moveTo>
                <a:lnTo>
                  <a:pt x="0" y="8"/>
                </a:lnTo>
                <a:lnTo>
                  <a:pt x="13" y="29"/>
                </a:lnTo>
                <a:lnTo>
                  <a:pt x="29" y="33"/>
                </a:lnTo>
                <a:lnTo>
                  <a:pt x="44" y="49"/>
                </a:lnTo>
                <a:lnTo>
                  <a:pt x="59" y="57"/>
                </a:lnTo>
                <a:lnTo>
                  <a:pt x="84" y="74"/>
                </a:lnTo>
                <a:lnTo>
                  <a:pt x="99" y="80"/>
                </a:lnTo>
                <a:lnTo>
                  <a:pt x="117" y="92"/>
                </a:lnTo>
                <a:lnTo>
                  <a:pt x="121" y="86"/>
                </a:lnTo>
                <a:lnTo>
                  <a:pt x="84" y="59"/>
                </a:lnTo>
                <a:lnTo>
                  <a:pt x="81" y="47"/>
                </a:lnTo>
                <a:lnTo>
                  <a:pt x="77" y="35"/>
                </a:lnTo>
                <a:lnTo>
                  <a:pt x="62" y="20"/>
                </a:lnTo>
                <a:lnTo>
                  <a:pt x="57" y="22"/>
                </a:lnTo>
                <a:lnTo>
                  <a:pt x="37" y="10"/>
                </a:lnTo>
                <a:lnTo>
                  <a:pt x="26" y="4"/>
                </a:lnTo>
                <a:lnTo>
                  <a:pt x="11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95" name="Freeform 68"/>
          <p:cNvSpPr>
            <a:spLocks/>
          </p:cNvSpPr>
          <p:nvPr/>
        </p:nvSpPr>
        <p:spPr bwMode="auto">
          <a:xfrm>
            <a:off x="6103938" y="5961063"/>
            <a:ext cx="325437" cy="92075"/>
          </a:xfrm>
          <a:custGeom>
            <a:avLst/>
            <a:gdLst>
              <a:gd name="T0" fmla="*/ 2147483647 w 230"/>
              <a:gd name="T1" fmla="*/ 2147483647 h 58"/>
              <a:gd name="T2" fmla="*/ 2147483647 w 230"/>
              <a:gd name="T3" fmla="*/ 2147483647 h 58"/>
              <a:gd name="T4" fmla="*/ 2147483647 w 230"/>
              <a:gd name="T5" fmla="*/ 2147483647 h 58"/>
              <a:gd name="T6" fmla="*/ 2147483647 w 230"/>
              <a:gd name="T7" fmla="*/ 2147483647 h 58"/>
              <a:gd name="T8" fmla="*/ 2147483647 w 230"/>
              <a:gd name="T9" fmla="*/ 2147483647 h 58"/>
              <a:gd name="T10" fmla="*/ 2147483647 w 230"/>
              <a:gd name="T11" fmla="*/ 2147483647 h 58"/>
              <a:gd name="T12" fmla="*/ 2147483647 w 230"/>
              <a:gd name="T13" fmla="*/ 2147483647 h 58"/>
              <a:gd name="T14" fmla="*/ 2147483647 w 230"/>
              <a:gd name="T15" fmla="*/ 2147483647 h 58"/>
              <a:gd name="T16" fmla="*/ 2147483647 w 230"/>
              <a:gd name="T17" fmla="*/ 2147483647 h 58"/>
              <a:gd name="T18" fmla="*/ 2147483647 w 230"/>
              <a:gd name="T19" fmla="*/ 2147483647 h 58"/>
              <a:gd name="T20" fmla="*/ 2147483647 w 230"/>
              <a:gd name="T21" fmla="*/ 2147483647 h 58"/>
              <a:gd name="T22" fmla="*/ 2147483647 w 230"/>
              <a:gd name="T23" fmla="*/ 2147483647 h 58"/>
              <a:gd name="T24" fmla="*/ 2147483647 w 230"/>
              <a:gd name="T25" fmla="*/ 2147483647 h 58"/>
              <a:gd name="T26" fmla="*/ 2147483647 w 230"/>
              <a:gd name="T27" fmla="*/ 2147483647 h 58"/>
              <a:gd name="T28" fmla="*/ 2147483647 w 230"/>
              <a:gd name="T29" fmla="*/ 2147483647 h 58"/>
              <a:gd name="T30" fmla="*/ 2147483647 w 230"/>
              <a:gd name="T31" fmla="*/ 2147483647 h 58"/>
              <a:gd name="T32" fmla="*/ 2147483647 w 230"/>
              <a:gd name="T33" fmla="*/ 2147483647 h 58"/>
              <a:gd name="T34" fmla="*/ 2147483647 w 230"/>
              <a:gd name="T35" fmla="*/ 2147483647 h 58"/>
              <a:gd name="T36" fmla="*/ 2147483647 w 230"/>
              <a:gd name="T37" fmla="*/ 2147483647 h 58"/>
              <a:gd name="T38" fmla="*/ 2147483647 w 230"/>
              <a:gd name="T39" fmla="*/ 2147483647 h 58"/>
              <a:gd name="T40" fmla="*/ 2147483647 w 230"/>
              <a:gd name="T41" fmla="*/ 2147483647 h 58"/>
              <a:gd name="T42" fmla="*/ 2147483647 w 230"/>
              <a:gd name="T43" fmla="*/ 2147483647 h 58"/>
              <a:gd name="T44" fmla="*/ 2147483647 w 230"/>
              <a:gd name="T45" fmla="*/ 2147483647 h 58"/>
              <a:gd name="T46" fmla="*/ 2147483647 w 230"/>
              <a:gd name="T47" fmla="*/ 2147483647 h 58"/>
              <a:gd name="T48" fmla="*/ 0 w 230"/>
              <a:gd name="T49" fmla="*/ 2147483647 h 58"/>
              <a:gd name="T50" fmla="*/ 2147483647 w 230"/>
              <a:gd name="T51" fmla="*/ 0 h 58"/>
              <a:gd name="T52" fmla="*/ 2147483647 w 230"/>
              <a:gd name="T53" fmla="*/ 2147483647 h 58"/>
              <a:gd name="T54" fmla="*/ 2147483647 w 230"/>
              <a:gd name="T55" fmla="*/ 2147483647 h 5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230"/>
              <a:gd name="T85" fmla="*/ 0 h 58"/>
              <a:gd name="T86" fmla="*/ 230 w 230"/>
              <a:gd name="T87" fmla="*/ 58 h 5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230" h="58">
                <a:moveTo>
                  <a:pt x="47" y="12"/>
                </a:moveTo>
                <a:lnTo>
                  <a:pt x="64" y="4"/>
                </a:lnTo>
                <a:lnTo>
                  <a:pt x="71" y="12"/>
                </a:lnTo>
                <a:lnTo>
                  <a:pt x="78" y="14"/>
                </a:lnTo>
                <a:lnTo>
                  <a:pt x="91" y="8"/>
                </a:lnTo>
                <a:lnTo>
                  <a:pt x="100" y="4"/>
                </a:lnTo>
                <a:lnTo>
                  <a:pt x="136" y="8"/>
                </a:lnTo>
                <a:lnTo>
                  <a:pt x="171" y="6"/>
                </a:lnTo>
                <a:lnTo>
                  <a:pt x="182" y="16"/>
                </a:lnTo>
                <a:lnTo>
                  <a:pt x="182" y="20"/>
                </a:lnTo>
                <a:lnTo>
                  <a:pt x="207" y="18"/>
                </a:lnTo>
                <a:lnTo>
                  <a:pt x="220" y="20"/>
                </a:lnTo>
                <a:lnTo>
                  <a:pt x="229" y="26"/>
                </a:lnTo>
                <a:lnTo>
                  <a:pt x="220" y="37"/>
                </a:lnTo>
                <a:lnTo>
                  <a:pt x="198" y="35"/>
                </a:lnTo>
                <a:lnTo>
                  <a:pt x="185" y="43"/>
                </a:lnTo>
                <a:lnTo>
                  <a:pt x="158" y="43"/>
                </a:lnTo>
                <a:lnTo>
                  <a:pt x="133" y="53"/>
                </a:lnTo>
                <a:lnTo>
                  <a:pt x="111" y="57"/>
                </a:lnTo>
                <a:lnTo>
                  <a:pt x="96" y="47"/>
                </a:lnTo>
                <a:lnTo>
                  <a:pt x="71" y="35"/>
                </a:lnTo>
                <a:lnTo>
                  <a:pt x="49" y="35"/>
                </a:lnTo>
                <a:lnTo>
                  <a:pt x="20" y="29"/>
                </a:lnTo>
                <a:lnTo>
                  <a:pt x="7" y="20"/>
                </a:lnTo>
                <a:lnTo>
                  <a:pt x="0" y="6"/>
                </a:lnTo>
                <a:lnTo>
                  <a:pt x="4" y="0"/>
                </a:lnTo>
                <a:lnTo>
                  <a:pt x="29" y="4"/>
                </a:lnTo>
                <a:lnTo>
                  <a:pt x="47" y="12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96" name="Freeform 69"/>
          <p:cNvSpPr>
            <a:spLocks/>
          </p:cNvSpPr>
          <p:nvPr/>
        </p:nvSpPr>
        <p:spPr bwMode="auto">
          <a:xfrm>
            <a:off x="6243638" y="5297488"/>
            <a:ext cx="49212" cy="50800"/>
          </a:xfrm>
          <a:custGeom>
            <a:avLst/>
            <a:gdLst>
              <a:gd name="T0" fmla="*/ 2147483647 w 34"/>
              <a:gd name="T1" fmla="*/ 0 h 32"/>
              <a:gd name="T2" fmla="*/ 2147483647 w 34"/>
              <a:gd name="T3" fmla="*/ 0 h 32"/>
              <a:gd name="T4" fmla="*/ 2147483647 w 34"/>
              <a:gd name="T5" fmla="*/ 2147483647 h 32"/>
              <a:gd name="T6" fmla="*/ 0 w 34"/>
              <a:gd name="T7" fmla="*/ 2147483647 h 32"/>
              <a:gd name="T8" fmla="*/ 0 w 34"/>
              <a:gd name="T9" fmla="*/ 2147483647 h 32"/>
              <a:gd name="T10" fmla="*/ 2147483647 w 34"/>
              <a:gd name="T11" fmla="*/ 2147483647 h 32"/>
              <a:gd name="T12" fmla="*/ 2147483647 w 34"/>
              <a:gd name="T13" fmla="*/ 2147483647 h 32"/>
              <a:gd name="T14" fmla="*/ 2147483647 w 34"/>
              <a:gd name="T15" fmla="*/ 0 h 3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4"/>
              <a:gd name="T25" fmla="*/ 0 h 32"/>
              <a:gd name="T26" fmla="*/ 34 w 34"/>
              <a:gd name="T27" fmla="*/ 32 h 3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4" h="32">
                <a:moveTo>
                  <a:pt x="33" y="0"/>
                </a:moveTo>
                <a:lnTo>
                  <a:pt x="11" y="0"/>
                </a:lnTo>
                <a:lnTo>
                  <a:pt x="2" y="6"/>
                </a:lnTo>
                <a:lnTo>
                  <a:pt x="0" y="17"/>
                </a:lnTo>
                <a:lnTo>
                  <a:pt x="0" y="29"/>
                </a:lnTo>
                <a:lnTo>
                  <a:pt x="9" y="31"/>
                </a:lnTo>
                <a:lnTo>
                  <a:pt x="29" y="19"/>
                </a:lnTo>
                <a:lnTo>
                  <a:pt x="33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97" name="Freeform 70"/>
          <p:cNvSpPr>
            <a:spLocks/>
          </p:cNvSpPr>
          <p:nvPr/>
        </p:nvSpPr>
        <p:spPr bwMode="auto">
          <a:xfrm>
            <a:off x="6572250" y="5738813"/>
            <a:ext cx="66675" cy="36512"/>
          </a:xfrm>
          <a:custGeom>
            <a:avLst/>
            <a:gdLst>
              <a:gd name="T0" fmla="*/ 2147483647 w 47"/>
              <a:gd name="T1" fmla="*/ 2147483647 h 23"/>
              <a:gd name="T2" fmla="*/ 2147483647 w 47"/>
              <a:gd name="T3" fmla="*/ 2147483647 h 23"/>
              <a:gd name="T4" fmla="*/ 2147483647 w 47"/>
              <a:gd name="T5" fmla="*/ 2147483647 h 23"/>
              <a:gd name="T6" fmla="*/ 0 w 47"/>
              <a:gd name="T7" fmla="*/ 2147483647 h 23"/>
              <a:gd name="T8" fmla="*/ 2147483647 w 47"/>
              <a:gd name="T9" fmla="*/ 2147483647 h 23"/>
              <a:gd name="T10" fmla="*/ 2147483647 w 47"/>
              <a:gd name="T11" fmla="*/ 0 h 23"/>
              <a:gd name="T12" fmla="*/ 2147483647 w 47"/>
              <a:gd name="T13" fmla="*/ 2147483647 h 2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"/>
              <a:gd name="T22" fmla="*/ 0 h 23"/>
              <a:gd name="T23" fmla="*/ 47 w 47"/>
              <a:gd name="T24" fmla="*/ 23 h 2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" h="23">
                <a:moveTo>
                  <a:pt x="46" y="6"/>
                </a:moveTo>
                <a:lnTo>
                  <a:pt x="24" y="22"/>
                </a:lnTo>
                <a:lnTo>
                  <a:pt x="9" y="22"/>
                </a:lnTo>
                <a:lnTo>
                  <a:pt x="0" y="14"/>
                </a:lnTo>
                <a:lnTo>
                  <a:pt x="7" y="2"/>
                </a:lnTo>
                <a:lnTo>
                  <a:pt x="28" y="0"/>
                </a:lnTo>
                <a:lnTo>
                  <a:pt x="46" y="6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98" name="Freeform 71"/>
          <p:cNvSpPr>
            <a:spLocks/>
          </p:cNvSpPr>
          <p:nvPr/>
        </p:nvSpPr>
        <p:spPr bwMode="auto">
          <a:xfrm>
            <a:off x="6581775" y="5821363"/>
            <a:ext cx="66675" cy="60325"/>
          </a:xfrm>
          <a:custGeom>
            <a:avLst/>
            <a:gdLst>
              <a:gd name="T0" fmla="*/ 2147483647 w 47"/>
              <a:gd name="T1" fmla="*/ 0 h 38"/>
              <a:gd name="T2" fmla="*/ 2147483647 w 47"/>
              <a:gd name="T3" fmla="*/ 2147483647 h 38"/>
              <a:gd name="T4" fmla="*/ 2147483647 w 47"/>
              <a:gd name="T5" fmla="*/ 2147483647 h 38"/>
              <a:gd name="T6" fmla="*/ 2147483647 w 47"/>
              <a:gd name="T7" fmla="*/ 2147483647 h 38"/>
              <a:gd name="T8" fmla="*/ 0 w 47"/>
              <a:gd name="T9" fmla="*/ 2147483647 h 38"/>
              <a:gd name="T10" fmla="*/ 2147483647 w 47"/>
              <a:gd name="T11" fmla="*/ 2147483647 h 38"/>
              <a:gd name="T12" fmla="*/ 2147483647 w 47"/>
              <a:gd name="T13" fmla="*/ 2147483647 h 38"/>
              <a:gd name="T14" fmla="*/ 2147483647 w 47"/>
              <a:gd name="T15" fmla="*/ 0 h 3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7"/>
              <a:gd name="T25" fmla="*/ 0 h 38"/>
              <a:gd name="T26" fmla="*/ 47 w 47"/>
              <a:gd name="T27" fmla="*/ 38 h 3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7" h="38">
                <a:moveTo>
                  <a:pt x="46" y="0"/>
                </a:moveTo>
                <a:lnTo>
                  <a:pt x="46" y="12"/>
                </a:lnTo>
                <a:lnTo>
                  <a:pt x="18" y="31"/>
                </a:lnTo>
                <a:lnTo>
                  <a:pt x="4" y="37"/>
                </a:lnTo>
                <a:lnTo>
                  <a:pt x="0" y="35"/>
                </a:lnTo>
                <a:lnTo>
                  <a:pt x="4" y="23"/>
                </a:lnTo>
                <a:lnTo>
                  <a:pt x="24" y="6"/>
                </a:lnTo>
                <a:lnTo>
                  <a:pt x="46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99" name="Freeform 72"/>
          <p:cNvSpPr>
            <a:spLocks/>
          </p:cNvSpPr>
          <p:nvPr/>
        </p:nvSpPr>
        <p:spPr bwMode="auto">
          <a:xfrm>
            <a:off x="6330950" y="5378450"/>
            <a:ext cx="85725" cy="63500"/>
          </a:xfrm>
          <a:custGeom>
            <a:avLst/>
            <a:gdLst>
              <a:gd name="T0" fmla="*/ 2147483647 w 60"/>
              <a:gd name="T1" fmla="*/ 0 h 40"/>
              <a:gd name="T2" fmla="*/ 2147483647 w 60"/>
              <a:gd name="T3" fmla="*/ 2147483647 h 40"/>
              <a:gd name="T4" fmla="*/ 2147483647 w 60"/>
              <a:gd name="T5" fmla="*/ 2147483647 h 40"/>
              <a:gd name="T6" fmla="*/ 2147483647 w 60"/>
              <a:gd name="T7" fmla="*/ 2147483647 h 40"/>
              <a:gd name="T8" fmla="*/ 2147483647 w 60"/>
              <a:gd name="T9" fmla="*/ 2147483647 h 40"/>
              <a:gd name="T10" fmla="*/ 2147483647 w 60"/>
              <a:gd name="T11" fmla="*/ 2147483647 h 40"/>
              <a:gd name="T12" fmla="*/ 2147483647 w 60"/>
              <a:gd name="T13" fmla="*/ 2147483647 h 40"/>
              <a:gd name="T14" fmla="*/ 2147483647 w 60"/>
              <a:gd name="T15" fmla="*/ 2147483647 h 40"/>
              <a:gd name="T16" fmla="*/ 2147483647 w 60"/>
              <a:gd name="T17" fmla="*/ 2147483647 h 40"/>
              <a:gd name="T18" fmla="*/ 2147483647 w 60"/>
              <a:gd name="T19" fmla="*/ 2147483647 h 40"/>
              <a:gd name="T20" fmla="*/ 2147483647 w 60"/>
              <a:gd name="T21" fmla="*/ 2147483647 h 40"/>
              <a:gd name="T22" fmla="*/ 0 w 60"/>
              <a:gd name="T23" fmla="*/ 2147483647 h 40"/>
              <a:gd name="T24" fmla="*/ 2147483647 w 60"/>
              <a:gd name="T25" fmla="*/ 2147483647 h 40"/>
              <a:gd name="T26" fmla="*/ 2147483647 w 60"/>
              <a:gd name="T27" fmla="*/ 0 h 4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0"/>
              <a:gd name="T43" fmla="*/ 0 h 40"/>
              <a:gd name="T44" fmla="*/ 60 w 60"/>
              <a:gd name="T45" fmla="*/ 40 h 4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0" h="40">
                <a:moveTo>
                  <a:pt x="33" y="0"/>
                </a:moveTo>
                <a:lnTo>
                  <a:pt x="59" y="27"/>
                </a:lnTo>
                <a:lnTo>
                  <a:pt x="55" y="35"/>
                </a:lnTo>
                <a:lnTo>
                  <a:pt x="39" y="39"/>
                </a:lnTo>
                <a:lnTo>
                  <a:pt x="37" y="29"/>
                </a:lnTo>
                <a:lnTo>
                  <a:pt x="33" y="25"/>
                </a:lnTo>
                <a:lnTo>
                  <a:pt x="24" y="29"/>
                </a:lnTo>
                <a:lnTo>
                  <a:pt x="13" y="23"/>
                </a:lnTo>
                <a:lnTo>
                  <a:pt x="9" y="18"/>
                </a:lnTo>
                <a:lnTo>
                  <a:pt x="15" y="14"/>
                </a:lnTo>
                <a:lnTo>
                  <a:pt x="2" y="21"/>
                </a:lnTo>
                <a:lnTo>
                  <a:pt x="0" y="14"/>
                </a:lnTo>
                <a:lnTo>
                  <a:pt x="17" y="6"/>
                </a:lnTo>
                <a:lnTo>
                  <a:pt x="33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00" name="Freeform 73"/>
          <p:cNvSpPr>
            <a:spLocks/>
          </p:cNvSpPr>
          <p:nvPr/>
        </p:nvSpPr>
        <p:spPr bwMode="auto">
          <a:xfrm>
            <a:off x="4476750" y="4800600"/>
            <a:ext cx="106363" cy="211138"/>
          </a:xfrm>
          <a:custGeom>
            <a:avLst/>
            <a:gdLst>
              <a:gd name="T0" fmla="*/ 2147483647 w 76"/>
              <a:gd name="T1" fmla="*/ 0 h 133"/>
              <a:gd name="T2" fmla="*/ 2147483647 w 76"/>
              <a:gd name="T3" fmla="*/ 2147483647 h 133"/>
              <a:gd name="T4" fmla="*/ 2147483647 w 76"/>
              <a:gd name="T5" fmla="*/ 2147483647 h 133"/>
              <a:gd name="T6" fmla="*/ 0 w 76"/>
              <a:gd name="T7" fmla="*/ 2147483647 h 133"/>
              <a:gd name="T8" fmla="*/ 2147483647 w 76"/>
              <a:gd name="T9" fmla="*/ 2147483647 h 133"/>
              <a:gd name="T10" fmla="*/ 2147483647 w 76"/>
              <a:gd name="T11" fmla="*/ 2147483647 h 133"/>
              <a:gd name="T12" fmla="*/ 2147483647 w 76"/>
              <a:gd name="T13" fmla="*/ 2147483647 h 133"/>
              <a:gd name="T14" fmla="*/ 2147483647 w 76"/>
              <a:gd name="T15" fmla="*/ 2147483647 h 133"/>
              <a:gd name="T16" fmla="*/ 2147483647 w 76"/>
              <a:gd name="T17" fmla="*/ 2147483647 h 133"/>
              <a:gd name="T18" fmla="*/ 2147483647 w 76"/>
              <a:gd name="T19" fmla="*/ 2147483647 h 133"/>
              <a:gd name="T20" fmla="*/ 2147483647 w 76"/>
              <a:gd name="T21" fmla="*/ 2147483647 h 133"/>
              <a:gd name="T22" fmla="*/ 2147483647 w 76"/>
              <a:gd name="T23" fmla="*/ 0 h 13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6"/>
              <a:gd name="T37" fmla="*/ 0 h 133"/>
              <a:gd name="T38" fmla="*/ 76 w 76"/>
              <a:gd name="T39" fmla="*/ 133 h 13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6" h="133">
                <a:moveTo>
                  <a:pt x="75" y="0"/>
                </a:moveTo>
                <a:lnTo>
                  <a:pt x="51" y="29"/>
                </a:lnTo>
                <a:lnTo>
                  <a:pt x="22" y="29"/>
                </a:lnTo>
                <a:lnTo>
                  <a:pt x="0" y="43"/>
                </a:lnTo>
                <a:lnTo>
                  <a:pt x="4" y="68"/>
                </a:lnTo>
                <a:lnTo>
                  <a:pt x="4" y="103"/>
                </a:lnTo>
                <a:lnTo>
                  <a:pt x="22" y="132"/>
                </a:lnTo>
                <a:lnTo>
                  <a:pt x="42" y="124"/>
                </a:lnTo>
                <a:lnTo>
                  <a:pt x="46" y="107"/>
                </a:lnTo>
                <a:lnTo>
                  <a:pt x="68" y="72"/>
                </a:lnTo>
                <a:lnTo>
                  <a:pt x="68" y="52"/>
                </a:lnTo>
                <a:lnTo>
                  <a:pt x="75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01" name="Freeform 74"/>
          <p:cNvSpPr>
            <a:spLocks/>
          </p:cNvSpPr>
          <p:nvPr/>
        </p:nvSpPr>
        <p:spPr bwMode="auto">
          <a:xfrm>
            <a:off x="3348038" y="3487738"/>
            <a:ext cx="1227137" cy="1254125"/>
          </a:xfrm>
          <a:custGeom>
            <a:avLst/>
            <a:gdLst>
              <a:gd name="T0" fmla="*/ 2147483647 w 870"/>
              <a:gd name="T1" fmla="*/ 2147483647 h 790"/>
              <a:gd name="T2" fmla="*/ 2147483647 w 870"/>
              <a:gd name="T3" fmla="*/ 2147483647 h 790"/>
              <a:gd name="T4" fmla="*/ 2147483647 w 870"/>
              <a:gd name="T5" fmla="*/ 2147483647 h 790"/>
              <a:gd name="T6" fmla="*/ 2147483647 w 870"/>
              <a:gd name="T7" fmla="*/ 2147483647 h 790"/>
              <a:gd name="T8" fmla="*/ 2147483647 w 870"/>
              <a:gd name="T9" fmla="*/ 2147483647 h 790"/>
              <a:gd name="T10" fmla="*/ 2147483647 w 870"/>
              <a:gd name="T11" fmla="*/ 2147483647 h 790"/>
              <a:gd name="T12" fmla="*/ 2147483647 w 870"/>
              <a:gd name="T13" fmla="*/ 2147483647 h 790"/>
              <a:gd name="T14" fmla="*/ 2147483647 w 870"/>
              <a:gd name="T15" fmla="*/ 2147483647 h 790"/>
              <a:gd name="T16" fmla="*/ 2147483647 w 870"/>
              <a:gd name="T17" fmla="*/ 2147483647 h 790"/>
              <a:gd name="T18" fmla="*/ 2147483647 w 870"/>
              <a:gd name="T19" fmla="*/ 2147483647 h 790"/>
              <a:gd name="T20" fmla="*/ 2147483647 w 870"/>
              <a:gd name="T21" fmla="*/ 2147483647 h 790"/>
              <a:gd name="T22" fmla="*/ 2147483647 w 870"/>
              <a:gd name="T23" fmla="*/ 2147483647 h 790"/>
              <a:gd name="T24" fmla="*/ 2147483647 w 870"/>
              <a:gd name="T25" fmla="*/ 2147483647 h 790"/>
              <a:gd name="T26" fmla="*/ 2147483647 w 870"/>
              <a:gd name="T27" fmla="*/ 2147483647 h 790"/>
              <a:gd name="T28" fmla="*/ 2147483647 w 870"/>
              <a:gd name="T29" fmla="*/ 2147483647 h 790"/>
              <a:gd name="T30" fmla="*/ 2147483647 w 870"/>
              <a:gd name="T31" fmla="*/ 2147483647 h 790"/>
              <a:gd name="T32" fmla="*/ 2147483647 w 870"/>
              <a:gd name="T33" fmla="*/ 2147483647 h 790"/>
              <a:gd name="T34" fmla="*/ 2147483647 w 870"/>
              <a:gd name="T35" fmla="*/ 2147483647 h 790"/>
              <a:gd name="T36" fmla="*/ 2147483647 w 870"/>
              <a:gd name="T37" fmla="*/ 2147483647 h 790"/>
              <a:gd name="T38" fmla="*/ 2147483647 w 870"/>
              <a:gd name="T39" fmla="*/ 2147483647 h 790"/>
              <a:gd name="T40" fmla="*/ 2147483647 w 870"/>
              <a:gd name="T41" fmla="*/ 2147483647 h 790"/>
              <a:gd name="T42" fmla="*/ 2147483647 w 870"/>
              <a:gd name="T43" fmla="*/ 2147483647 h 790"/>
              <a:gd name="T44" fmla="*/ 2147483647 w 870"/>
              <a:gd name="T45" fmla="*/ 2147483647 h 790"/>
              <a:gd name="T46" fmla="*/ 2147483647 w 870"/>
              <a:gd name="T47" fmla="*/ 2147483647 h 790"/>
              <a:gd name="T48" fmla="*/ 2147483647 w 870"/>
              <a:gd name="T49" fmla="*/ 2147483647 h 790"/>
              <a:gd name="T50" fmla="*/ 2147483647 w 870"/>
              <a:gd name="T51" fmla="*/ 2147483647 h 790"/>
              <a:gd name="T52" fmla="*/ 2147483647 w 870"/>
              <a:gd name="T53" fmla="*/ 2147483647 h 790"/>
              <a:gd name="T54" fmla="*/ 2147483647 w 870"/>
              <a:gd name="T55" fmla="*/ 2147483647 h 790"/>
              <a:gd name="T56" fmla="*/ 2147483647 w 870"/>
              <a:gd name="T57" fmla="*/ 2147483647 h 790"/>
              <a:gd name="T58" fmla="*/ 2147483647 w 870"/>
              <a:gd name="T59" fmla="*/ 2147483647 h 790"/>
              <a:gd name="T60" fmla="*/ 2147483647 w 870"/>
              <a:gd name="T61" fmla="*/ 2147483647 h 790"/>
              <a:gd name="T62" fmla="*/ 2147483647 w 870"/>
              <a:gd name="T63" fmla="*/ 2147483647 h 790"/>
              <a:gd name="T64" fmla="*/ 2147483647 w 870"/>
              <a:gd name="T65" fmla="*/ 2147483647 h 790"/>
              <a:gd name="T66" fmla="*/ 2147483647 w 870"/>
              <a:gd name="T67" fmla="*/ 2147483647 h 790"/>
              <a:gd name="T68" fmla="*/ 2147483647 w 870"/>
              <a:gd name="T69" fmla="*/ 2147483647 h 790"/>
              <a:gd name="T70" fmla="*/ 2147483647 w 870"/>
              <a:gd name="T71" fmla="*/ 2147483647 h 790"/>
              <a:gd name="T72" fmla="*/ 2147483647 w 870"/>
              <a:gd name="T73" fmla="*/ 2147483647 h 790"/>
              <a:gd name="T74" fmla="*/ 2147483647 w 870"/>
              <a:gd name="T75" fmla="*/ 2147483647 h 790"/>
              <a:gd name="T76" fmla="*/ 2147483647 w 870"/>
              <a:gd name="T77" fmla="*/ 2147483647 h 790"/>
              <a:gd name="T78" fmla="*/ 2147483647 w 870"/>
              <a:gd name="T79" fmla="*/ 2147483647 h 790"/>
              <a:gd name="T80" fmla="*/ 2147483647 w 870"/>
              <a:gd name="T81" fmla="*/ 2147483647 h 790"/>
              <a:gd name="T82" fmla="*/ 2147483647 w 870"/>
              <a:gd name="T83" fmla="*/ 2147483647 h 790"/>
              <a:gd name="T84" fmla="*/ 2147483647 w 870"/>
              <a:gd name="T85" fmla="*/ 2147483647 h 790"/>
              <a:gd name="T86" fmla="*/ 2147483647 w 870"/>
              <a:gd name="T87" fmla="*/ 2147483647 h 790"/>
              <a:gd name="T88" fmla="*/ 2147483647 w 870"/>
              <a:gd name="T89" fmla="*/ 2147483647 h 790"/>
              <a:gd name="T90" fmla="*/ 2147483647 w 870"/>
              <a:gd name="T91" fmla="*/ 2147483647 h 790"/>
              <a:gd name="T92" fmla="*/ 2147483647 w 870"/>
              <a:gd name="T93" fmla="*/ 2147483647 h 790"/>
              <a:gd name="T94" fmla="*/ 2147483647 w 870"/>
              <a:gd name="T95" fmla="*/ 2147483647 h 790"/>
              <a:gd name="T96" fmla="*/ 2147483647 w 870"/>
              <a:gd name="T97" fmla="*/ 2147483647 h 790"/>
              <a:gd name="T98" fmla="*/ 2147483647 w 870"/>
              <a:gd name="T99" fmla="*/ 2147483647 h 790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70"/>
              <a:gd name="T151" fmla="*/ 0 h 790"/>
              <a:gd name="T152" fmla="*/ 870 w 870"/>
              <a:gd name="T153" fmla="*/ 790 h 790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70" h="790">
                <a:moveTo>
                  <a:pt x="16" y="113"/>
                </a:moveTo>
                <a:lnTo>
                  <a:pt x="22" y="131"/>
                </a:lnTo>
                <a:lnTo>
                  <a:pt x="16" y="148"/>
                </a:lnTo>
                <a:lnTo>
                  <a:pt x="13" y="154"/>
                </a:lnTo>
                <a:lnTo>
                  <a:pt x="0" y="150"/>
                </a:lnTo>
                <a:lnTo>
                  <a:pt x="4" y="158"/>
                </a:lnTo>
                <a:lnTo>
                  <a:pt x="4" y="168"/>
                </a:lnTo>
                <a:lnTo>
                  <a:pt x="16" y="184"/>
                </a:lnTo>
                <a:lnTo>
                  <a:pt x="33" y="178"/>
                </a:lnTo>
                <a:lnTo>
                  <a:pt x="60" y="205"/>
                </a:lnTo>
                <a:lnTo>
                  <a:pt x="69" y="221"/>
                </a:lnTo>
                <a:lnTo>
                  <a:pt x="84" y="234"/>
                </a:lnTo>
                <a:lnTo>
                  <a:pt x="104" y="234"/>
                </a:lnTo>
                <a:lnTo>
                  <a:pt x="111" y="248"/>
                </a:lnTo>
                <a:lnTo>
                  <a:pt x="129" y="262"/>
                </a:lnTo>
                <a:lnTo>
                  <a:pt x="140" y="264"/>
                </a:lnTo>
                <a:lnTo>
                  <a:pt x="142" y="271"/>
                </a:lnTo>
                <a:lnTo>
                  <a:pt x="135" y="285"/>
                </a:lnTo>
                <a:lnTo>
                  <a:pt x="135" y="295"/>
                </a:lnTo>
                <a:lnTo>
                  <a:pt x="133" y="307"/>
                </a:lnTo>
                <a:lnTo>
                  <a:pt x="129" y="328"/>
                </a:lnTo>
                <a:lnTo>
                  <a:pt x="146" y="346"/>
                </a:lnTo>
                <a:lnTo>
                  <a:pt x="166" y="361"/>
                </a:lnTo>
                <a:lnTo>
                  <a:pt x="166" y="369"/>
                </a:lnTo>
                <a:lnTo>
                  <a:pt x="164" y="404"/>
                </a:lnTo>
                <a:lnTo>
                  <a:pt x="157" y="430"/>
                </a:lnTo>
                <a:lnTo>
                  <a:pt x="164" y="443"/>
                </a:lnTo>
                <a:lnTo>
                  <a:pt x="180" y="455"/>
                </a:lnTo>
                <a:lnTo>
                  <a:pt x="180" y="477"/>
                </a:lnTo>
                <a:lnTo>
                  <a:pt x="180" y="494"/>
                </a:lnTo>
                <a:lnTo>
                  <a:pt x="160" y="469"/>
                </a:lnTo>
                <a:lnTo>
                  <a:pt x="151" y="455"/>
                </a:lnTo>
                <a:lnTo>
                  <a:pt x="144" y="459"/>
                </a:lnTo>
                <a:lnTo>
                  <a:pt x="149" y="469"/>
                </a:lnTo>
                <a:lnTo>
                  <a:pt x="142" y="484"/>
                </a:lnTo>
                <a:lnTo>
                  <a:pt x="131" y="498"/>
                </a:lnTo>
                <a:lnTo>
                  <a:pt x="124" y="506"/>
                </a:lnTo>
                <a:lnTo>
                  <a:pt x="133" y="516"/>
                </a:lnTo>
                <a:lnTo>
                  <a:pt x="126" y="527"/>
                </a:lnTo>
                <a:lnTo>
                  <a:pt x="111" y="541"/>
                </a:lnTo>
                <a:lnTo>
                  <a:pt x="109" y="551"/>
                </a:lnTo>
                <a:lnTo>
                  <a:pt x="102" y="566"/>
                </a:lnTo>
                <a:lnTo>
                  <a:pt x="78" y="590"/>
                </a:lnTo>
                <a:lnTo>
                  <a:pt x="64" y="617"/>
                </a:lnTo>
                <a:lnTo>
                  <a:pt x="64" y="621"/>
                </a:lnTo>
                <a:lnTo>
                  <a:pt x="71" y="627"/>
                </a:lnTo>
                <a:lnTo>
                  <a:pt x="64" y="639"/>
                </a:lnTo>
                <a:lnTo>
                  <a:pt x="67" y="654"/>
                </a:lnTo>
                <a:lnTo>
                  <a:pt x="80" y="672"/>
                </a:lnTo>
                <a:lnTo>
                  <a:pt x="133" y="699"/>
                </a:lnTo>
                <a:lnTo>
                  <a:pt x="171" y="728"/>
                </a:lnTo>
                <a:lnTo>
                  <a:pt x="184" y="723"/>
                </a:lnTo>
                <a:lnTo>
                  <a:pt x="204" y="717"/>
                </a:lnTo>
                <a:lnTo>
                  <a:pt x="268" y="744"/>
                </a:lnTo>
                <a:lnTo>
                  <a:pt x="277" y="752"/>
                </a:lnTo>
                <a:lnTo>
                  <a:pt x="284" y="766"/>
                </a:lnTo>
                <a:lnTo>
                  <a:pt x="295" y="773"/>
                </a:lnTo>
                <a:lnTo>
                  <a:pt x="308" y="775"/>
                </a:lnTo>
                <a:lnTo>
                  <a:pt x="333" y="787"/>
                </a:lnTo>
                <a:lnTo>
                  <a:pt x="370" y="789"/>
                </a:lnTo>
                <a:lnTo>
                  <a:pt x="381" y="775"/>
                </a:lnTo>
                <a:lnTo>
                  <a:pt x="384" y="758"/>
                </a:lnTo>
                <a:lnTo>
                  <a:pt x="384" y="742"/>
                </a:lnTo>
                <a:lnTo>
                  <a:pt x="401" y="728"/>
                </a:lnTo>
                <a:lnTo>
                  <a:pt x="435" y="713"/>
                </a:lnTo>
                <a:lnTo>
                  <a:pt x="448" y="711"/>
                </a:lnTo>
                <a:lnTo>
                  <a:pt x="466" y="701"/>
                </a:lnTo>
                <a:lnTo>
                  <a:pt x="481" y="701"/>
                </a:lnTo>
                <a:lnTo>
                  <a:pt x="497" y="713"/>
                </a:lnTo>
                <a:lnTo>
                  <a:pt x="510" y="725"/>
                </a:lnTo>
                <a:lnTo>
                  <a:pt x="525" y="725"/>
                </a:lnTo>
                <a:lnTo>
                  <a:pt x="536" y="730"/>
                </a:lnTo>
                <a:lnTo>
                  <a:pt x="563" y="732"/>
                </a:lnTo>
                <a:lnTo>
                  <a:pt x="579" y="752"/>
                </a:lnTo>
                <a:lnTo>
                  <a:pt x="594" y="760"/>
                </a:lnTo>
                <a:lnTo>
                  <a:pt x="616" y="766"/>
                </a:lnTo>
                <a:lnTo>
                  <a:pt x="634" y="777"/>
                </a:lnTo>
                <a:lnTo>
                  <a:pt x="645" y="779"/>
                </a:lnTo>
                <a:lnTo>
                  <a:pt x="672" y="754"/>
                </a:lnTo>
                <a:lnTo>
                  <a:pt x="687" y="752"/>
                </a:lnTo>
                <a:lnTo>
                  <a:pt x="701" y="742"/>
                </a:lnTo>
                <a:lnTo>
                  <a:pt x="718" y="730"/>
                </a:lnTo>
                <a:lnTo>
                  <a:pt x="743" y="728"/>
                </a:lnTo>
                <a:lnTo>
                  <a:pt x="740" y="701"/>
                </a:lnTo>
                <a:lnTo>
                  <a:pt x="736" y="693"/>
                </a:lnTo>
                <a:lnTo>
                  <a:pt x="725" y="678"/>
                </a:lnTo>
                <a:lnTo>
                  <a:pt x="718" y="680"/>
                </a:lnTo>
                <a:lnTo>
                  <a:pt x="709" y="678"/>
                </a:lnTo>
                <a:lnTo>
                  <a:pt x="701" y="666"/>
                </a:lnTo>
                <a:lnTo>
                  <a:pt x="698" y="639"/>
                </a:lnTo>
                <a:lnTo>
                  <a:pt x="716" y="621"/>
                </a:lnTo>
                <a:lnTo>
                  <a:pt x="703" y="607"/>
                </a:lnTo>
                <a:lnTo>
                  <a:pt x="703" y="600"/>
                </a:lnTo>
                <a:lnTo>
                  <a:pt x="727" y="578"/>
                </a:lnTo>
                <a:lnTo>
                  <a:pt x="727" y="570"/>
                </a:lnTo>
                <a:lnTo>
                  <a:pt x="723" y="541"/>
                </a:lnTo>
                <a:lnTo>
                  <a:pt x="738" y="527"/>
                </a:lnTo>
                <a:lnTo>
                  <a:pt x="725" y="510"/>
                </a:lnTo>
                <a:lnTo>
                  <a:pt x="725" y="500"/>
                </a:lnTo>
                <a:lnTo>
                  <a:pt x="723" y="480"/>
                </a:lnTo>
                <a:lnTo>
                  <a:pt x="718" y="473"/>
                </a:lnTo>
                <a:lnTo>
                  <a:pt x="703" y="473"/>
                </a:lnTo>
                <a:lnTo>
                  <a:pt x="689" y="477"/>
                </a:lnTo>
                <a:lnTo>
                  <a:pt x="685" y="482"/>
                </a:lnTo>
                <a:lnTo>
                  <a:pt x="676" y="488"/>
                </a:lnTo>
                <a:lnTo>
                  <a:pt x="665" y="494"/>
                </a:lnTo>
                <a:lnTo>
                  <a:pt x="661" y="482"/>
                </a:lnTo>
                <a:lnTo>
                  <a:pt x="669" y="471"/>
                </a:lnTo>
                <a:lnTo>
                  <a:pt x="674" y="463"/>
                </a:lnTo>
                <a:lnTo>
                  <a:pt x="674" y="455"/>
                </a:lnTo>
                <a:lnTo>
                  <a:pt x="696" y="432"/>
                </a:lnTo>
                <a:lnTo>
                  <a:pt x="709" y="428"/>
                </a:lnTo>
                <a:lnTo>
                  <a:pt x="712" y="412"/>
                </a:lnTo>
                <a:lnTo>
                  <a:pt x="723" y="400"/>
                </a:lnTo>
                <a:lnTo>
                  <a:pt x="760" y="373"/>
                </a:lnTo>
                <a:lnTo>
                  <a:pt x="769" y="373"/>
                </a:lnTo>
                <a:lnTo>
                  <a:pt x="776" y="365"/>
                </a:lnTo>
                <a:lnTo>
                  <a:pt x="787" y="352"/>
                </a:lnTo>
                <a:lnTo>
                  <a:pt x="798" y="352"/>
                </a:lnTo>
                <a:lnTo>
                  <a:pt x="802" y="346"/>
                </a:lnTo>
                <a:lnTo>
                  <a:pt x="807" y="342"/>
                </a:lnTo>
                <a:lnTo>
                  <a:pt x="818" y="328"/>
                </a:lnTo>
                <a:lnTo>
                  <a:pt x="825" y="307"/>
                </a:lnTo>
                <a:lnTo>
                  <a:pt x="827" y="293"/>
                </a:lnTo>
                <a:lnTo>
                  <a:pt x="827" y="283"/>
                </a:lnTo>
                <a:lnTo>
                  <a:pt x="840" y="266"/>
                </a:lnTo>
                <a:lnTo>
                  <a:pt x="860" y="256"/>
                </a:lnTo>
                <a:lnTo>
                  <a:pt x="869" y="248"/>
                </a:lnTo>
                <a:lnTo>
                  <a:pt x="869" y="244"/>
                </a:lnTo>
                <a:lnTo>
                  <a:pt x="853" y="232"/>
                </a:lnTo>
                <a:lnTo>
                  <a:pt x="845" y="227"/>
                </a:lnTo>
                <a:lnTo>
                  <a:pt x="820" y="225"/>
                </a:lnTo>
                <a:lnTo>
                  <a:pt x="791" y="221"/>
                </a:lnTo>
                <a:lnTo>
                  <a:pt x="780" y="219"/>
                </a:lnTo>
                <a:lnTo>
                  <a:pt x="769" y="215"/>
                </a:lnTo>
                <a:lnTo>
                  <a:pt x="760" y="207"/>
                </a:lnTo>
                <a:lnTo>
                  <a:pt x="752" y="191"/>
                </a:lnTo>
                <a:lnTo>
                  <a:pt x="743" y="180"/>
                </a:lnTo>
                <a:lnTo>
                  <a:pt x="732" y="176"/>
                </a:lnTo>
                <a:lnTo>
                  <a:pt x="718" y="172"/>
                </a:lnTo>
                <a:lnTo>
                  <a:pt x="714" y="170"/>
                </a:lnTo>
                <a:lnTo>
                  <a:pt x="696" y="156"/>
                </a:lnTo>
                <a:lnTo>
                  <a:pt x="674" y="141"/>
                </a:lnTo>
                <a:lnTo>
                  <a:pt x="663" y="125"/>
                </a:lnTo>
                <a:lnTo>
                  <a:pt x="647" y="121"/>
                </a:lnTo>
                <a:lnTo>
                  <a:pt x="638" y="115"/>
                </a:lnTo>
                <a:lnTo>
                  <a:pt x="632" y="100"/>
                </a:lnTo>
                <a:lnTo>
                  <a:pt x="614" y="80"/>
                </a:lnTo>
                <a:lnTo>
                  <a:pt x="610" y="68"/>
                </a:lnTo>
                <a:lnTo>
                  <a:pt x="594" y="53"/>
                </a:lnTo>
                <a:lnTo>
                  <a:pt x="587" y="41"/>
                </a:lnTo>
                <a:lnTo>
                  <a:pt x="579" y="33"/>
                </a:lnTo>
                <a:lnTo>
                  <a:pt x="565" y="20"/>
                </a:lnTo>
                <a:lnTo>
                  <a:pt x="550" y="6"/>
                </a:lnTo>
                <a:lnTo>
                  <a:pt x="536" y="0"/>
                </a:lnTo>
                <a:lnTo>
                  <a:pt x="505" y="2"/>
                </a:lnTo>
                <a:lnTo>
                  <a:pt x="492" y="2"/>
                </a:lnTo>
                <a:lnTo>
                  <a:pt x="477" y="14"/>
                </a:lnTo>
                <a:lnTo>
                  <a:pt x="485" y="23"/>
                </a:lnTo>
                <a:lnTo>
                  <a:pt x="474" y="37"/>
                </a:lnTo>
                <a:lnTo>
                  <a:pt x="441" y="74"/>
                </a:lnTo>
                <a:lnTo>
                  <a:pt x="426" y="82"/>
                </a:lnTo>
                <a:lnTo>
                  <a:pt x="381" y="86"/>
                </a:lnTo>
                <a:lnTo>
                  <a:pt x="361" y="92"/>
                </a:lnTo>
                <a:lnTo>
                  <a:pt x="350" y="102"/>
                </a:lnTo>
                <a:lnTo>
                  <a:pt x="346" y="111"/>
                </a:lnTo>
                <a:lnTo>
                  <a:pt x="330" y="107"/>
                </a:lnTo>
                <a:lnTo>
                  <a:pt x="301" y="111"/>
                </a:lnTo>
                <a:lnTo>
                  <a:pt x="286" y="109"/>
                </a:lnTo>
                <a:lnTo>
                  <a:pt x="270" y="98"/>
                </a:lnTo>
                <a:lnTo>
                  <a:pt x="259" y="86"/>
                </a:lnTo>
                <a:lnTo>
                  <a:pt x="251" y="82"/>
                </a:lnTo>
                <a:lnTo>
                  <a:pt x="257" y="74"/>
                </a:lnTo>
                <a:lnTo>
                  <a:pt x="246" y="64"/>
                </a:lnTo>
                <a:lnTo>
                  <a:pt x="235" y="59"/>
                </a:lnTo>
                <a:lnTo>
                  <a:pt x="226" y="59"/>
                </a:lnTo>
                <a:lnTo>
                  <a:pt x="224" y="64"/>
                </a:lnTo>
                <a:lnTo>
                  <a:pt x="233" y="72"/>
                </a:lnTo>
                <a:lnTo>
                  <a:pt x="228" y="76"/>
                </a:lnTo>
                <a:lnTo>
                  <a:pt x="233" y="88"/>
                </a:lnTo>
                <a:lnTo>
                  <a:pt x="235" y="102"/>
                </a:lnTo>
                <a:lnTo>
                  <a:pt x="235" y="113"/>
                </a:lnTo>
                <a:lnTo>
                  <a:pt x="233" y="115"/>
                </a:lnTo>
                <a:lnTo>
                  <a:pt x="224" y="119"/>
                </a:lnTo>
                <a:lnTo>
                  <a:pt x="222" y="129"/>
                </a:lnTo>
                <a:lnTo>
                  <a:pt x="222" y="139"/>
                </a:lnTo>
                <a:lnTo>
                  <a:pt x="219" y="148"/>
                </a:lnTo>
                <a:lnTo>
                  <a:pt x="208" y="146"/>
                </a:lnTo>
                <a:lnTo>
                  <a:pt x="193" y="137"/>
                </a:lnTo>
                <a:lnTo>
                  <a:pt x="184" y="146"/>
                </a:lnTo>
                <a:lnTo>
                  <a:pt x="168" y="135"/>
                </a:lnTo>
                <a:lnTo>
                  <a:pt x="160" y="133"/>
                </a:lnTo>
                <a:lnTo>
                  <a:pt x="151" y="141"/>
                </a:lnTo>
                <a:lnTo>
                  <a:pt x="142" y="139"/>
                </a:lnTo>
                <a:lnTo>
                  <a:pt x="142" y="133"/>
                </a:lnTo>
                <a:lnTo>
                  <a:pt x="106" y="102"/>
                </a:lnTo>
                <a:lnTo>
                  <a:pt x="98" y="100"/>
                </a:lnTo>
                <a:lnTo>
                  <a:pt x="91" y="107"/>
                </a:lnTo>
                <a:lnTo>
                  <a:pt x="75" y="113"/>
                </a:lnTo>
                <a:lnTo>
                  <a:pt x="67" y="115"/>
                </a:lnTo>
                <a:lnTo>
                  <a:pt x="58" y="105"/>
                </a:lnTo>
                <a:lnTo>
                  <a:pt x="31" y="105"/>
                </a:lnTo>
                <a:lnTo>
                  <a:pt x="16" y="113"/>
                </a:lnTo>
              </a:path>
            </a:pathLst>
          </a:custGeom>
          <a:solidFill>
            <a:srgbClr val="FF33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02" name="Freeform 75"/>
          <p:cNvSpPr>
            <a:spLocks/>
          </p:cNvSpPr>
          <p:nvPr/>
        </p:nvSpPr>
        <p:spPr bwMode="auto">
          <a:xfrm>
            <a:off x="5753100" y="2644775"/>
            <a:ext cx="595313" cy="331788"/>
          </a:xfrm>
          <a:custGeom>
            <a:avLst/>
            <a:gdLst>
              <a:gd name="T0" fmla="*/ 2147483647 w 422"/>
              <a:gd name="T1" fmla="*/ 2147483647 h 209"/>
              <a:gd name="T2" fmla="*/ 2147483647 w 422"/>
              <a:gd name="T3" fmla="*/ 2147483647 h 209"/>
              <a:gd name="T4" fmla="*/ 2147483647 w 422"/>
              <a:gd name="T5" fmla="*/ 2147483647 h 209"/>
              <a:gd name="T6" fmla="*/ 2147483647 w 422"/>
              <a:gd name="T7" fmla="*/ 2147483647 h 209"/>
              <a:gd name="T8" fmla="*/ 2147483647 w 422"/>
              <a:gd name="T9" fmla="*/ 2147483647 h 209"/>
              <a:gd name="T10" fmla="*/ 2147483647 w 422"/>
              <a:gd name="T11" fmla="*/ 2147483647 h 209"/>
              <a:gd name="T12" fmla="*/ 0 w 422"/>
              <a:gd name="T13" fmla="*/ 2147483647 h 209"/>
              <a:gd name="T14" fmla="*/ 2147483647 w 422"/>
              <a:gd name="T15" fmla="*/ 2147483647 h 209"/>
              <a:gd name="T16" fmla="*/ 2147483647 w 422"/>
              <a:gd name="T17" fmla="*/ 2147483647 h 209"/>
              <a:gd name="T18" fmla="*/ 2147483647 w 422"/>
              <a:gd name="T19" fmla="*/ 2147483647 h 209"/>
              <a:gd name="T20" fmla="*/ 2147483647 w 422"/>
              <a:gd name="T21" fmla="*/ 2147483647 h 209"/>
              <a:gd name="T22" fmla="*/ 2147483647 w 422"/>
              <a:gd name="T23" fmla="*/ 2147483647 h 209"/>
              <a:gd name="T24" fmla="*/ 2147483647 w 422"/>
              <a:gd name="T25" fmla="*/ 2147483647 h 209"/>
              <a:gd name="T26" fmla="*/ 2147483647 w 422"/>
              <a:gd name="T27" fmla="*/ 2147483647 h 209"/>
              <a:gd name="T28" fmla="*/ 2147483647 w 422"/>
              <a:gd name="T29" fmla="*/ 2147483647 h 209"/>
              <a:gd name="T30" fmla="*/ 2147483647 w 422"/>
              <a:gd name="T31" fmla="*/ 2147483647 h 209"/>
              <a:gd name="T32" fmla="*/ 2147483647 w 422"/>
              <a:gd name="T33" fmla="*/ 2147483647 h 209"/>
              <a:gd name="T34" fmla="*/ 2147483647 w 422"/>
              <a:gd name="T35" fmla="*/ 2147483647 h 209"/>
              <a:gd name="T36" fmla="*/ 2147483647 w 422"/>
              <a:gd name="T37" fmla="*/ 2147483647 h 209"/>
              <a:gd name="T38" fmla="*/ 2147483647 w 422"/>
              <a:gd name="T39" fmla="*/ 2147483647 h 209"/>
              <a:gd name="T40" fmla="*/ 2147483647 w 422"/>
              <a:gd name="T41" fmla="*/ 2147483647 h 209"/>
              <a:gd name="T42" fmla="*/ 2147483647 w 422"/>
              <a:gd name="T43" fmla="*/ 2147483647 h 209"/>
              <a:gd name="T44" fmla="*/ 2147483647 w 422"/>
              <a:gd name="T45" fmla="*/ 2147483647 h 209"/>
              <a:gd name="T46" fmla="*/ 2147483647 w 422"/>
              <a:gd name="T47" fmla="*/ 2147483647 h 209"/>
              <a:gd name="T48" fmla="*/ 2147483647 w 422"/>
              <a:gd name="T49" fmla="*/ 2147483647 h 209"/>
              <a:gd name="T50" fmla="*/ 2147483647 w 422"/>
              <a:gd name="T51" fmla="*/ 2147483647 h 209"/>
              <a:gd name="T52" fmla="*/ 2147483647 w 422"/>
              <a:gd name="T53" fmla="*/ 2147483647 h 209"/>
              <a:gd name="T54" fmla="*/ 2147483647 w 422"/>
              <a:gd name="T55" fmla="*/ 2147483647 h 209"/>
              <a:gd name="T56" fmla="*/ 2147483647 w 422"/>
              <a:gd name="T57" fmla="*/ 2147483647 h 209"/>
              <a:gd name="T58" fmla="*/ 2147483647 w 422"/>
              <a:gd name="T59" fmla="*/ 0 h 209"/>
              <a:gd name="T60" fmla="*/ 2147483647 w 422"/>
              <a:gd name="T61" fmla="*/ 2147483647 h 209"/>
              <a:gd name="T62" fmla="*/ 2147483647 w 422"/>
              <a:gd name="T63" fmla="*/ 2147483647 h 209"/>
              <a:gd name="T64" fmla="*/ 2147483647 w 422"/>
              <a:gd name="T65" fmla="*/ 2147483647 h 209"/>
              <a:gd name="T66" fmla="*/ 2147483647 w 422"/>
              <a:gd name="T67" fmla="*/ 2147483647 h 209"/>
              <a:gd name="T68" fmla="*/ 2147483647 w 422"/>
              <a:gd name="T69" fmla="*/ 2147483647 h 20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422"/>
              <a:gd name="T106" fmla="*/ 0 h 209"/>
              <a:gd name="T107" fmla="*/ 422 w 422"/>
              <a:gd name="T108" fmla="*/ 209 h 209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422" h="209">
                <a:moveTo>
                  <a:pt x="124" y="80"/>
                </a:moveTo>
                <a:lnTo>
                  <a:pt x="102" y="70"/>
                </a:lnTo>
                <a:lnTo>
                  <a:pt x="97" y="56"/>
                </a:lnTo>
                <a:lnTo>
                  <a:pt x="93" y="41"/>
                </a:lnTo>
                <a:lnTo>
                  <a:pt x="84" y="29"/>
                </a:lnTo>
                <a:lnTo>
                  <a:pt x="66" y="29"/>
                </a:lnTo>
                <a:lnTo>
                  <a:pt x="53" y="35"/>
                </a:lnTo>
                <a:lnTo>
                  <a:pt x="38" y="49"/>
                </a:lnTo>
                <a:lnTo>
                  <a:pt x="16" y="84"/>
                </a:lnTo>
                <a:lnTo>
                  <a:pt x="18" y="95"/>
                </a:lnTo>
                <a:lnTo>
                  <a:pt x="18" y="105"/>
                </a:lnTo>
                <a:lnTo>
                  <a:pt x="13" y="111"/>
                </a:lnTo>
                <a:lnTo>
                  <a:pt x="7" y="117"/>
                </a:lnTo>
                <a:lnTo>
                  <a:pt x="0" y="126"/>
                </a:lnTo>
                <a:lnTo>
                  <a:pt x="4" y="136"/>
                </a:lnTo>
                <a:lnTo>
                  <a:pt x="4" y="159"/>
                </a:lnTo>
                <a:lnTo>
                  <a:pt x="7" y="175"/>
                </a:lnTo>
                <a:lnTo>
                  <a:pt x="16" y="179"/>
                </a:lnTo>
                <a:lnTo>
                  <a:pt x="33" y="173"/>
                </a:lnTo>
                <a:lnTo>
                  <a:pt x="53" y="161"/>
                </a:lnTo>
                <a:lnTo>
                  <a:pt x="62" y="154"/>
                </a:lnTo>
                <a:lnTo>
                  <a:pt x="80" y="159"/>
                </a:lnTo>
                <a:lnTo>
                  <a:pt x="95" y="161"/>
                </a:lnTo>
                <a:lnTo>
                  <a:pt x="111" y="167"/>
                </a:lnTo>
                <a:lnTo>
                  <a:pt x="122" y="171"/>
                </a:lnTo>
                <a:lnTo>
                  <a:pt x="142" y="159"/>
                </a:lnTo>
                <a:lnTo>
                  <a:pt x="153" y="159"/>
                </a:lnTo>
                <a:lnTo>
                  <a:pt x="164" y="163"/>
                </a:lnTo>
                <a:lnTo>
                  <a:pt x="177" y="169"/>
                </a:lnTo>
                <a:lnTo>
                  <a:pt x="191" y="159"/>
                </a:lnTo>
                <a:lnTo>
                  <a:pt x="211" y="154"/>
                </a:lnTo>
                <a:lnTo>
                  <a:pt x="222" y="157"/>
                </a:lnTo>
                <a:lnTo>
                  <a:pt x="233" y="173"/>
                </a:lnTo>
                <a:lnTo>
                  <a:pt x="255" y="175"/>
                </a:lnTo>
                <a:lnTo>
                  <a:pt x="279" y="173"/>
                </a:lnTo>
                <a:lnTo>
                  <a:pt x="297" y="194"/>
                </a:lnTo>
                <a:lnTo>
                  <a:pt x="310" y="206"/>
                </a:lnTo>
                <a:lnTo>
                  <a:pt x="321" y="208"/>
                </a:lnTo>
                <a:lnTo>
                  <a:pt x="341" y="200"/>
                </a:lnTo>
                <a:lnTo>
                  <a:pt x="359" y="198"/>
                </a:lnTo>
                <a:lnTo>
                  <a:pt x="372" y="187"/>
                </a:lnTo>
                <a:lnTo>
                  <a:pt x="379" y="177"/>
                </a:lnTo>
                <a:lnTo>
                  <a:pt x="401" y="154"/>
                </a:lnTo>
                <a:lnTo>
                  <a:pt x="414" y="142"/>
                </a:lnTo>
                <a:lnTo>
                  <a:pt x="421" y="124"/>
                </a:lnTo>
                <a:lnTo>
                  <a:pt x="417" y="97"/>
                </a:lnTo>
                <a:lnTo>
                  <a:pt x="405" y="91"/>
                </a:lnTo>
                <a:lnTo>
                  <a:pt x="388" y="74"/>
                </a:lnTo>
                <a:lnTo>
                  <a:pt x="379" y="56"/>
                </a:lnTo>
                <a:lnTo>
                  <a:pt x="370" y="35"/>
                </a:lnTo>
                <a:lnTo>
                  <a:pt x="355" y="23"/>
                </a:lnTo>
                <a:lnTo>
                  <a:pt x="343" y="21"/>
                </a:lnTo>
                <a:lnTo>
                  <a:pt x="310" y="23"/>
                </a:lnTo>
                <a:lnTo>
                  <a:pt x="295" y="33"/>
                </a:lnTo>
                <a:lnTo>
                  <a:pt x="284" y="35"/>
                </a:lnTo>
                <a:lnTo>
                  <a:pt x="268" y="21"/>
                </a:lnTo>
                <a:lnTo>
                  <a:pt x="253" y="14"/>
                </a:lnTo>
                <a:lnTo>
                  <a:pt x="242" y="4"/>
                </a:lnTo>
                <a:lnTo>
                  <a:pt x="235" y="2"/>
                </a:lnTo>
                <a:lnTo>
                  <a:pt x="217" y="0"/>
                </a:lnTo>
                <a:lnTo>
                  <a:pt x="202" y="4"/>
                </a:lnTo>
                <a:lnTo>
                  <a:pt x="191" y="4"/>
                </a:lnTo>
                <a:lnTo>
                  <a:pt x="182" y="10"/>
                </a:lnTo>
                <a:lnTo>
                  <a:pt x="175" y="21"/>
                </a:lnTo>
                <a:lnTo>
                  <a:pt x="175" y="41"/>
                </a:lnTo>
                <a:lnTo>
                  <a:pt x="179" y="66"/>
                </a:lnTo>
                <a:lnTo>
                  <a:pt x="179" y="76"/>
                </a:lnTo>
                <a:lnTo>
                  <a:pt x="164" y="91"/>
                </a:lnTo>
                <a:lnTo>
                  <a:pt x="153" y="99"/>
                </a:lnTo>
                <a:lnTo>
                  <a:pt x="144" y="89"/>
                </a:lnTo>
                <a:lnTo>
                  <a:pt x="124" y="8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03" name="Freeform 76"/>
          <p:cNvSpPr>
            <a:spLocks/>
          </p:cNvSpPr>
          <p:nvPr/>
        </p:nvSpPr>
        <p:spPr bwMode="auto">
          <a:xfrm>
            <a:off x="3630613" y="2830513"/>
            <a:ext cx="60325" cy="47625"/>
          </a:xfrm>
          <a:custGeom>
            <a:avLst/>
            <a:gdLst>
              <a:gd name="T0" fmla="*/ 2147483647 w 43"/>
              <a:gd name="T1" fmla="*/ 0 h 30"/>
              <a:gd name="T2" fmla="*/ 2147483647 w 43"/>
              <a:gd name="T3" fmla="*/ 2147483647 h 30"/>
              <a:gd name="T4" fmla="*/ 2147483647 w 43"/>
              <a:gd name="T5" fmla="*/ 2147483647 h 30"/>
              <a:gd name="T6" fmla="*/ 2147483647 w 43"/>
              <a:gd name="T7" fmla="*/ 2147483647 h 30"/>
              <a:gd name="T8" fmla="*/ 2147483647 w 43"/>
              <a:gd name="T9" fmla="*/ 2147483647 h 30"/>
              <a:gd name="T10" fmla="*/ 0 w 43"/>
              <a:gd name="T11" fmla="*/ 2147483647 h 30"/>
              <a:gd name="T12" fmla="*/ 2147483647 w 43"/>
              <a:gd name="T13" fmla="*/ 0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3"/>
              <a:gd name="T22" fmla="*/ 0 h 30"/>
              <a:gd name="T23" fmla="*/ 43 w 43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3" h="30">
                <a:moveTo>
                  <a:pt x="22" y="0"/>
                </a:moveTo>
                <a:lnTo>
                  <a:pt x="40" y="2"/>
                </a:lnTo>
                <a:lnTo>
                  <a:pt x="42" y="15"/>
                </a:lnTo>
                <a:lnTo>
                  <a:pt x="22" y="25"/>
                </a:lnTo>
                <a:lnTo>
                  <a:pt x="2" y="29"/>
                </a:lnTo>
                <a:lnTo>
                  <a:pt x="0" y="17"/>
                </a:lnTo>
                <a:lnTo>
                  <a:pt x="22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04" name="Freeform 77"/>
          <p:cNvSpPr>
            <a:spLocks/>
          </p:cNvSpPr>
          <p:nvPr/>
        </p:nvSpPr>
        <p:spPr bwMode="auto">
          <a:xfrm>
            <a:off x="3590925" y="2536825"/>
            <a:ext cx="60325" cy="49213"/>
          </a:xfrm>
          <a:custGeom>
            <a:avLst/>
            <a:gdLst>
              <a:gd name="T0" fmla="*/ 2147483647 w 43"/>
              <a:gd name="T1" fmla="*/ 0 h 31"/>
              <a:gd name="T2" fmla="*/ 2147483647 w 43"/>
              <a:gd name="T3" fmla="*/ 2147483647 h 31"/>
              <a:gd name="T4" fmla="*/ 2147483647 w 43"/>
              <a:gd name="T5" fmla="*/ 2147483647 h 31"/>
              <a:gd name="T6" fmla="*/ 2147483647 w 43"/>
              <a:gd name="T7" fmla="*/ 2147483647 h 31"/>
              <a:gd name="T8" fmla="*/ 0 w 43"/>
              <a:gd name="T9" fmla="*/ 2147483647 h 31"/>
              <a:gd name="T10" fmla="*/ 2147483647 w 43"/>
              <a:gd name="T11" fmla="*/ 2147483647 h 31"/>
              <a:gd name="T12" fmla="*/ 2147483647 w 4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3"/>
              <a:gd name="T22" fmla="*/ 0 h 31"/>
              <a:gd name="T23" fmla="*/ 43 w 4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3" h="31">
                <a:moveTo>
                  <a:pt x="35" y="0"/>
                </a:moveTo>
                <a:lnTo>
                  <a:pt x="42" y="15"/>
                </a:lnTo>
                <a:lnTo>
                  <a:pt x="20" y="26"/>
                </a:lnTo>
                <a:lnTo>
                  <a:pt x="4" y="30"/>
                </a:lnTo>
                <a:lnTo>
                  <a:pt x="0" y="15"/>
                </a:lnTo>
                <a:lnTo>
                  <a:pt x="7" y="6"/>
                </a:lnTo>
                <a:lnTo>
                  <a:pt x="35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05" name="Freeform 78"/>
          <p:cNvSpPr>
            <a:spLocks/>
          </p:cNvSpPr>
          <p:nvPr/>
        </p:nvSpPr>
        <p:spPr bwMode="auto">
          <a:xfrm>
            <a:off x="3675063" y="2311400"/>
            <a:ext cx="34925" cy="87313"/>
          </a:xfrm>
          <a:custGeom>
            <a:avLst/>
            <a:gdLst>
              <a:gd name="T0" fmla="*/ 2147483647 w 25"/>
              <a:gd name="T1" fmla="*/ 2147483647 h 55"/>
              <a:gd name="T2" fmla="*/ 2147483647 w 25"/>
              <a:gd name="T3" fmla="*/ 2147483647 h 55"/>
              <a:gd name="T4" fmla="*/ 2147483647 w 25"/>
              <a:gd name="T5" fmla="*/ 2147483647 h 55"/>
              <a:gd name="T6" fmla="*/ 2147483647 w 25"/>
              <a:gd name="T7" fmla="*/ 2147483647 h 55"/>
              <a:gd name="T8" fmla="*/ 2147483647 w 25"/>
              <a:gd name="T9" fmla="*/ 0 h 55"/>
              <a:gd name="T10" fmla="*/ 0 w 25"/>
              <a:gd name="T11" fmla="*/ 2147483647 h 55"/>
              <a:gd name="T12" fmla="*/ 2147483647 w 25"/>
              <a:gd name="T13" fmla="*/ 2147483647 h 55"/>
              <a:gd name="T14" fmla="*/ 2147483647 w 25"/>
              <a:gd name="T15" fmla="*/ 2147483647 h 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5"/>
              <a:gd name="T25" fmla="*/ 0 h 55"/>
              <a:gd name="T26" fmla="*/ 25 w 25"/>
              <a:gd name="T27" fmla="*/ 55 h 5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5" h="55">
                <a:moveTo>
                  <a:pt x="11" y="54"/>
                </a:moveTo>
                <a:lnTo>
                  <a:pt x="24" y="40"/>
                </a:lnTo>
                <a:lnTo>
                  <a:pt x="20" y="24"/>
                </a:lnTo>
                <a:lnTo>
                  <a:pt x="15" y="14"/>
                </a:lnTo>
                <a:lnTo>
                  <a:pt x="11" y="0"/>
                </a:lnTo>
                <a:lnTo>
                  <a:pt x="0" y="6"/>
                </a:lnTo>
                <a:lnTo>
                  <a:pt x="7" y="26"/>
                </a:lnTo>
                <a:lnTo>
                  <a:pt x="11" y="54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06" name="Freeform 79"/>
          <p:cNvSpPr>
            <a:spLocks/>
          </p:cNvSpPr>
          <p:nvPr/>
        </p:nvSpPr>
        <p:spPr bwMode="auto">
          <a:xfrm>
            <a:off x="3441700" y="2652713"/>
            <a:ext cx="157163" cy="166687"/>
          </a:xfrm>
          <a:custGeom>
            <a:avLst/>
            <a:gdLst>
              <a:gd name="T0" fmla="*/ 2147483647 w 111"/>
              <a:gd name="T1" fmla="*/ 0 h 105"/>
              <a:gd name="T2" fmla="*/ 2147483647 w 111"/>
              <a:gd name="T3" fmla="*/ 0 h 105"/>
              <a:gd name="T4" fmla="*/ 2147483647 w 111"/>
              <a:gd name="T5" fmla="*/ 2147483647 h 105"/>
              <a:gd name="T6" fmla="*/ 2147483647 w 111"/>
              <a:gd name="T7" fmla="*/ 2147483647 h 105"/>
              <a:gd name="T8" fmla="*/ 2147483647 w 111"/>
              <a:gd name="T9" fmla="*/ 2147483647 h 105"/>
              <a:gd name="T10" fmla="*/ 2147483647 w 111"/>
              <a:gd name="T11" fmla="*/ 2147483647 h 105"/>
              <a:gd name="T12" fmla="*/ 2147483647 w 111"/>
              <a:gd name="T13" fmla="*/ 2147483647 h 105"/>
              <a:gd name="T14" fmla="*/ 2147483647 w 111"/>
              <a:gd name="T15" fmla="*/ 2147483647 h 105"/>
              <a:gd name="T16" fmla="*/ 2147483647 w 111"/>
              <a:gd name="T17" fmla="*/ 2147483647 h 105"/>
              <a:gd name="T18" fmla="*/ 2147483647 w 111"/>
              <a:gd name="T19" fmla="*/ 2147483647 h 105"/>
              <a:gd name="T20" fmla="*/ 2147483647 w 111"/>
              <a:gd name="T21" fmla="*/ 2147483647 h 105"/>
              <a:gd name="T22" fmla="*/ 2147483647 w 111"/>
              <a:gd name="T23" fmla="*/ 2147483647 h 105"/>
              <a:gd name="T24" fmla="*/ 2147483647 w 111"/>
              <a:gd name="T25" fmla="*/ 2147483647 h 105"/>
              <a:gd name="T26" fmla="*/ 0 w 111"/>
              <a:gd name="T27" fmla="*/ 2147483647 h 105"/>
              <a:gd name="T28" fmla="*/ 2147483647 w 111"/>
              <a:gd name="T29" fmla="*/ 0 h 10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11"/>
              <a:gd name="T46" fmla="*/ 0 h 105"/>
              <a:gd name="T47" fmla="*/ 111 w 111"/>
              <a:gd name="T48" fmla="*/ 105 h 10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11" h="105">
                <a:moveTo>
                  <a:pt x="37" y="0"/>
                </a:moveTo>
                <a:lnTo>
                  <a:pt x="62" y="0"/>
                </a:lnTo>
                <a:lnTo>
                  <a:pt x="81" y="4"/>
                </a:lnTo>
                <a:lnTo>
                  <a:pt x="95" y="20"/>
                </a:lnTo>
                <a:lnTo>
                  <a:pt x="108" y="47"/>
                </a:lnTo>
                <a:lnTo>
                  <a:pt x="110" y="71"/>
                </a:lnTo>
                <a:lnTo>
                  <a:pt x="97" y="82"/>
                </a:lnTo>
                <a:lnTo>
                  <a:pt x="92" y="98"/>
                </a:lnTo>
                <a:lnTo>
                  <a:pt x="79" y="104"/>
                </a:lnTo>
                <a:lnTo>
                  <a:pt x="68" y="90"/>
                </a:lnTo>
                <a:lnTo>
                  <a:pt x="55" y="65"/>
                </a:lnTo>
                <a:lnTo>
                  <a:pt x="48" y="55"/>
                </a:lnTo>
                <a:lnTo>
                  <a:pt x="26" y="53"/>
                </a:lnTo>
                <a:lnTo>
                  <a:pt x="0" y="27"/>
                </a:lnTo>
                <a:lnTo>
                  <a:pt x="37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07" name="Freeform 80"/>
          <p:cNvSpPr>
            <a:spLocks/>
          </p:cNvSpPr>
          <p:nvPr/>
        </p:nvSpPr>
        <p:spPr bwMode="auto">
          <a:xfrm>
            <a:off x="3670300" y="2212975"/>
            <a:ext cx="82550" cy="63500"/>
          </a:xfrm>
          <a:custGeom>
            <a:avLst/>
            <a:gdLst>
              <a:gd name="T0" fmla="*/ 2147483647 w 58"/>
              <a:gd name="T1" fmla="*/ 0 h 40"/>
              <a:gd name="T2" fmla="*/ 2147483647 w 58"/>
              <a:gd name="T3" fmla="*/ 2147483647 h 40"/>
              <a:gd name="T4" fmla="*/ 2147483647 w 58"/>
              <a:gd name="T5" fmla="*/ 2147483647 h 40"/>
              <a:gd name="T6" fmla="*/ 2147483647 w 58"/>
              <a:gd name="T7" fmla="*/ 2147483647 h 40"/>
              <a:gd name="T8" fmla="*/ 2147483647 w 58"/>
              <a:gd name="T9" fmla="*/ 2147483647 h 40"/>
              <a:gd name="T10" fmla="*/ 0 w 58"/>
              <a:gd name="T11" fmla="*/ 2147483647 h 40"/>
              <a:gd name="T12" fmla="*/ 0 w 58"/>
              <a:gd name="T13" fmla="*/ 2147483647 h 40"/>
              <a:gd name="T14" fmla="*/ 2147483647 w 58"/>
              <a:gd name="T15" fmla="*/ 0 h 40"/>
              <a:gd name="T16" fmla="*/ 2147483647 w 58"/>
              <a:gd name="T17" fmla="*/ 0 h 4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8"/>
              <a:gd name="T28" fmla="*/ 0 h 40"/>
              <a:gd name="T29" fmla="*/ 58 w 58"/>
              <a:gd name="T30" fmla="*/ 40 h 4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8" h="40">
                <a:moveTo>
                  <a:pt x="50" y="0"/>
                </a:moveTo>
                <a:lnTo>
                  <a:pt x="57" y="10"/>
                </a:lnTo>
                <a:lnTo>
                  <a:pt x="35" y="21"/>
                </a:lnTo>
                <a:lnTo>
                  <a:pt x="15" y="39"/>
                </a:lnTo>
                <a:lnTo>
                  <a:pt x="2" y="35"/>
                </a:lnTo>
                <a:lnTo>
                  <a:pt x="0" y="14"/>
                </a:lnTo>
                <a:lnTo>
                  <a:pt x="0" y="6"/>
                </a:lnTo>
                <a:lnTo>
                  <a:pt x="35" y="0"/>
                </a:lnTo>
                <a:lnTo>
                  <a:pt x="50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08" name="Freeform 81"/>
          <p:cNvSpPr>
            <a:spLocks/>
          </p:cNvSpPr>
          <p:nvPr/>
        </p:nvSpPr>
        <p:spPr bwMode="auto">
          <a:xfrm>
            <a:off x="6343650" y="4987925"/>
            <a:ext cx="322263" cy="288925"/>
          </a:xfrm>
          <a:custGeom>
            <a:avLst/>
            <a:gdLst>
              <a:gd name="T0" fmla="*/ 2147483647 w 228"/>
              <a:gd name="T1" fmla="*/ 2147483647 h 182"/>
              <a:gd name="T2" fmla="*/ 2147483647 w 228"/>
              <a:gd name="T3" fmla="*/ 2147483647 h 182"/>
              <a:gd name="T4" fmla="*/ 0 w 228"/>
              <a:gd name="T5" fmla="*/ 2147483647 h 182"/>
              <a:gd name="T6" fmla="*/ 2147483647 w 228"/>
              <a:gd name="T7" fmla="*/ 2147483647 h 182"/>
              <a:gd name="T8" fmla="*/ 2147483647 w 228"/>
              <a:gd name="T9" fmla="*/ 2147483647 h 182"/>
              <a:gd name="T10" fmla="*/ 2147483647 w 228"/>
              <a:gd name="T11" fmla="*/ 2147483647 h 182"/>
              <a:gd name="T12" fmla="*/ 2147483647 w 228"/>
              <a:gd name="T13" fmla="*/ 2147483647 h 182"/>
              <a:gd name="T14" fmla="*/ 2147483647 w 228"/>
              <a:gd name="T15" fmla="*/ 2147483647 h 182"/>
              <a:gd name="T16" fmla="*/ 2147483647 w 228"/>
              <a:gd name="T17" fmla="*/ 2147483647 h 182"/>
              <a:gd name="T18" fmla="*/ 2147483647 w 228"/>
              <a:gd name="T19" fmla="*/ 2147483647 h 182"/>
              <a:gd name="T20" fmla="*/ 2147483647 w 228"/>
              <a:gd name="T21" fmla="*/ 2147483647 h 182"/>
              <a:gd name="T22" fmla="*/ 2147483647 w 228"/>
              <a:gd name="T23" fmla="*/ 2147483647 h 182"/>
              <a:gd name="T24" fmla="*/ 2147483647 w 228"/>
              <a:gd name="T25" fmla="*/ 2147483647 h 182"/>
              <a:gd name="T26" fmla="*/ 2147483647 w 228"/>
              <a:gd name="T27" fmla="*/ 2147483647 h 182"/>
              <a:gd name="T28" fmla="*/ 2147483647 w 228"/>
              <a:gd name="T29" fmla="*/ 2147483647 h 182"/>
              <a:gd name="T30" fmla="*/ 2147483647 w 228"/>
              <a:gd name="T31" fmla="*/ 2147483647 h 182"/>
              <a:gd name="T32" fmla="*/ 2147483647 w 228"/>
              <a:gd name="T33" fmla="*/ 2147483647 h 182"/>
              <a:gd name="T34" fmla="*/ 2147483647 w 228"/>
              <a:gd name="T35" fmla="*/ 2147483647 h 182"/>
              <a:gd name="T36" fmla="*/ 2147483647 w 228"/>
              <a:gd name="T37" fmla="*/ 2147483647 h 182"/>
              <a:gd name="T38" fmla="*/ 2147483647 w 228"/>
              <a:gd name="T39" fmla="*/ 2147483647 h 182"/>
              <a:gd name="T40" fmla="*/ 2147483647 w 228"/>
              <a:gd name="T41" fmla="*/ 0 h 182"/>
              <a:gd name="T42" fmla="*/ 2147483647 w 228"/>
              <a:gd name="T43" fmla="*/ 2147483647 h 182"/>
              <a:gd name="T44" fmla="*/ 2147483647 w 228"/>
              <a:gd name="T45" fmla="*/ 2147483647 h 182"/>
              <a:gd name="T46" fmla="*/ 2147483647 w 228"/>
              <a:gd name="T47" fmla="*/ 2147483647 h 18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228"/>
              <a:gd name="T73" fmla="*/ 0 h 182"/>
              <a:gd name="T74" fmla="*/ 228 w 228"/>
              <a:gd name="T75" fmla="*/ 182 h 182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228" h="182">
                <a:moveTo>
                  <a:pt x="40" y="31"/>
                </a:moveTo>
                <a:lnTo>
                  <a:pt x="37" y="76"/>
                </a:lnTo>
                <a:lnTo>
                  <a:pt x="0" y="125"/>
                </a:lnTo>
                <a:lnTo>
                  <a:pt x="9" y="134"/>
                </a:lnTo>
                <a:lnTo>
                  <a:pt x="48" y="132"/>
                </a:lnTo>
                <a:lnTo>
                  <a:pt x="29" y="152"/>
                </a:lnTo>
                <a:lnTo>
                  <a:pt x="22" y="160"/>
                </a:lnTo>
                <a:lnTo>
                  <a:pt x="24" y="181"/>
                </a:lnTo>
                <a:lnTo>
                  <a:pt x="57" y="148"/>
                </a:lnTo>
                <a:lnTo>
                  <a:pt x="77" y="138"/>
                </a:lnTo>
                <a:lnTo>
                  <a:pt x="110" y="97"/>
                </a:lnTo>
                <a:lnTo>
                  <a:pt x="150" y="76"/>
                </a:lnTo>
                <a:lnTo>
                  <a:pt x="212" y="74"/>
                </a:lnTo>
                <a:lnTo>
                  <a:pt x="227" y="68"/>
                </a:lnTo>
                <a:lnTo>
                  <a:pt x="223" y="56"/>
                </a:lnTo>
                <a:lnTo>
                  <a:pt x="194" y="33"/>
                </a:lnTo>
                <a:lnTo>
                  <a:pt x="179" y="35"/>
                </a:lnTo>
                <a:lnTo>
                  <a:pt x="174" y="29"/>
                </a:lnTo>
                <a:lnTo>
                  <a:pt x="159" y="29"/>
                </a:lnTo>
                <a:lnTo>
                  <a:pt x="132" y="2"/>
                </a:lnTo>
                <a:lnTo>
                  <a:pt x="106" y="0"/>
                </a:lnTo>
                <a:lnTo>
                  <a:pt x="82" y="6"/>
                </a:lnTo>
                <a:lnTo>
                  <a:pt x="60" y="16"/>
                </a:lnTo>
                <a:lnTo>
                  <a:pt x="40" y="31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09" name="Freeform 82"/>
          <p:cNvSpPr>
            <a:spLocks/>
          </p:cNvSpPr>
          <p:nvPr/>
        </p:nvSpPr>
        <p:spPr bwMode="auto">
          <a:xfrm>
            <a:off x="8188325" y="5065713"/>
            <a:ext cx="122238" cy="117475"/>
          </a:xfrm>
          <a:custGeom>
            <a:avLst/>
            <a:gdLst>
              <a:gd name="T0" fmla="*/ 2147483647 w 86"/>
              <a:gd name="T1" fmla="*/ 2147483647 h 74"/>
              <a:gd name="T2" fmla="*/ 2147483647 w 86"/>
              <a:gd name="T3" fmla="*/ 2147483647 h 74"/>
              <a:gd name="T4" fmla="*/ 2147483647 w 86"/>
              <a:gd name="T5" fmla="*/ 2147483647 h 74"/>
              <a:gd name="T6" fmla="*/ 2147483647 w 86"/>
              <a:gd name="T7" fmla="*/ 2147483647 h 74"/>
              <a:gd name="T8" fmla="*/ 2147483647 w 86"/>
              <a:gd name="T9" fmla="*/ 2147483647 h 74"/>
              <a:gd name="T10" fmla="*/ 2147483647 w 86"/>
              <a:gd name="T11" fmla="*/ 2147483647 h 74"/>
              <a:gd name="T12" fmla="*/ 2147483647 w 86"/>
              <a:gd name="T13" fmla="*/ 2147483647 h 74"/>
              <a:gd name="T14" fmla="*/ 0 w 86"/>
              <a:gd name="T15" fmla="*/ 2147483647 h 74"/>
              <a:gd name="T16" fmla="*/ 2147483647 w 86"/>
              <a:gd name="T17" fmla="*/ 2147483647 h 74"/>
              <a:gd name="T18" fmla="*/ 2147483647 w 86"/>
              <a:gd name="T19" fmla="*/ 2147483647 h 74"/>
              <a:gd name="T20" fmla="*/ 2147483647 w 86"/>
              <a:gd name="T21" fmla="*/ 0 h 74"/>
              <a:gd name="T22" fmla="*/ 2147483647 w 86"/>
              <a:gd name="T23" fmla="*/ 2147483647 h 7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6"/>
              <a:gd name="T37" fmla="*/ 0 h 74"/>
              <a:gd name="T38" fmla="*/ 86 w 86"/>
              <a:gd name="T39" fmla="*/ 74 h 7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6" h="74">
                <a:moveTo>
                  <a:pt x="85" y="4"/>
                </a:moveTo>
                <a:lnTo>
                  <a:pt x="58" y="34"/>
                </a:lnTo>
                <a:lnTo>
                  <a:pt x="63" y="53"/>
                </a:lnTo>
                <a:lnTo>
                  <a:pt x="63" y="61"/>
                </a:lnTo>
                <a:lnTo>
                  <a:pt x="18" y="73"/>
                </a:lnTo>
                <a:lnTo>
                  <a:pt x="4" y="69"/>
                </a:lnTo>
                <a:lnTo>
                  <a:pt x="4" y="53"/>
                </a:lnTo>
                <a:lnTo>
                  <a:pt x="0" y="39"/>
                </a:lnTo>
                <a:lnTo>
                  <a:pt x="20" y="18"/>
                </a:lnTo>
                <a:lnTo>
                  <a:pt x="34" y="14"/>
                </a:lnTo>
                <a:lnTo>
                  <a:pt x="47" y="0"/>
                </a:lnTo>
                <a:lnTo>
                  <a:pt x="85" y="4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10" name="Freeform 83"/>
          <p:cNvSpPr>
            <a:spLocks/>
          </p:cNvSpPr>
          <p:nvPr/>
        </p:nvSpPr>
        <p:spPr bwMode="auto">
          <a:xfrm>
            <a:off x="5376863" y="2732088"/>
            <a:ext cx="60325" cy="153987"/>
          </a:xfrm>
          <a:custGeom>
            <a:avLst/>
            <a:gdLst>
              <a:gd name="T0" fmla="*/ 2147483647 w 43"/>
              <a:gd name="T1" fmla="*/ 0 h 97"/>
              <a:gd name="T2" fmla="*/ 2147483647 w 43"/>
              <a:gd name="T3" fmla="*/ 2147483647 h 97"/>
              <a:gd name="T4" fmla="*/ 2147483647 w 43"/>
              <a:gd name="T5" fmla="*/ 2147483647 h 97"/>
              <a:gd name="T6" fmla="*/ 2147483647 w 43"/>
              <a:gd name="T7" fmla="*/ 2147483647 h 97"/>
              <a:gd name="T8" fmla="*/ 2147483647 w 43"/>
              <a:gd name="T9" fmla="*/ 2147483647 h 97"/>
              <a:gd name="T10" fmla="*/ 2147483647 w 43"/>
              <a:gd name="T11" fmla="*/ 2147483647 h 97"/>
              <a:gd name="T12" fmla="*/ 0 w 43"/>
              <a:gd name="T13" fmla="*/ 2147483647 h 97"/>
              <a:gd name="T14" fmla="*/ 2147483647 w 43"/>
              <a:gd name="T15" fmla="*/ 2147483647 h 97"/>
              <a:gd name="T16" fmla="*/ 2147483647 w 43"/>
              <a:gd name="T17" fmla="*/ 2147483647 h 97"/>
              <a:gd name="T18" fmla="*/ 2147483647 w 43"/>
              <a:gd name="T19" fmla="*/ 0 h 9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3"/>
              <a:gd name="T31" fmla="*/ 0 h 97"/>
              <a:gd name="T32" fmla="*/ 43 w 43"/>
              <a:gd name="T33" fmla="*/ 97 h 9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3" h="97">
                <a:moveTo>
                  <a:pt x="42" y="0"/>
                </a:moveTo>
                <a:lnTo>
                  <a:pt x="40" y="33"/>
                </a:lnTo>
                <a:lnTo>
                  <a:pt x="27" y="57"/>
                </a:lnTo>
                <a:lnTo>
                  <a:pt x="7" y="74"/>
                </a:lnTo>
                <a:lnTo>
                  <a:pt x="11" y="90"/>
                </a:lnTo>
                <a:lnTo>
                  <a:pt x="4" y="96"/>
                </a:lnTo>
                <a:lnTo>
                  <a:pt x="0" y="76"/>
                </a:lnTo>
                <a:lnTo>
                  <a:pt x="7" y="59"/>
                </a:lnTo>
                <a:lnTo>
                  <a:pt x="11" y="43"/>
                </a:lnTo>
                <a:lnTo>
                  <a:pt x="42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11" name="Freeform 84"/>
          <p:cNvSpPr>
            <a:spLocks/>
          </p:cNvSpPr>
          <p:nvPr/>
        </p:nvSpPr>
        <p:spPr bwMode="auto">
          <a:xfrm>
            <a:off x="5511800" y="2660650"/>
            <a:ext cx="80963" cy="125413"/>
          </a:xfrm>
          <a:custGeom>
            <a:avLst/>
            <a:gdLst>
              <a:gd name="T0" fmla="*/ 2147483647 w 57"/>
              <a:gd name="T1" fmla="*/ 0 h 79"/>
              <a:gd name="T2" fmla="*/ 2147483647 w 57"/>
              <a:gd name="T3" fmla="*/ 0 h 79"/>
              <a:gd name="T4" fmla="*/ 2147483647 w 57"/>
              <a:gd name="T5" fmla="*/ 2147483647 h 79"/>
              <a:gd name="T6" fmla="*/ 2147483647 w 57"/>
              <a:gd name="T7" fmla="*/ 2147483647 h 79"/>
              <a:gd name="T8" fmla="*/ 2147483647 w 57"/>
              <a:gd name="T9" fmla="*/ 2147483647 h 79"/>
              <a:gd name="T10" fmla="*/ 2147483647 w 57"/>
              <a:gd name="T11" fmla="*/ 2147483647 h 79"/>
              <a:gd name="T12" fmla="*/ 2147483647 w 57"/>
              <a:gd name="T13" fmla="*/ 2147483647 h 79"/>
              <a:gd name="T14" fmla="*/ 2147483647 w 57"/>
              <a:gd name="T15" fmla="*/ 2147483647 h 79"/>
              <a:gd name="T16" fmla="*/ 0 w 57"/>
              <a:gd name="T17" fmla="*/ 2147483647 h 79"/>
              <a:gd name="T18" fmla="*/ 0 w 57"/>
              <a:gd name="T19" fmla="*/ 2147483647 h 79"/>
              <a:gd name="T20" fmla="*/ 2147483647 w 57"/>
              <a:gd name="T21" fmla="*/ 2147483647 h 79"/>
              <a:gd name="T22" fmla="*/ 2147483647 w 57"/>
              <a:gd name="T23" fmla="*/ 0 h 7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7"/>
              <a:gd name="T37" fmla="*/ 0 h 79"/>
              <a:gd name="T38" fmla="*/ 57 w 57"/>
              <a:gd name="T39" fmla="*/ 79 h 7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7" h="79">
                <a:moveTo>
                  <a:pt x="43" y="0"/>
                </a:moveTo>
                <a:lnTo>
                  <a:pt x="56" y="0"/>
                </a:lnTo>
                <a:lnTo>
                  <a:pt x="41" y="16"/>
                </a:lnTo>
                <a:lnTo>
                  <a:pt x="39" y="27"/>
                </a:lnTo>
                <a:lnTo>
                  <a:pt x="43" y="43"/>
                </a:lnTo>
                <a:lnTo>
                  <a:pt x="28" y="60"/>
                </a:lnTo>
                <a:lnTo>
                  <a:pt x="11" y="78"/>
                </a:lnTo>
                <a:lnTo>
                  <a:pt x="6" y="60"/>
                </a:lnTo>
                <a:lnTo>
                  <a:pt x="0" y="51"/>
                </a:lnTo>
                <a:lnTo>
                  <a:pt x="0" y="39"/>
                </a:lnTo>
                <a:lnTo>
                  <a:pt x="17" y="23"/>
                </a:lnTo>
                <a:lnTo>
                  <a:pt x="43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12" name="Freeform 85"/>
          <p:cNvSpPr>
            <a:spLocks/>
          </p:cNvSpPr>
          <p:nvPr/>
        </p:nvSpPr>
        <p:spPr bwMode="auto">
          <a:xfrm>
            <a:off x="5019675" y="1006475"/>
            <a:ext cx="869950" cy="1970088"/>
          </a:xfrm>
          <a:custGeom>
            <a:avLst/>
            <a:gdLst>
              <a:gd name="T0" fmla="*/ 2147483647 w 617"/>
              <a:gd name="T1" fmla="*/ 2147483647 h 1241"/>
              <a:gd name="T2" fmla="*/ 2147483647 w 617"/>
              <a:gd name="T3" fmla="*/ 2147483647 h 1241"/>
              <a:gd name="T4" fmla="*/ 2147483647 w 617"/>
              <a:gd name="T5" fmla="*/ 2147483647 h 1241"/>
              <a:gd name="T6" fmla="*/ 2147483647 w 617"/>
              <a:gd name="T7" fmla="*/ 2147483647 h 1241"/>
              <a:gd name="T8" fmla="*/ 2147483647 w 617"/>
              <a:gd name="T9" fmla="*/ 2147483647 h 1241"/>
              <a:gd name="T10" fmla="*/ 2147483647 w 617"/>
              <a:gd name="T11" fmla="*/ 2147483647 h 1241"/>
              <a:gd name="T12" fmla="*/ 2147483647 w 617"/>
              <a:gd name="T13" fmla="*/ 2147483647 h 1241"/>
              <a:gd name="T14" fmla="*/ 2147483647 w 617"/>
              <a:gd name="T15" fmla="*/ 2147483647 h 1241"/>
              <a:gd name="T16" fmla="*/ 2147483647 w 617"/>
              <a:gd name="T17" fmla="*/ 2147483647 h 1241"/>
              <a:gd name="T18" fmla="*/ 2147483647 w 617"/>
              <a:gd name="T19" fmla="*/ 2147483647 h 1241"/>
              <a:gd name="T20" fmla="*/ 2147483647 w 617"/>
              <a:gd name="T21" fmla="*/ 2147483647 h 1241"/>
              <a:gd name="T22" fmla="*/ 2147483647 w 617"/>
              <a:gd name="T23" fmla="*/ 2147483647 h 1241"/>
              <a:gd name="T24" fmla="*/ 2147483647 w 617"/>
              <a:gd name="T25" fmla="*/ 2147483647 h 1241"/>
              <a:gd name="T26" fmla="*/ 2147483647 w 617"/>
              <a:gd name="T27" fmla="*/ 2147483647 h 1241"/>
              <a:gd name="T28" fmla="*/ 2147483647 w 617"/>
              <a:gd name="T29" fmla="*/ 2147483647 h 1241"/>
              <a:gd name="T30" fmla="*/ 2147483647 w 617"/>
              <a:gd name="T31" fmla="*/ 2147483647 h 1241"/>
              <a:gd name="T32" fmla="*/ 2147483647 w 617"/>
              <a:gd name="T33" fmla="*/ 2147483647 h 1241"/>
              <a:gd name="T34" fmla="*/ 2147483647 w 617"/>
              <a:gd name="T35" fmla="*/ 2147483647 h 1241"/>
              <a:gd name="T36" fmla="*/ 2147483647 w 617"/>
              <a:gd name="T37" fmla="*/ 2147483647 h 1241"/>
              <a:gd name="T38" fmla="*/ 2147483647 w 617"/>
              <a:gd name="T39" fmla="*/ 2147483647 h 1241"/>
              <a:gd name="T40" fmla="*/ 2147483647 w 617"/>
              <a:gd name="T41" fmla="*/ 2147483647 h 1241"/>
              <a:gd name="T42" fmla="*/ 2147483647 w 617"/>
              <a:gd name="T43" fmla="*/ 2147483647 h 1241"/>
              <a:gd name="T44" fmla="*/ 2147483647 w 617"/>
              <a:gd name="T45" fmla="*/ 2147483647 h 1241"/>
              <a:gd name="T46" fmla="*/ 2147483647 w 617"/>
              <a:gd name="T47" fmla="*/ 2147483647 h 1241"/>
              <a:gd name="T48" fmla="*/ 2147483647 w 617"/>
              <a:gd name="T49" fmla="*/ 2147483647 h 1241"/>
              <a:gd name="T50" fmla="*/ 2147483647 w 617"/>
              <a:gd name="T51" fmla="*/ 2147483647 h 1241"/>
              <a:gd name="T52" fmla="*/ 2147483647 w 617"/>
              <a:gd name="T53" fmla="*/ 2147483647 h 1241"/>
              <a:gd name="T54" fmla="*/ 2147483647 w 617"/>
              <a:gd name="T55" fmla="*/ 2147483647 h 1241"/>
              <a:gd name="T56" fmla="*/ 2147483647 w 617"/>
              <a:gd name="T57" fmla="*/ 2147483647 h 1241"/>
              <a:gd name="T58" fmla="*/ 2147483647 w 617"/>
              <a:gd name="T59" fmla="*/ 2147483647 h 1241"/>
              <a:gd name="T60" fmla="*/ 2147483647 w 617"/>
              <a:gd name="T61" fmla="*/ 2147483647 h 1241"/>
              <a:gd name="T62" fmla="*/ 2147483647 w 617"/>
              <a:gd name="T63" fmla="*/ 2147483647 h 1241"/>
              <a:gd name="T64" fmla="*/ 2147483647 w 617"/>
              <a:gd name="T65" fmla="*/ 2147483647 h 1241"/>
              <a:gd name="T66" fmla="*/ 2147483647 w 617"/>
              <a:gd name="T67" fmla="*/ 2147483647 h 1241"/>
              <a:gd name="T68" fmla="*/ 2147483647 w 617"/>
              <a:gd name="T69" fmla="*/ 2147483647 h 1241"/>
              <a:gd name="T70" fmla="*/ 2147483647 w 617"/>
              <a:gd name="T71" fmla="*/ 2147483647 h 1241"/>
              <a:gd name="T72" fmla="*/ 2147483647 w 617"/>
              <a:gd name="T73" fmla="*/ 2147483647 h 1241"/>
              <a:gd name="T74" fmla="*/ 2147483647 w 617"/>
              <a:gd name="T75" fmla="*/ 2147483647 h 1241"/>
              <a:gd name="T76" fmla="*/ 2147483647 w 617"/>
              <a:gd name="T77" fmla="*/ 2147483647 h 1241"/>
              <a:gd name="T78" fmla="*/ 0 w 617"/>
              <a:gd name="T79" fmla="*/ 2147483647 h 1241"/>
              <a:gd name="T80" fmla="*/ 2147483647 w 617"/>
              <a:gd name="T81" fmla="*/ 2147483647 h 1241"/>
              <a:gd name="T82" fmla="*/ 2147483647 w 617"/>
              <a:gd name="T83" fmla="*/ 2147483647 h 1241"/>
              <a:gd name="T84" fmla="*/ 2147483647 w 617"/>
              <a:gd name="T85" fmla="*/ 2147483647 h 1241"/>
              <a:gd name="T86" fmla="*/ 2147483647 w 617"/>
              <a:gd name="T87" fmla="*/ 2147483647 h 1241"/>
              <a:gd name="T88" fmla="*/ 2147483647 w 617"/>
              <a:gd name="T89" fmla="*/ 2147483647 h 1241"/>
              <a:gd name="T90" fmla="*/ 2147483647 w 617"/>
              <a:gd name="T91" fmla="*/ 2147483647 h 1241"/>
              <a:gd name="T92" fmla="*/ 2147483647 w 617"/>
              <a:gd name="T93" fmla="*/ 2147483647 h 1241"/>
              <a:gd name="T94" fmla="*/ 2147483647 w 617"/>
              <a:gd name="T95" fmla="*/ 2147483647 h 1241"/>
              <a:gd name="T96" fmla="*/ 2147483647 w 617"/>
              <a:gd name="T97" fmla="*/ 2147483647 h 1241"/>
              <a:gd name="T98" fmla="*/ 2147483647 w 617"/>
              <a:gd name="T99" fmla="*/ 2147483647 h 1241"/>
              <a:gd name="T100" fmla="*/ 2147483647 w 617"/>
              <a:gd name="T101" fmla="*/ 2147483647 h 1241"/>
              <a:gd name="T102" fmla="*/ 2147483647 w 617"/>
              <a:gd name="T103" fmla="*/ 2147483647 h 1241"/>
              <a:gd name="T104" fmla="*/ 2147483647 w 617"/>
              <a:gd name="T105" fmla="*/ 2147483647 h 1241"/>
              <a:gd name="T106" fmla="*/ 2147483647 w 617"/>
              <a:gd name="T107" fmla="*/ 2147483647 h 1241"/>
              <a:gd name="T108" fmla="*/ 2147483647 w 617"/>
              <a:gd name="T109" fmla="*/ 2147483647 h 1241"/>
              <a:gd name="T110" fmla="*/ 2147483647 w 617"/>
              <a:gd name="T111" fmla="*/ 2147483647 h 1241"/>
              <a:gd name="T112" fmla="*/ 2147483647 w 617"/>
              <a:gd name="T113" fmla="*/ 2147483647 h 1241"/>
              <a:gd name="T114" fmla="*/ 2147483647 w 617"/>
              <a:gd name="T115" fmla="*/ 0 h 124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617"/>
              <a:gd name="T175" fmla="*/ 0 h 1241"/>
              <a:gd name="T176" fmla="*/ 617 w 617"/>
              <a:gd name="T177" fmla="*/ 1241 h 124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617" h="1241">
                <a:moveTo>
                  <a:pt x="465" y="0"/>
                </a:moveTo>
                <a:lnTo>
                  <a:pt x="472" y="4"/>
                </a:lnTo>
                <a:lnTo>
                  <a:pt x="485" y="24"/>
                </a:lnTo>
                <a:lnTo>
                  <a:pt x="538" y="73"/>
                </a:lnTo>
                <a:lnTo>
                  <a:pt x="547" y="63"/>
                </a:lnTo>
                <a:lnTo>
                  <a:pt x="569" y="77"/>
                </a:lnTo>
                <a:lnTo>
                  <a:pt x="575" y="93"/>
                </a:lnTo>
                <a:lnTo>
                  <a:pt x="575" y="105"/>
                </a:lnTo>
                <a:lnTo>
                  <a:pt x="575" y="125"/>
                </a:lnTo>
                <a:lnTo>
                  <a:pt x="569" y="136"/>
                </a:lnTo>
                <a:lnTo>
                  <a:pt x="584" y="152"/>
                </a:lnTo>
                <a:lnTo>
                  <a:pt x="594" y="166"/>
                </a:lnTo>
                <a:lnTo>
                  <a:pt x="594" y="178"/>
                </a:lnTo>
                <a:lnTo>
                  <a:pt x="594" y="198"/>
                </a:lnTo>
                <a:lnTo>
                  <a:pt x="592" y="220"/>
                </a:lnTo>
                <a:lnTo>
                  <a:pt x="584" y="229"/>
                </a:lnTo>
                <a:lnTo>
                  <a:pt x="594" y="241"/>
                </a:lnTo>
                <a:lnTo>
                  <a:pt x="610" y="259"/>
                </a:lnTo>
                <a:lnTo>
                  <a:pt x="616" y="279"/>
                </a:lnTo>
                <a:lnTo>
                  <a:pt x="616" y="285"/>
                </a:lnTo>
                <a:lnTo>
                  <a:pt x="605" y="291"/>
                </a:lnTo>
                <a:lnTo>
                  <a:pt x="551" y="291"/>
                </a:lnTo>
                <a:lnTo>
                  <a:pt x="538" y="291"/>
                </a:lnTo>
                <a:lnTo>
                  <a:pt x="530" y="297"/>
                </a:lnTo>
                <a:lnTo>
                  <a:pt x="530" y="314"/>
                </a:lnTo>
                <a:lnTo>
                  <a:pt x="521" y="324"/>
                </a:lnTo>
                <a:lnTo>
                  <a:pt x="498" y="344"/>
                </a:lnTo>
                <a:lnTo>
                  <a:pt x="502" y="360"/>
                </a:lnTo>
                <a:lnTo>
                  <a:pt x="498" y="372"/>
                </a:lnTo>
                <a:lnTo>
                  <a:pt x="489" y="378"/>
                </a:lnTo>
                <a:lnTo>
                  <a:pt x="498" y="403"/>
                </a:lnTo>
                <a:lnTo>
                  <a:pt x="502" y="417"/>
                </a:lnTo>
                <a:lnTo>
                  <a:pt x="493" y="429"/>
                </a:lnTo>
                <a:lnTo>
                  <a:pt x="476" y="441"/>
                </a:lnTo>
                <a:lnTo>
                  <a:pt x="472" y="455"/>
                </a:lnTo>
                <a:lnTo>
                  <a:pt x="470" y="475"/>
                </a:lnTo>
                <a:lnTo>
                  <a:pt x="439" y="488"/>
                </a:lnTo>
                <a:lnTo>
                  <a:pt x="424" y="498"/>
                </a:lnTo>
                <a:lnTo>
                  <a:pt x="398" y="514"/>
                </a:lnTo>
                <a:lnTo>
                  <a:pt x="403" y="526"/>
                </a:lnTo>
                <a:lnTo>
                  <a:pt x="383" y="530"/>
                </a:lnTo>
                <a:lnTo>
                  <a:pt x="373" y="538"/>
                </a:lnTo>
                <a:lnTo>
                  <a:pt x="353" y="564"/>
                </a:lnTo>
                <a:lnTo>
                  <a:pt x="336" y="577"/>
                </a:lnTo>
                <a:lnTo>
                  <a:pt x="342" y="595"/>
                </a:lnTo>
                <a:lnTo>
                  <a:pt x="330" y="603"/>
                </a:lnTo>
                <a:lnTo>
                  <a:pt x="321" y="611"/>
                </a:lnTo>
                <a:lnTo>
                  <a:pt x="330" y="641"/>
                </a:lnTo>
                <a:lnTo>
                  <a:pt x="325" y="661"/>
                </a:lnTo>
                <a:lnTo>
                  <a:pt x="304" y="672"/>
                </a:lnTo>
                <a:lnTo>
                  <a:pt x="299" y="704"/>
                </a:lnTo>
                <a:lnTo>
                  <a:pt x="304" y="742"/>
                </a:lnTo>
                <a:lnTo>
                  <a:pt x="312" y="761"/>
                </a:lnTo>
                <a:lnTo>
                  <a:pt x="345" y="785"/>
                </a:lnTo>
                <a:lnTo>
                  <a:pt x="358" y="807"/>
                </a:lnTo>
                <a:lnTo>
                  <a:pt x="370" y="831"/>
                </a:lnTo>
                <a:lnTo>
                  <a:pt x="379" y="846"/>
                </a:lnTo>
                <a:lnTo>
                  <a:pt x="370" y="862"/>
                </a:lnTo>
                <a:lnTo>
                  <a:pt x="353" y="874"/>
                </a:lnTo>
                <a:lnTo>
                  <a:pt x="342" y="870"/>
                </a:lnTo>
                <a:lnTo>
                  <a:pt x="330" y="858"/>
                </a:lnTo>
                <a:lnTo>
                  <a:pt x="312" y="862"/>
                </a:lnTo>
                <a:lnTo>
                  <a:pt x="308" y="874"/>
                </a:lnTo>
                <a:lnTo>
                  <a:pt x="284" y="874"/>
                </a:lnTo>
                <a:lnTo>
                  <a:pt x="246" y="870"/>
                </a:lnTo>
                <a:lnTo>
                  <a:pt x="239" y="878"/>
                </a:lnTo>
                <a:lnTo>
                  <a:pt x="263" y="890"/>
                </a:lnTo>
                <a:lnTo>
                  <a:pt x="295" y="878"/>
                </a:lnTo>
                <a:lnTo>
                  <a:pt x="304" y="892"/>
                </a:lnTo>
                <a:lnTo>
                  <a:pt x="330" y="896"/>
                </a:lnTo>
                <a:lnTo>
                  <a:pt x="349" y="904"/>
                </a:lnTo>
                <a:lnTo>
                  <a:pt x="342" y="912"/>
                </a:lnTo>
                <a:lnTo>
                  <a:pt x="317" y="908"/>
                </a:lnTo>
                <a:lnTo>
                  <a:pt x="312" y="916"/>
                </a:lnTo>
                <a:lnTo>
                  <a:pt x="317" y="928"/>
                </a:lnTo>
                <a:lnTo>
                  <a:pt x="304" y="943"/>
                </a:lnTo>
                <a:lnTo>
                  <a:pt x="284" y="957"/>
                </a:lnTo>
                <a:lnTo>
                  <a:pt x="276" y="963"/>
                </a:lnTo>
                <a:lnTo>
                  <a:pt x="267" y="967"/>
                </a:lnTo>
                <a:lnTo>
                  <a:pt x="271" y="985"/>
                </a:lnTo>
                <a:lnTo>
                  <a:pt x="263" y="997"/>
                </a:lnTo>
                <a:lnTo>
                  <a:pt x="250" y="1020"/>
                </a:lnTo>
                <a:lnTo>
                  <a:pt x="254" y="1044"/>
                </a:lnTo>
                <a:lnTo>
                  <a:pt x="246" y="1078"/>
                </a:lnTo>
                <a:lnTo>
                  <a:pt x="239" y="1092"/>
                </a:lnTo>
                <a:lnTo>
                  <a:pt x="239" y="1117"/>
                </a:lnTo>
                <a:lnTo>
                  <a:pt x="226" y="1131"/>
                </a:lnTo>
                <a:lnTo>
                  <a:pt x="209" y="1159"/>
                </a:lnTo>
                <a:lnTo>
                  <a:pt x="205" y="1179"/>
                </a:lnTo>
                <a:lnTo>
                  <a:pt x="177" y="1175"/>
                </a:lnTo>
                <a:lnTo>
                  <a:pt x="146" y="1175"/>
                </a:lnTo>
                <a:lnTo>
                  <a:pt x="144" y="1185"/>
                </a:lnTo>
                <a:lnTo>
                  <a:pt x="127" y="1189"/>
                </a:lnTo>
                <a:lnTo>
                  <a:pt x="118" y="1193"/>
                </a:lnTo>
                <a:lnTo>
                  <a:pt x="123" y="1210"/>
                </a:lnTo>
                <a:lnTo>
                  <a:pt x="118" y="1228"/>
                </a:lnTo>
                <a:lnTo>
                  <a:pt x="99" y="1240"/>
                </a:lnTo>
                <a:lnTo>
                  <a:pt x="86" y="1228"/>
                </a:lnTo>
                <a:lnTo>
                  <a:pt x="69" y="1240"/>
                </a:lnTo>
                <a:lnTo>
                  <a:pt x="50" y="1240"/>
                </a:lnTo>
                <a:lnTo>
                  <a:pt x="41" y="1228"/>
                </a:lnTo>
                <a:lnTo>
                  <a:pt x="50" y="1220"/>
                </a:lnTo>
                <a:lnTo>
                  <a:pt x="54" y="1198"/>
                </a:lnTo>
                <a:lnTo>
                  <a:pt x="37" y="1167"/>
                </a:lnTo>
                <a:lnTo>
                  <a:pt x="28" y="1151"/>
                </a:lnTo>
                <a:lnTo>
                  <a:pt x="32" y="1143"/>
                </a:lnTo>
                <a:lnTo>
                  <a:pt x="41" y="1143"/>
                </a:lnTo>
                <a:lnTo>
                  <a:pt x="45" y="1137"/>
                </a:lnTo>
                <a:lnTo>
                  <a:pt x="50" y="1127"/>
                </a:lnTo>
                <a:lnTo>
                  <a:pt x="54" y="1121"/>
                </a:lnTo>
                <a:lnTo>
                  <a:pt x="50" y="1113"/>
                </a:lnTo>
                <a:lnTo>
                  <a:pt x="41" y="1096"/>
                </a:lnTo>
                <a:lnTo>
                  <a:pt x="24" y="1074"/>
                </a:lnTo>
                <a:lnTo>
                  <a:pt x="28" y="1050"/>
                </a:lnTo>
                <a:lnTo>
                  <a:pt x="17" y="1032"/>
                </a:lnTo>
                <a:lnTo>
                  <a:pt x="4" y="1020"/>
                </a:lnTo>
                <a:lnTo>
                  <a:pt x="13" y="1001"/>
                </a:lnTo>
                <a:lnTo>
                  <a:pt x="22" y="963"/>
                </a:lnTo>
                <a:lnTo>
                  <a:pt x="4" y="943"/>
                </a:lnTo>
                <a:lnTo>
                  <a:pt x="0" y="922"/>
                </a:lnTo>
                <a:lnTo>
                  <a:pt x="0" y="912"/>
                </a:lnTo>
                <a:lnTo>
                  <a:pt x="9" y="890"/>
                </a:lnTo>
                <a:lnTo>
                  <a:pt x="22" y="892"/>
                </a:lnTo>
                <a:lnTo>
                  <a:pt x="32" y="862"/>
                </a:lnTo>
                <a:lnTo>
                  <a:pt x="32" y="827"/>
                </a:lnTo>
                <a:lnTo>
                  <a:pt x="37" y="815"/>
                </a:lnTo>
                <a:lnTo>
                  <a:pt x="54" y="803"/>
                </a:lnTo>
                <a:lnTo>
                  <a:pt x="78" y="789"/>
                </a:lnTo>
                <a:lnTo>
                  <a:pt x="78" y="769"/>
                </a:lnTo>
                <a:lnTo>
                  <a:pt x="73" y="710"/>
                </a:lnTo>
                <a:lnTo>
                  <a:pt x="65" y="704"/>
                </a:lnTo>
                <a:lnTo>
                  <a:pt x="65" y="688"/>
                </a:lnTo>
                <a:lnTo>
                  <a:pt x="86" y="680"/>
                </a:lnTo>
                <a:lnTo>
                  <a:pt x="95" y="672"/>
                </a:lnTo>
                <a:lnTo>
                  <a:pt x="82" y="649"/>
                </a:lnTo>
                <a:lnTo>
                  <a:pt x="65" y="627"/>
                </a:lnTo>
                <a:lnTo>
                  <a:pt x="69" y="599"/>
                </a:lnTo>
                <a:lnTo>
                  <a:pt x="73" y="581"/>
                </a:lnTo>
                <a:lnTo>
                  <a:pt x="90" y="546"/>
                </a:lnTo>
                <a:lnTo>
                  <a:pt x="90" y="530"/>
                </a:lnTo>
                <a:lnTo>
                  <a:pt x="90" y="498"/>
                </a:lnTo>
                <a:lnTo>
                  <a:pt x="103" y="471"/>
                </a:lnTo>
                <a:lnTo>
                  <a:pt x="123" y="455"/>
                </a:lnTo>
                <a:lnTo>
                  <a:pt x="144" y="445"/>
                </a:lnTo>
                <a:lnTo>
                  <a:pt x="164" y="449"/>
                </a:lnTo>
                <a:lnTo>
                  <a:pt x="185" y="455"/>
                </a:lnTo>
                <a:lnTo>
                  <a:pt x="194" y="429"/>
                </a:lnTo>
                <a:lnTo>
                  <a:pt x="185" y="407"/>
                </a:lnTo>
                <a:lnTo>
                  <a:pt x="177" y="390"/>
                </a:lnTo>
                <a:lnTo>
                  <a:pt x="172" y="378"/>
                </a:lnTo>
                <a:lnTo>
                  <a:pt x="177" y="368"/>
                </a:lnTo>
                <a:lnTo>
                  <a:pt x="190" y="364"/>
                </a:lnTo>
                <a:lnTo>
                  <a:pt x="194" y="338"/>
                </a:lnTo>
                <a:lnTo>
                  <a:pt x="202" y="314"/>
                </a:lnTo>
                <a:lnTo>
                  <a:pt x="205" y="295"/>
                </a:lnTo>
                <a:lnTo>
                  <a:pt x="205" y="275"/>
                </a:lnTo>
                <a:lnTo>
                  <a:pt x="218" y="257"/>
                </a:lnTo>
                <a:lnTo>
                  <a:pt x="243" y="241"/>
                </a:lnTo>
                <a:lnTo>
                  <a:pt x="258" y="237"/>
                </a:lnTo>
                <a:lnTo>
                  <a:pt x="258" y="216"/>
                </a:lnTo>
                <a:lnTo>
                  <a:pt x="267" y="204"/>
                </a:lnTo>
                <a:lnTo>
                  <a:pt x="284" y="186"/>
                </a:lnTo>
                <a:lnTo>
                  <a:pt x="299" y="174"/>
                </a:lnTo>
                <a:lnTo>
                  <a:pt x="291" y="142"/>
                </a:lnTo>
                <a:lnTo>
                  <a:pt x="323" y="109"/>
                </a:lnTo>
                <a:lnTo>
                  <a:pt x="330" y="95"/>
                </a:lnTo>
                <a:lnTo>
                  <a:pt x="353" y="91"/>
                </a:lnTo>
                <a:lnTo>
                  <a:pt x="368" y="73"/>
                </a:lnTo>
                <a:lnTo>
                  <a:pt x="368" y="63"/>
                </a:lnTo>
                <a:lnTo>
                  <a:pt x="383" y="49"/>
                </a:lnTo>
                <a:lnTo>
                  <a:pt x="409" y="47"/>
                </a:lnTo>
                <a:lnTo>
                  <a:pt x="439" y="47"/>
                </a:lnTo>
                <a:lnTo>
                  <a:pt x="465" y="24"/>
                </a:lnTo>
                <a:lnTo>
                  <a:pt x="461" y="0"/>
                </a:lnTo>
                <a:lnTo>
                  <a:pt x="465" y="0"/>
                </a:lnTo>
              </a:path>
            </a:pathLst>
          </a:custGeom>
          <a:solidFill>
            <a:srgbClr val="FF33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13" name="Freeform 86"/>
          <p:cNvSpPr>
            <a:spLocks/>
          </p:cNvSpPr>
          <p:nvPr/>
        </p:nvSpPr>
        <p:spPr bwMode="auto">
          <a:xfrm>
            <a:off x="5232400" y="2489200"/>
            <a:ext cx="73025" cy="136525"/>
          </a:xfrm>
          <a:custGeom>
            <a:avLst/>
            <a:gdLst>
              <a:gd name="T0" fmla="*/ 2147483647 w 52"/>
              <a:gd name="T1" fmla="*/ 0 h 86"/>
              <a:gd name="T2" fmla="*/ 2147483647 w 52"/>
              <a:gd name="T3" fmla="*/ 2147483647 h 86"/>
              <a:gd name="T4" fmla="*/ 2147483647 w 52"/>
              <a:gd name="T5" fmla="*/ 2147483647 h 86"/>
              <a:gd name="T6" fmla="*/ 2147483647 w 52"/>
              <a:gd name="T7" fmla="*/ 2147483647 h 86"/>
              <a:gd name="T8" fmla="*/ 2147483647 w 52"/>
              <a:gd name="T9" fmla="*/ 2147483647 h 86"/>
              <a:gd name="T10" fmla="*/ 2147483647 w 52"/>
              <a:gd name="T11" fmla="*/ 2147483647 h 86"/>
              <a:gd name="T12" fmla="*/ 2147483647 w 52"/>
              <a:gd name="T13" fmla="*/ 2147483647 h 86"/>
              <a:gd name="T14" fmla="*/ 0 w 52"/>
              <a:gd name="T15" fmla="*/ 2147483647 h 86"/>
              <a:gd name="T16" fmla="*/ 2147483647 w 52"/>
              <a:gd name="T17" fmla="*/ 2147483647 h 86"/>
              <a:gd name="T18" fmla="*/ 2147483647 w 52"/>
              <a:gd name="T19" fmla="*/ 2147483647 h 86"/>
              <a:gd name="T20" fmla="*/ 2147483647 w 52"/>
              <a:gd name="T21" fmla="*/ 2147483647 h 86"/>
              <a:gd name="T22" fmla="*/ 2147483647 w 52"/>
              <a:gd name="T23" fmla="*/ 2147483647 h 86"/>
              <a:gd name="T24" fmla="*/ 2147483647 w 52"/>
              <a:gd name="T25" fmla="*/ 2147483647 h 86"/>
              <a:gd name="T26" fmla="*/ 2147483647 w 52"/>
              <a:gd name="T27" fmla="*/ 2147483647 h 86"/>
              <a:gd name="T28" fmla="*/ 2147483647 w 52"/>
              <a:gd name="T29" fmla="*/ 2147483647 h 86"/>
              <a:gd name="T30" fmla="*/ 2147483647 w 52"/>
              <a:gd name="T31" fmla="*/ 0 h 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2"/>
              <a:gd name="T49" fmla="*/ 0 h 86"/>
              <a:gd name="T50" fmla="*/ 52 w 52"/>
              <a:gd name="T51" fmla="*/ 86 h 8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2" h="86">
                <a:moveTo>
                  <a:pt x="44" y="0"/>
                </a:moveTo>
                <a:lnTo>
                  <a:pt x="44" y="15"/>
                </a:lnTo>
                <a:lnTo>
                  <a:pt x="51" y="27"/>
                </a:lnTo>
                <a:lnTo>
                  <a:pt x="44" y="43"/>
                </a:lnTo>
                <a:lnTo>
                  <a:pt x="36" y="54"/>
                </a:lnTo>
                <a:lnTo>
                  <a:pt x="21" y="70"/>
                </a:lnTo>
                <a:lnTo>
                  <a:pt x="8" y="85"/>
                </a:lnTo>
                <a:lnTo>
                  <a:pt x="0" y="70"/>
                </a:lnTo>
                <a:lnTo>
                  <a:pt x="5" y="63"/>
                </a:lnTo>
                <a:lnTo>
                  <a:pt x="21" y="48"/>
                </a:lnTo>
                <a:lnTo>
                  <a:pt x="20" y="37"/>
                </a:lnTo>
                <a:lnTo>
                  <a:pt x="28" y="24"/>
                </a:lnTo>
                <a:lnTo>
                  <a:pt x="46" y="7"/>
                </a:lnTo>
                <a:lnTo>
                  <a:pt x="46" y="14"/>
                </a:lnTo>
                <a:lnTo>
                  <a:pt x="49" y="20"/>
                </a:lnTo>
                <a:lnTo>
                  <a:pt x="44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14" name="Freeform 87"/>
          <p:cNvSpPr>
            <a:spLocks/>
          </p:cNvSpPr>
          <p:nvPr/>
        </p:nvSpPr>
        <p:spPr bwMode="auto">
          <a:xfrm>
            <a:off x="5126038" y="2416175"/>
            <a:ext cx="123825" cy="131763"/>
          </a:xfrm>
          <a:custGeom>
            <a:avLst/>
            <a:gdLst>
              <a:gd name="T0" fmla="*/ 2147483647 w 87"/>
              <a:gd name="T1" fmla="*/ 0 h 83"/>
              <a:gd name="T2" fmla="*/ 2147483647 w 87"/>
              <a:gd name="T3" fmla="*/ 2147483647 h 83"/>
              <a:gd name="T4" fmla="*/ 2147483647 w 87"/>
              <a:gd name="T5" fmla="*/ 2147483647 h 83"/>
              <a:gd name="T6" fmla="*/ 2147483647 w 87"/>
              <a:gd name="T7" fmla="*/ 2147483647 h 83"/>
              <a:gd name="T8" fmla="*/ 2147483647 w 87"/>
              <a:gd name="T9" fmla="*/ 2147483647 h 83"/>
              <a:gd name="T10" fmla="*/ 2147483647 w 87"/>
              <a:gd name="T11" fmla="*/ 2147483647 h 83"/>
              <a:gd name="T12" fmla="*/ 2147483647 w 87"/>
              <a:gd name="T13" fmla="*/ 2147483647 h 83"/>
              <a:gd name="T14" fmla="*/ 2147483647 w 87"/>
              <a:gd name="T15" fmla="*/ 2147483647 h 83"/>
              <a:gd name="T16" fmla="*/ 2147483647 w 87"/>
              <a:gd name="T17" fmla="*/ 2147483647 h 83"/>
              <a:gd name="T18" fmla="*/ 2147483647 w 87"/>
              <a:gd name="T19" fmla="*/ 2147483647 h 83"/>
              <a:gd name="T20" fmla="*/ 2147483647 w 87"/>
              <a:gd name="T21" fmla="*/ 2147483647 h 83"/>
              <a:gd name="T22" fmla="*/ 2147483647 w 87"/>
              <a:gd name="T23" fmla="*/ 2147483647 h 83"/>
              <a:gd name="T24" fmla="*/ 2147483647 w 87"/>
              <a:gd name="T25" fmla="*/ 2147483647 h 83"/>
              <a:gd name="T26" fmla="*/ 0 w 87"/>
              <a:gd name="T27" fmla="*/ 2147483647 h 83"/>
              <a:gd name="T28" fmla="*/ 2147483647 w 87"/>
              <a:gd name="T29" fmla="*/ 2147483647 h 83"/>
              <a:gd name="T30" fmla="*/ 2147483647 w 87"/>
              <a:gd name="T31" fmla="*/ 2147483647 h 83"/>
              <a:gd name="T32" fmla="*/ 2147483647 w 87"/>
              <a:gd name="T33" fmla="*/ 2147483647 h 83"/>
              <a:gd name="T34" fmla="*/ 2147483647 w 87"/>
              <a:gd name="T35" fmla="*/ 2147483647 h 83"/>
              <a:gd name="T36" fmla="*/ 2147483647 w 87"/>
              <a:gd name="T37" fmla="*/ 2147483647 h 83"/>
              <a:gd name="T38" fmla="*/ 2147483647 w 87"/>
              <a:gd name="T39" fmla="*/ 2147483647 h 83"/>
              <a:gd name="T40" fmla="*/ 2147483647 w 87"/>
              <a:gd name="T41" fmla="*/ 2147483647 h 83"/>
              <a:gd name="T42" fmla="*/ 2147483647 w 87"/>
              <a:gd name="T43" fmla="*/ 2147483647 h 83"/>
              <a:gd name="T44" fmla="*/ 2147483647 w 87"/>
              <a:gd name="T45" fmla="*/ 2147483647 h 83"/>
              <a:gd name="T46" fmla="*/ 2147483647 w 87"/>
              <a:gd name="T47" fmla="*/ 2147483647 h 83"/>
              <a:gd name="T48" fmla="*/ 2147483647 w 87"/>
              <a:gd name="T49" fmla="*/ 2147483647 h 83"/>
              <a:gd name="T50" fmla="*/ 2147483647 w 87"/>
              <a:gd name="T51" fmla="*/ 0 h 8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87"/>
              <a:gd name="T79" fmla="*/ 0 h 83"/>
              <a:gd name="T80" fmla="*/ 87 w 87"/>
              <a:gd name="T81" fmla="*/ 83 h 83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87" h="83">
                <a:moveTo>
                  <a:pt x="66" y="0"/>
                </a:moveTo>
                <a:lnTo>
                  <a:pt x="55" y="10"/>
                </a:lnTo>
                <a:lnTo>
                  <a:pt x="40" y="8"/>
                </a:lnTo>
                <a:lnTo>
                  <a:pt x="29" y="6"/>
                </a:lnTo>
                <a:lnTo>
                  <a:pt x="33" y="21"/>
                </a:lnTo>
                <a:lnTo>
                  <a:pt x="35" y="31"/>
                </a:lnTo>
                <a:lnTo>
                  <a:pt x="37" y="39"/>
                </a:lnTo>
                <a:lnTo>
                  <a:pt x="31" y="41"/>
                </a:lnTo>
                <a:lnTo>
                  <a:pt x="20" y="37"/>
                </a:lnTo>
                <a:lnTo>
                  <a:pt x="20" y="31"/>
                </a:lnTo>
                <a:lnTo>
                  <a:pt x="11" y="31"/>
                </a:lnTo>
                <a:lnTo>
                  <a:pt x="13" y="41"/>
                </a:lnTo>
                <a:lnTo>
                  <a:pt x="9" y="49"/>
                </a:lnTo>
                <a:lnTo>
                  <a:pt x="0" y="64"/>
                </a:lnTo>
                <a:lnTo>
                  <a:pt x="4" y="76"/>
                </a:lnTo>
                <a:lnTo>
                  <a:pt x="13" y="82"/>
                </a:lnTo>
                <a:lnTo>
                  <a:pt x="24" y="76"/>
                </a:lnTo>
                <a:lnTo>
                  <a:pt x="37" y="68"/>
                </a:lnTo>
                <a:lnTo>
                  <a:pt x="60" y="62"/>
                </a:lnTo>
                <a:lnTo>
                  <a:pt x="71" y="64"/>
                </a:lnTo>
                <a:lnTo>
                  <a:pt x="66" y="49"/>
                </a:lnTo>
                <a:lnTo>
                  <a:pt x="75" y="43"/>
                </a:lnTo>
                <a:lnTo>
                  <a:pt x="86" y="29"/>
                </a:lnTo>
                <a:lnTo>
                  <a:pt x="82" y="21"/>
                </a:lnTo>
                <a:lnTo>
                  <a:pt x="73" y="10"/>
                </a:lnTo>
                <a:lnTo>
                  <a:pt x="66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15" name="Freeform 88"/>
          <p:cNvSpPr>
            <a:spLocks/>
          </p:cNvSpPr>
          <p:nvPr/>
        </p:nvSpPr>
        <p:spPr bwMode="auto">
          <a:xfrm>
            <a:off x="5537200" y="4408488"/>
            <a:ext cx="492125" cy="785812"/>
          </a:xfrm>
          <a:custGeom>
            <a:avLst/>
            <a:gdLst>
              <a:gd name="T0" fmla="*/ 2147483647 w 349"/>
              <a:gd name="T1" fmla="*/ 2147483647 h 495"/>
              <a:gd name="T2" fmla="*/ 2147483647 w 349"/>
              <a:gd name="T3" fmla="*/ 2147483647 h 495"/>
              <a:gd name="T4" fmla="*/ 2147483647 w 349"/>
              <a:gd name="T5" fmla="*/ 2147483647 h 495"/>
              <a:gd name="T6" fmla="*/ 2147483647 w 349"/>
              <a:gd name="T7" fmla="*/ 2147483647 h 495"/>
              <a:gd name="T8" fmla="*/ 2147483647 w 349"/>
              <a:gd name="T9" fmla="*/ 2147483647 h 495"/>
              <a:gd name="T10" fmla="*/ 2147483647 w 349"/>
              <a:gd name="T11" fmla="*/ 2147483647 h 495"/>
              <a:gd name="T12" fmla="*/ 2147483647 w 349"/>
              <a:gd name="T13" fmla="*/ 2147483647 h 495"/>
              <a:gd name="T14" fmla="*/ 2147483647 w 349"/>
              <a:gd name="T15" fmla="*/ 2147483647 h 495"/>
              <a:gd name="T16" fmla="*/ 2147483647 w 349"/>
              <a:gd name="T17" fmla="*/ 2147483647 h 495"/>
              <a:gd name="T18" fmla="*/ 2147483647 w 349"/>
              <a:gd name="T19" fmla="*/ 2147483647 h 495"/>
              <a:gd name="T20" fmla="*/ 2147483647 w 349"/>
              <a:gd name="T21" fmla="*/ 2147483647 h 495"/>
              <a:gd name="T22" fmla="*/ 2147483647 w 349"/>
              <a:gd name="T23" fmla="*/ 2147483647 h 495"/>
              <a:gd name="T24" fmla="*/ 2147483647 w 349"/>
              <a:gd name="T25" fmla="*/ 2147483647 h 495"/>
              <a:gd name="T26" fmla="*/ 2147483647 w 349"/>
              <a:gd name="T27" fmla="*/ 2147483647 h 495"/>
              <a:gd name="T28" fmla="*/ 2147483647 w 349"/>
              <a:gd name="T29" fmla="*/ 2147483647 h 495"/>
              <a:gd name="T30" fmla="*/ 2147483647 w 349"/>
              <a:gd name="T31" fmla="*/ 2147483647 h 495"/>
              <a:gd name="T32" fmla="*/ 2147483647 w 349"/>
              <a:gd name="T33" fmla="*/ 2147483647 h 495"/>
              <a:gd name="T34" fmla="*/ 2147483647 w 349"/>
              <a:gd name="T35" fmla="*/ 2147483647 h 495"/>
              <a:gd name="T36" fmla="*/ 2147483647 w 349"/>
              <a:gd name="T37" fmla="*/ 2147483647 h 495"/>
              <a:gd name="T38" fmla="*/ 2147483647 w 349"/>
              <a:gd name="T39" fmla="*/ 2147483647 h 495"/>
              <a:gd name="T40" fmla="*/ 2147483647 w 349"/>
              <a:gd name="T41" fmla="*/ 2147483647 h 495"/>
              <a:gd name="T42" fmla="*/ 2147483647 w 349"/>
              <a:gd name="T43" fmla="*/ 2147483647 h 495"/>
              <a:gd name="T44" fmla="*/ 2147483647 w 349"/>
              <a:gd name="T45" fmla="*/ 2147483647 h 495"/>
              <a:gd name="T46" fmla="*/ 2147483647 w 349"/>
              <a:gd name="T47" fmla="*/ 2147483647 h 495"/>
              <a:gd name="T48" fmla="*/ 2147483647 w 349"/>
              <a:gd name="T49" fmla="*/ 2147483647 h 495"/>
              <a:gd name="T50" fmla="*/ 2147483647 w 349"/>
              <a:gd name="T51" fmla="*/ 2147483647 h 495"/>
              <a:gd name="T52" fmla="*/ 2147483647 w 349"/>
              <a:gd name="T53" fmla="*/ 2147483647 h 495"/>
              <a:gd name="T54" fmla="*/ 2147483647 w 349"/>
              <a:gd name="T55" fmla="*/ 2147483647 h 495"/>
              <a:gd name="T56" fmla="*/ 2147483647 w 349"/>
              <a:gd name="T57" fmla="*/ 2147483647 h 495"/>
              <a:gd name="T58" fmla="*/ 2147483647 w 349"/>
              <a:gd name="T59" fmla="*/ 2147483647 h 495"/>
              <a:gd name="T60" fmla="*/ 2147483647 w 349"/>
              <a:gd name="T61" fmla="*/ 2147483647 h 495"/>
              <a:gd name="T62" fmla="*/ 2147483647 w 349"/>
              <a:gd name="T63" fmla="*/ 2147483647 h 495"/>
              <a:gd name="T64" fmla="*/ 2147483647 w 349"/>
              <a:gd name="T65" fmla="*/ 2147483647 h 495"/>
              <a:gd name="T66" fmla="*/ 2147483647 w 349"/>
              <a:gd name="T67" fmla="*/ 2147483647 h 495"/>
              <a:gd name="T68" fmla="*/ 2147483647 w 349"/>
              <a:gd name="T69" fmla="*/ 2147483647 h 495"/>
              <a:gd name="T70" fmla="*/ 2147483647 w 349"/>
              <a:gd name="T71" fmla="*/ 2147483647 h 495"/>
              <a:gd name="T72" fmla="*/ 2147483647 w 349"/>
              <a:gd name="T73" fmla="*/ 2147483647 h 495"/>
              <a:gd name="T74" fmla="*/ 0 w 349"/>
              <a:gd name="T75" fmla="*/ 2147483647 h 495"/>
              <a:gd name="T76" fmla="*/ 2147483647 w 349"/>
              <a:gd name="T77" fmla="*/ 2147483647 h 495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349"/>
              <a:gd name="T118" fmla="*/ 0 h 495"/>
              <a:gd name="T119" fmla="*/ 349 w 349"/>
              <a:gd name="T120" fmla="*/ 495 h 495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349" h="495">
                <a:moveTo>
                  <a:pt x="60" y="402"/>
                </a:moveTo>
                <a:lnTo>
                  <a:pt x="69" y="383"/>
                </a:lnTo>
                <a:lnTo>
                  <a:pt x="75" y="353"/>
                </a:lnTo>
                <a:lnTo>
                  <a:pt x="86" y="344"/>
                </a:lnTo>
                <a:lnTo>
                  <a:pt x="113" y="348"/>
                </a:lnTo>
                <a:lnTo>
                  <a:pt x="117" y="344"/>
                </a:lnTo>
                <a:lnTo>
                  <a:pt x="131" y="348"/>
                </a:lnTo>
                <a:lnTo>
                  <a:pt x="137" y="361"/>
                </a:lnTo>
                <a:lnTo>
                  <a:pt x="162" y="367"/>
                </a:lnTo>
                <a:lnTo>
                  <a:pt x="168" y="375"/>
                </a:lnTo>
                <a:lnTo>
                  <a:pt x="168" y="430"/>
                </a:lnTo>
                <a:lnTo>
                  <a:pt x="162" y="447"/>
                </a:lnTo>
                <a:lnTo>
                  <a:pt x="171" y="471"/>
                </a:lnTo>
                <a:lnTo>
                  <a:pt x="184" y="482"/>
                </a:lnTo>
                <a:lnTo>
                  <a:pt x="193" y="478"/>
                </a:lnTo>
                <a:lnTo>
                  <a:pt x="199" y="488"/>
                </a:lnTo>
                <a:lnTo>
                  <a:pt x="224" y="490"/>
                </a:lnTo>
                <a:lnTo>
                  <a:pt x="233" y="494"/>
                </a:lnTo>
                <a:lnTo>
                  <a:pt x="262" y="494"/>
                </a:lnTo>
                <a:lnTo>
                  <a:pt x="275" y="471"/>
                </a:lnTo>
                <a:lnTo>
                  <a:pt x="295" y="476"/>
                </a:lnTo>
                <a:lnTo>
                  <a:pt x="332" y="469"/>
                </a:lnTo>
                <a:lnTo>
                  <a:pt x="348" y="451"/>
                </a:lnTo>
                <a:lnTo>
                  <a:pt x="335" y="443"/>
                </a:lnTo>
                <a:lnTo>
                  <a:pt x="335" y="398"/>
                </a:lnTo>
                <a:lnTo>
                  <a:pt x="321" y="383"/>
                </a:lnTo>
                <a:lnTo>
                  <a:pt x="310" y="383"/>
                </a:lnTo>
                <a:lnTo>
                  <a:pt x="301" y="367"/>
                </a:lnTo>
                <a:lnTo>
                  <a:pt x="313" y="348"/>
                </a:lnTo>
                <a:lnTo>
                  <a:pt x="310" y="326"/>
                </a:lnTo>
                <a:lnTo>
                  <a:pt x="306" y="307"/>
                </a:lnTo>
                <a:lnTo>
                  <a:pt x="332" y="285"/>
                </a:lnTo>
                <a:lnTo>
                  <a:pt x="337" y="258"/>
                </a:lnTo>
                <a:lnTo>
                  <a:pt x="332" y="248"/>
                </a:lnTo>
                <a:lnTo>
                  <a:pt x="313" y="244"/>
                </a:lnTo>
                <a:lnTo>
                  <a:pt x="301" y="219"/>
                </a:lnTo>
                <a:lnTo>
                  <a:pt x="304" y="209"/>
                </a:lnTo>
                <a:lnTo>
                  <a:pt x="313" y="193"/>
                </a:lnTo>
                <a:lnTo>
                  <a:pt x="306" y="189"/>
                </a:lnTo>
                <a:lnTo>
                  <a:pt x="310" y="176"/>
                </a:lnTo>
                <a:lnTo>
                  <a:pt x="313" y="168"/>
                </a:lnTo>
                <a:lnTo>
                  <a:pt x="288" y="156"/>
                </a:lnTo>
                <a:lnTo>
                  <a:pt x="288" y="139"/>
                </a:lnTo>
                <a:lnTo>
                  <a:pt x="275" y="127"/>
                </a:lnTo>
                <a:lnTo>
                  <a:pt x="255" y="139"/>
                </a:lnTo>
                <a:lnTo>
                  <a:pt x="242" y="139"/>
                </a:lnTo>
                <a:lnTo>
                  <a:pt x="235" y="127"/>
                </a:lnTo>
                <a:lnTo>
                  <a:pt x="233" y="105"/>
                </a:lnTo>
                <a:lnTo>
                  <a:pt x="219" y="72"/>
                </a:lnTo>
                <a:lnTo>
                  <a:pt x="199" y="70"/>
                </a:lnTo>
                <a:lnTo>
                  <a:pt x="191" y="64"/>
                </a:lnTo>
                <a:lnTo>
                  <a:pt x="191" y="41"/>
                </a:lnTo>
                <a:lnTo>
                  <a:pt x="180" y="27"/>
                </a:lnTo>
                <a:lnTo>
                  <a:pt x="173" y="23"/>
                </a:lnTo>
                <a:lnTo>
                  <a:pt x="168" y="10"/>
                </a:lnTo>
                <a:lnTo>
                  <a:pt x="160" y="4"/>
                </a:lnTo>
                <a:lnTo>
                  <a:pt x="137" y="0"/>
                </a:lnTo>
                <a:lnTo>
                  <a:pt x="100" y="6"/>
                </a:lnTo>
                <a:lnTo>
                  <a:pt x="29" y="31"/>
                </a:lnTo>
                <a:lnTo>
                  <a:pt x="29" y="64"/>
                </a:lnTo>
                <a:lnTo>
                  <a:pt x="49" y="84"/>
                </a:lnTo>
                <a:lnTo>
                  <a:pt x="47" y="107"/>
                </a:lnTo>
                <a:lnTo>
                  <a:pt x="64" y="113"/>
                </a:lnTo>
                <a:lnTo>
                  <a:pt x="80" y="143"/>
                </a:lnTo>
                <a:lnTo>
                  <a:pt x="73" y="166"/>
                </a:lnTo>
                <a:lnTo>
                  <a:pt x="64" y="170"/>
                </a:lnTo>
                <a:lnTo>
                  <a:pt x="73" y="197"/>
                </a:lnTo>
                <a:lnTo>
                  <a:pt x="64" y="213"/>
                </a:lnTo>
                <a:lnTo>
                  <a:pt x="40" y="221"/>
                </a:lnTo>
                <a:lnTo>
                  <a:pt x="40" y="250"/>
                </a:lnTo>
                <a:lnTo>
                  <a:pt x="40" y="279"/>
                </a:lnTo>
                <a:lnTo>
                  <a:pt x="27" y="289"/>
                </a:lnTo>
                <a:lnTo>
                  <a:pt x="20" y="305"/>
                </a:lnTo>
                <a:lnTo>
                  <a:pt x="20" y="334"/>
                </a:lnTo>
                <a:lnTo>
                  <a:pt x="16" y="348"/>
                </a:lnTo>
                <a:lnTo>
                  <a:pt x="0" y="361"/>
                </a:lnTo>
                <a:lnTo>
                  <a:pt x="18" y="373"/>
                </a:lnTo>
                <a:lnTo>
                  <a:pt x="35" y="389"/>
                </a:lnTo>
                <a:lnTo>
                  <a:pt x="60" y="402"/>
                </a:lnTo>
              </a:path>
            </a:pathLst>
          </a:custGeom>
          <a:solidFill>
            <a:srgbClr val="FF33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16" name="Freeform 89"/>
          <p:cNvSpPr>
            <a:spLocks/>
          </p:cNvSpPr>
          <p:nvPr/>
        </p:nvSpPr>
        <p:spPr bwMode="auto">
          <a:xfrm>
            <a:off x="4603750" y="725488"/>
            <a:ext cx="1606550" cy="1835150"/>
          </a:xfrm>
          <a:custGeom>
            <a:avLst/>
            <a:gdLst>
              <a:gd name="T0" fmla="*/ 2147483647 w 1138"/>
              <a:gd name="T1" fmla="*/ 2147483647 h 1156"/>
              <a:gd name="T2" fmla="*/ 2147483647 w 1138"/>
              <a:gd name="T3" fmla="*/ 2147483647 h 1156"/>
              <a:gd name="T4" fmla="*/ 2147483647 w 1138"/>
              <a:gd name="T5" fmla="*/ 2147483647 h 1156"/>
              <a:gd name="T6" fmla="*/ 2147483647 w 1138"/>
              <a:gd name="T7" fmla="*/ 2147483647 h 1156"/>
              <a:gd name="T8" fmla="*/ 2147483647 w 1138"/>
              <a:gd name="T9" fmla="*/ 2147483647 h 1156"/>
              <a:gd name="T10" fmla="*/ 2147483647 w 1138"/>
              <a:gd name="T11" fmla="*/ 2147483647 h 1156"/>
              <a:gd name="T12" fmla="*/ 2147483647 w 1138"/>
              <a:gd name="T13" fmla="*/ 2147483647 h 1156"/>
              <a:gd name="T14" fmla="*/ 2147483647 w 1138"/>
              <a:gd name="T15" fmla="*/ 2147483647 h 1156"/>
              <a:gd name="T16" fmla="*/ 2147483647 w 1138"/>
              <a:gd name="T17" fmla="*/ 2147483647 h 1156"/>
              <a:gd name="T18" fmla="*/ 2147483647 w 1138"/>
              <a:gd name="T19" fmla="*/ 2147483647 h 1156"/>
              <a:gd name="T20" fmla="*/ 2147483647 w 1138"/>
              <a:gd name="T21" fmla="*/ 2147483647 h 1156"/>
              <a:gd name="T22" fmla="*/ 2147483647 w 1138"/>
              <a:gd name="T23" fmla="*/ 2147483647 h 1156"/>
              <a:gd name="T24" fmla="*/ 2147483647 w 1138"/>
              <a:gd name="T25" fmla="*/ 2147483647 h 1156"/>
              <a:gd name="T26" fmla="*/ 2147483647 w 1138"/>
              <a:gd name="T27" fmla="*/ 2147483647 h 1156"/>
              <a:gd name="T28" fmla="*/ 2147483647 w 1138"/>
              <a:gd name="T29" fmla="*/ 2147483647 h 1156"/>
              <a:gd name="T30" fmla="*/ 2147483647 w 1138"/>
              <a:gd name="T31" fmla="*/ 2147483647 h 1156"/>
              <a:gd name="T32" fmla="*/ 2147483647 w 1138"/>
              <a:gd name="T33" fmla="*/ 2147483647 h 1156"/>
              <a:gd name="T34" fmla="*/ 2147483647 w 1138"/>
              <a:gd name="T35" fmla="*/ 2147483647 h 1156"/>
              <a:gd name="T36" fmla="*/ 2147483647 w 1138"/>
              <a:gd name="T37" fmla="*/ 2147483647 h 1156"/>
              <a:gd name="T38" fmla="*/ 2147483647 w 1138"/>
              <a:gd name="T39" fmla="*/ 2147483647 h 1156"/>
              <a:gd name="T40" fmla="*/ 2147483647 w 1138"/>
              <a:gd name="T41" fmla="*/ 2147483647 h 1156"/>
              <a:gd name="T42" fmla="*/ 2147483647 w 1138"/>
              <a:gd name="T43" fmla="*/ 2147483647 h 1156"/>
              <a:gd name="T44" fmla="*/ 2147483647 w 1138"/>
              <a:gd name="T45" fmla="*/ 2147483647 h 1156"/>
              <a:gd name="T46" fmla="*/ 2147483647 w 1138"/>
              <a:gd name="T47" fmla="*/ 2147483647 h 1156"/>
              <a:gd name="T48" fmla="*/ 2147483647 w 1138"/>
              <a:gd name="T49" fmla="*/ 2147483647 h 1156"/>
              <a:gd name="T50" fmla="*/ 2147483647 w 1138"/>
              <a:gd name="T51" fmla="*/ 2147483647 h 1156"/>
              <a:gd name="T52" fmla="*/ 2147483647 w 1138"/>
              <a:gd name="T53" fmla="*/ 2147483647 h 1156"/>
              <a:gd name="T54" fmla="*/ 2147483647 w 1138"/>
              <a:gd name="T55" fmla="*/ 2147483647 h 1156"/>
              <a:gd name="T56" fmla="*/ 2147483647 w 1138"/>
              <a:gd name="T57" fmla="*/ 2147483647 h 1156"/>
              <a:gd name="T58" fmla="*/ 2147483647 w 1138"/>
              <a:gd name="T59" fmla="*/ 2147483647 h 1156"/>
              <a:gd name="T60" fmla="*/ 2147483647 w 1138"/>
              <a:gd name="T61" fmla="*/ 2147483647 h 1156"/>
              <a:gd name="T62" fmla="*/ 2147483647 w 1138"/>
              <a:gd name="T63" fmla="*/ 2147483647 h 1156"/>
              <a:gd name="T64" fmla="*/ 2147483647 w 1138"/>
              <a:gd name="T65" fmla="*/ 2147483647 h 1156"/>
              <a:gd name="T66" fmla="*/ 2147483647 w 1138"/>
              <a:gd name="T67" fmla="*/ 2147483647 h 1156"/>
              <a:gd name="T68" fmla="*/ 2147483647 w 1138"/>
              <a:gd name="T69" fmla="*/ 2147483647 h 1156"/>
              <a:gd name="T70" fmla="*/ 2147483647 w 1138"/>
              <a:gd name="T71" fmla="*/ 2147483647 h 1156"/>
              <a:gd name="T72" fmla="*/ 2147483647 w 1138"/>
              <a:gd name="T73" fmla="*/ 2147483647 h 1156"/>
              <a:gd name="T74" fmla="*/ 2147483647 w 1138"/>
              <a:gd name="T75" fmla="*/ 2147483647 h 1156"/>
              <a:gd name="T76" fmla="*/ 2147483647 w 1138"/>
              <a:gd name="T77" fmla="*/ 2147483647 h 1156"/>
              <a:gd name="T78" fmla="*/ 2147483647 w 1138"/>
              <a:gd name="T79" fmla="*/ 2147483647 h 1156"/>
              <a:gd name="T80" fmla="*/ 2147483647 w 1138"/>
              <a:gd name="T81" fmla="*/ 2147483647 h 1156"/>
              <a:gd name="T82" fmla="*/ 2147483647 w 1138"/>
              <a:gd name="T83" fmla="*/ 2147483647 h 1156"/>
              <a:gd name="T84" fmla="*/ 2147483647 w 1138"/>
              <a:gd name="T85" fmla="*/ 2147483647 h 1156"/>
              <a:gd name="T86" fmla="*/ 2147483647 w 1138"/>
              <a:gd name="T87" fmla="*/ 2147483647 h 1156"/>
              <a:gd name="T88" fmla="*/ 2147483647 w 1138"/>
              <a:gd name="T89" fmla="*/ 2147483647 h 1156"/>
              <a:gd name="T90" fmla="*/ 2147483647 w 1138"/>
              <a:gd name="T91" fmla="*/ 2147483647 h 1156"/>
              <a:gd name="T92" fmla="*/ 2147483647 w 1138"/>
              <a:gd name="T93" fmla="*/ 2147483647 h 1156"/>
              <a:gd name="T94" fmla="*/ 2147483647 w 1138"/>
              <a:gd name="T95" fmla="*/ 2147483647 h 1156"/>
              <a:gd name="T96" fmla="*/ 2147483647 w 1138"/>
              <a:gd name="T97" fmla="*/ 2147483647 h 1156"/>
              <a:gd name="T98" fmla="*/ 0 w 1138"/>
              <a:gd name="T99" fmla="*/ 2147483647 h 1156"/>
              <a:gd name="T100" fmla="*/ 2147483647 w 1138"/>
              <a:gd name="T101" fmla="*/ 2147483647 h 1156"/>
              <a:gd name="T102" fmla="*/ 2147483647 w 1138"/>
              <a:gd name="T103" fmla="*/ 2147483647 h 1156"/>
              <a:gd name="T104" fmla="*/ 2147483647 w 1138"/>
              <a:gd name="T105" fmla="*/ 2147483647 h 1156"/>
              <a:gd name="T106" fmla="*/ 2147483647 w 1138"/>
              <a:gd name="T107" fmla="*/ 2147483647 h 115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138"/>
              <a:gd name="T163" fmla="*/ 0 h 1156"/>
              <a:gd name="T164" fmla="*/ 1138 w 1138"/>
              <a:gd name="T165" fmla="*/ 1156 h 115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138" h="1156">
                <a:moveTo>
                  <a:pt x="303" y="1088"/>
                </a:moveTo>
                <a:lnTo>
                  <a:pt x="308" y="1086"/>
                </a:lnTo>
                <a:lnTo>
                  <a:pt x="321" y="1082"/>
                </a:lnTo>
                <a:lnTo>
                  <a:pt x="330" y="1070"/>
                </a:lnTo>
                <a:lnTo>
                  <a:pt x="334" y="1056"/>
                </a:lnTo>
                <a:lnTo>
                  <a:pt x="336" y="1046"/>
                </a:lnTo>
                <a:lnTo>
                  <a:pt x="334" y="1024"/>
                </a:lnTo>
                <a:lnTo>
                  <a:pt x="336" y="1008"/>
                </a:lnTo>
                <a:lnTo>
                  <a:pt x="349" y="1002"/>
                </a:lnTo>
                <a:lnTo>
                  <a:pt x="378" y="989"/>
                </a:lnTo>
                <a:lnTo>
                  <a:pt x="382" y="977"/>
                </a:lnTo>
                <a:lnTo>
                  <a:pt x="378" y="939"/>
                </a:lnTo>
                <a:lnTo>
                  <a:pt x="375" y="931"/>
                </a:lnTo>
                <a:lnTo>
                  <a:pt x="375" y="909"/>
                </a:lnTo>
                <a:lnTo>
                  <a:pt x="367" y="901"/>
                </a:lnTo>
                <a:lnTo>
                  <a:pt x="371" y="882"/>
                </a:lnTo>
                <a:lnTo>
                  <a:pt x="378" y="882"/>
                </a:lnTo>
                <a:lnTo>
                  <a:pt x="399" y="870"/>
                </a:lnTo>
                <a:lnTo>
                  <a:pt x="382" y="834"/>
                </a:lnTo>
                <a:lnTo>
                  <a:pt x="375" y="824"/>
                </a:lnTo>
                <a:lnTo>
                  <a:pt x="375" y="820"/>
                </a:lnTo>
                <a:lnTo>
                  <a:pt x="375" y="790"/>
                </a:lnTo>
                <a:lnTo>
                  <a:pt x="388" y="765"/>
                </a:lnTo>
                <a:lnTo>
                  <a:pt x="391" y="743"/>
                </a:lnTo>
                <a:lnTo>
                  <a:pt x="395" y="715"/>
                </a:lnTo>
                <a:lnTo>
                  <a:pt x="391" y="693"/>
                </a:lnTo>
                <a:lnTo>
                  <a:pt x="399" y="676"/>
                </a:lnTo>
                <a:lnTo>
                  <a:pt x="404" y="666"/>
                </a:lnTo>
                <a:lnTo>
                  <a:pt x="430" y="650"/>
                </a:lnTo>
                <a:lnTo>
                  <a:pt x="454" y="642"/>
                </a:lnTo>
                <a:lnTo>
                  <a:pt x="476" y="650"/>
                </a:lnTo>
                <a:lnTo>
                  <a:pt x="482" y="654"/>
                </a:lnTo>
                <a:lnTo>
                  <a:pt x="495" y="638"/>
                </a:lnTo>
                <a:lnTo>
                  <a:pt x="495" y="620"/>
                </a:lnTo>
                <a:lnTo>
                  <a:pt x="482" y="584"/>
                </a:lnTo>
                <a:lnTo>
                  <a:pt x="478" y="569"/>
                </a:lnTo>
                <a:lnTo>
                  <a:pt x="482" y="561"/>
                </a:lnTo>
                <a:lnTo>
                  <a:pt x="491" y="561"/>
                </a:lnTo>
                <a:lnTo>
                  <a:pt x="500" y="549"/>
                </a:lnTo>
                <a:lnTo>
                  <a:pt x="504" y="527"/>
                </a:lnTo>
                <a:lnTo>
                  <a:pt x="508" y="497"/>
                </a:lnTo>
                <a:lnTo>
                  <a:pt x="513" y="466"/>
                </a:lnTo>
                <a:lnTo>
                  <a:pt x="524" y="454"/>
                </a:lnTo>
                <a:lnTo>
                  <a:pt x="550" y="438"/>
                </a:lnTo>
                <a:lnTo>
                  <a:pt x="565" y="430"/>
                </a:lnTo>
                <a:lnTo>
                  <a:pt x="570" y="408"/>
                </a:lnTo>
                <a:lnTo>
                  <a:pt x="578" y="392"/>
                </a:lnTo>
                <a:lnTo>
                  <a:pt x="600" y="376"/>
                </a:lnTo>
                <a:lnTo>
                  <a:pt x="605" y="365"/>
                </a:lnTo>
                <a:lnTo>
                  <a:pt x="600" y="353"/>
                </a:lnTo>
                <a:lnTo>
                  <a:pt x="600" y="337"/>
                </a:lnTo>
                <a:lnTo>
                  <a:pt x="618" y="327"/>
                </a:lnTo>
                <a:lnTo>
                  <a:pt x="637" y="293"/>
                </a:lnTo>
                <a:lnTo>
                  <a:pt x="655" y="295"/>
                </a:lnTo>
                <a:lnTo>
                  <a:pt x="679" y="277"/>
                </a:lnTo>
                <a:lnTo>
                  <a:pt x="674" y="260"/>
                </a:lnTo>
                <a:lnTo>
                  <a:pt x="692" y="246"/>
                </a:lnTo>
                <a:lnTo>
                  <a:pt x="701" y="250"/>
                </a:lnTo>
                <a:lnTo>
                  <a:pt x="716" y="246"/>
                </a:lnTo>
                <a:lnTo>
                  <a:pt x="742" y="250"/>
                </a:lnTo>
                <a:lnTo>
                  <a:pt x="775" y="222"/>
                </a:lnTo>
                <a:lnTo>
                  <a:pt x="770" y="208"/>
                </a:lnTo>
                <a:lnTo>
                  <a:pt x="775" y="200"/>
                </a:lnTo>
                <a:lnTo>
                  <a:pt x="766" y="196"/>
                </a:lnTo>
                <a:lnTo>
                  <a:pt x="783" y="180"/>
                </a:lnTo>
                <a:lnTo>
                  <a:pt x="807" y="178"/>
                </a:lnTo>
                <a:lnTo>
                  <a:pt x="825" y="200"/>
                </a:lnTo>
                <a:lnTo>
                  <a:pt x="853" y="230"/>
                </a:lnTo>
                <a:lnTo>
                  <a:pt x="866" y="230"/>
                </a:lnTo>
                <a:lnTo>
                  <a:pt x="884" y="218"/>
                </a:lnTo>
                <a:lnTo>
                  <a:pt x="895" y="216"/>
                </a:lnTo>
                <a:lnTo>
                  <a:pt x="903" y="218"/>
                </a:lnTo>
                <a:lnTo>
                  <a:pt x="917" y="230"/>
                </a:lnTo>
                <a:lnTo>
                  <a:pt x="932" y="234"/>
                </a:lnTo>
                <a:lnTo>
                  <a:pt x="936" y="230"/>
                </a:lnTo>
                <a:lnTo>
                  <a:pt x="945" y="216"/>
                </a:lnTo>
                <a:lnTo>
                  <a:pt x="949" y="208"/>
                </a:lnTo>
                <a:lnTo>
                  <a:pt x="967" y="180"/>
                </a:lnTo>
                <a:lnTo>
                  <a:pt x="971" y="178"/>
                </a:lnTo>
                <a:lnTo>
                  <a:pt x="967" y="137"/>
                </a:lnTo>
                <a:lnTo>
                  <a:pt x="989" y="119"/>
                </a:lnTo>
                <a:lnTo>
                  <a:pt x="995" y="123"/>
                </a:lnTo>
                <a:lnTo>
                  <a:pt x="1019" y="99"/>
                </a:lnTo>
                <a:lnTo>
                  <a:pt x="1041" y="123"/>
                </a:lnTo>
                <a:lnTo>
                  <a:pt x="1050" y="129"/>
                </a:lnTo>
                <a:lnTo>
                  <a:pt x="1063" y="125"/>
                </a:lnTo>
                <a:lnTo>
                  <a:pt x="1072" y="137"/>
                </a:lnTo>
                <a:lnTo>
                  <a:pt x="1072" y="145"/>
                </a:lnTo>
                <a:lnTo>
                  <a:pt x="1078" y="153"/>
                </a:lnTo>
                <a:lnTo>
                  <a:pt x="1078" y="164"/>
                </a:lnTo>
                <a:lnTo>
                  <a:pt x="1091" y="149"/>
                </a:lnTo>
                <a:lnTo>
                  <a:pt x="1113" y="133"/>
                </a:lnTo>
                <a:lnTo>
                  <a:pt x="1124" y="111"/>
                </a:lnTo>
                <a:lnTo>
                  <a:pt x="1115" y="107"/>
                </a:lnTo>
                <a:lnTo>
                  <a:pt x="1104" y="119"/>
                </a:lnTo>
                <a:lnTo>
                  <a:pt x="1100" y="99"/>
                </a:lnTo>
                <a:lnTo>
                  <a:pt x="1091" y="95"/>
                </a:lnTo>
                <a:lnTo>
                  <a:pt x="1087" y="85"/>
                </a:lnTo>
                <a:lnTo>
                  <a:pt x="1120" y="61"/>
                </a:lnTo>
                <a:lnTo>
                  <a:pt x="1133" y="65"/>
                </a:lnTo>
                <a:lnTo>
                  <a:pt x="1137" y="48"/>
                </a:lnTo>
                <a:lnTo>
                  <a:pt x="1128" y="44"/>
                </a:lnTo>
                <a:lnTo>
                  <a:pt x="1109" y="38"/>
                </a:lnTo>
                <a:lnTo>
                  <a:pt x="1096" y="34"/>
                </a:lnTo>
                <a:lnTo>
                  <a:pt x="1078" y="18"/>
                </a:lnTo>
                <a:lnTo>
                  <a:pt x="1063" y="14"/>
                </a:lnTo>
                <a:lnTo>
                  <a:pt x="1045" y="30"/>
                </a:lnTo>
                <a:lnTo>
                  <a:pt x="1037" y="42"/>
                </a:lnTo>
                <a:lnTo>
                  <a:pt x="1019" y="30"/>
                </a:lnTo>
                <a:lnTo>
                  <a:pt x="1030" y="22"/>
                </a:lnTo>
                <a:lnTo>
                  <a:pt x="1032" y="4"/>
                </a:lnTo>
                <a:lnTo>
                  <a:pt x="1030" y="0"/>
                </a:lnTo>
                <a:lnTo>
                  <a:pt x="1008" y="0"/>
                </a:lnTo>
                <a:lnTo>
                  <a:pt x="1004" y="6"/>
                </a:lnTo>
                <a:lnTo>
                  <a:pt x="1000" y="18"/>
                </a:lnTo>
                <a:lnTo>
                  <a:pt x="1004" y="30"/>
                </a:lnTo>
                <a:lnTo>
                  <a:pt x="989" y="44"/>
                </a:lnTo>
                <a:lnTo>
                  <a:pt x="973" y="22"/>
                </a:lnTo>
                <a:lnTo>
                  <a:pt x="962" y="26"/>
                </a:lnTo>
                <a:lnTo>
                  <a:pt x="958" y="44"/>
                </a:lnTo>
                <a:lnTo>
                  <a:pt x="949" y="73"/>
                </a:lnTo>
                <a:lnTo>
                  <a:pt x="930" y="91"/>
                </a:lnTo>
                <a:lnTo>
                  <a:pt x="917" y="69"/>
                </a:lnTo>
                <a:lnTo>
                  <a:pt x="936" y="53"/>
                </a:lnTo>
                <a:lnTo>
                  <a:pt x="941" y="30"/>
                </a:lnTo>
                <a:lnTo>
                  <a:pt x="930" y="30"/>
                </a:lnTo>
                <a:lnTo>
                  <a:pt x="908" y="30"/>
                </a:lnTo>
                <a:lnTo>
                  <a:pt x="890" y="53"/>
                </a:lnTo>
                <a:lnTo>
                  <a:pt x="871" y="85"/>
                </a:lnTo>
                <a:lnTo>
                  <a:pt x="879" y="99"/>
                </a:lnTo>
                <a:lnTo>
                  <a:pt x="866" y="107"/>
                </a:lnTo>
                <a:lnTo>
                  <a:pt x="849" y="95"/>
                </a:lnTo>
                <a:lnTo>
                  <a:pt x="831" y="103"/>
                </a:lnTo>
                <a:lnTo>
                  <a:pt x="838" y="119"/>
                </a:lnTo>
                <a:lnTo>
                  <a:pt x="816" y="119"/>
                </a:lnTo>
                <a:lnTo>
                  <a:pt x="803" y="123"/>
                </a:lnTo>
                <a:lnTo>
                  <a:pt x="788" y="141"/>
                </a:lnTo>
                <a:lnTo>
                  <a:pt x="766" y="137"/>
                </a:lnTo>
                <a:lnTo>
                  <a:pt x="766" y="149"/>
                </a:lnTo>
                <a:lnTo>
                  <a:pt x="749" y="137"/>
                </a:lnTo>
                <a:lnTo>
                  <a:pt x="729" y="145"/>
                </a:lnTo>
                <a:lnTo>
                  <a:pt x="725" y="162"/>
                </a:lnTo>
                <a:lnTo>
                  <a:pt x="707" y="164"/>
                </a:lnTo>
                <a:lnTo>
                  <a:pt x="696" y="149"/>
                </a:lnTo>
                <a:lnTo>
                  <a:pt x="670" y="153"/>
                </a:lnTo>
                <a:lnTo>
                  <a:pt x="646" y="162"/>
                </a:lnTo>
                <a:lnTo>
                  <a:pt x="646" y="184"/>
                </a:lnTo>
                <a:lnTo>
                  <a:pt x="661" y="188"/>
                </a:lnTo>
                <a:lnTo>
                  <a:pt x="661" y="196"/>
                </a:lnTo>
                <a:lnTo>
                  <a:pt x="661" y="212"/>
                </a:lnTo>
                <a:lnTo>
                  <a:pt x="650" y="208"/>
                </a:lnTo>
                <a:lnTo>
                  <a:pt x="633" y="216"/>
                </a:lnTo>
                <a:lnTo>
                  <a:pt x="637" y="230"/>
                </a:lnTo>
                <a:lnTo>
                  <a:pt x="655" y="242"/>
                </a:lnTo>
                <a:lnTo>
                  <a:pt x="655" y="260"/>
                </a:lnTo>
                <a:lnTo>
                  <a:pt x="637" y="254"/>
                </a:lnTo>
                <a:lnTo>
                  <a:pt x="624" y="256"/>
                </a:lnTo>
                <a:lnTo>
                  <a:pt x="624" y="273"/>
                </a:lnTo>
                <a:lnTo>
                  <a:pt x="605" y="273"/>
                </a:lnTo>
                <a:lnTo>
                  <a:pt x="587" y="273"/>
                </a:lnTo>
                <a:lnTo>
                  <a:pt x="583" y="285"/>
                </a:lnTo>
                <a:lnTo>
                  <a:pt x="578" y="293"/>
                </a:lnTo>
                <a:lnTo>
                  <a:pt x="565" y="295"/>
                </a:lnTo>
                <a:lnTo>
                  <a:pt x="561" y="303"/>
                </a:lnTo>
                <a:lnTo>
                  <a:pt x="565" y="315"/>
                </a:lnTo>
                <a:lnTo>
                  <a:pt x="541" y="323"/>
                </a:lnTo>
                <a:lnTo>
                  <a:pt x="559" y="337"/>
                </a:lnTo>
                <a:lnTo>
                  <a:pt x="561" y="347"/>
                </a:lnTo>
                <a:lnTo>
                  <a:pt x="546" y="357"/>
                </a:lnTo>
                <a:lnTo>
                  <a:pt x="517" y="376"/>
                </a:lnTo>
                <a:lnTo>
                  <a:pt x="495" y="392"/>
                </a:lnTo>
                <a:lnTo>
                  <a:pt x="482" y="414"/>
                </a:lnTo>
                <a:lnTo>
                  <a:pt x="463" y="430"/>
                </a:lnTo>
                <a:lnTo>
                  <a:pt x="463" y="442"/>
                </a:lnTo>
                <a:lnTo>
                  <a:pt x="467" y="454"/>
                </a:lnTo>
                <a:lnTo>
                  <a:pt x="450" y="466"/>
                </a:lnTo>
                <a:lnTo>
                  <a:pt x="454" y="481"/>
                </a:lnTo>
                <a:lnTo>
                  <a:pt x="436" y="507"/>
                </a:lnTo>
                <a:lnTo>
                  <a:pt x="426" y="511"/>
                </a:lnTo>
                <a:lnTo>
                  <a:pt x="426" y="531"/>
                </a:lnTo>
                <a:lnTo>
                  <a:pt x="434" y="543"/>
                </a:lnTo>
                <a:lnTo>
                  <a:pt x="419" y="553"/>
                </a:lnTo>
                <a:lnTo>
                  <a:pt x="412" y="545"/>
                </a:lnTo>
                <a:lnTo>
                  <a:pt x="395" y="553"/>
                </a:lnTo>
                <a:lnTo>
                  <a:pt x="399" y="578"/>
                </a:lnTo>
                <a:lnTo>
                  <a:pt x="382" y="584"/>
                </a:lnTo>
                <a:lnTo>
                  <a:pt x="358" y="588"/>
                </a:lnTo>
                <a:lnTo>
                  <a:pt x="340" y="608"/>
                </a:lnTo>
                <a:lnTo>
                  <a:pt x="336" y="626"/>
                </a:lnTo>
                <a:lnTo>
                  <a:pt x="321" y="642"/>
                </a:lnTo>
                <a:lnTo>
                  <a:pt x="321" y="654"/>
                </a:lnTo>
                <a:lnTo>
                  <a:pt x="340" y="638"/>
                </a:lnTo>
                <a:lnTo>
                  <a:pt x="367" y="622"/>
                </a:lnTo>
                <a:lnTo>
                  <a:pt x="375" y="626"/>
                </a:lnTo>
                <a:lnTo>
                  <a:pt x="367" y="650"/>
                </a:lnTo>
                <a:lnTo>
                  <a:pt x="347" y="662"/>
                </a:lnTo>
                <a:lnTo>
                  <a:pt x="325" y="658"/>
                </a:lnTo>
                <a:lnTo>
                  <a:pt x="330" y="674"/>
                </a:lnTo>
                <a:lnTo>
                  <a:pt x="299" y="685"/>
                </a:lnTo>
                <a:lnTo>
                  <a:pt x="295" y="662"/>
                </a:lnTo>
                <a:lnTo>
                  <a:pt x="284" y="654"/>
                </a:lnTo>
                <a:lnTo>
                  <a:pt x="266" y="676"/>
                </a:lnTo>
                <a:lnTo>
                  <a:pt x="249" y="676"/>
                </a:lnTo>
                <a:lnTo>
                  <a:pt x="231" y="680"/>
                </a:lnTo>
                <a:lnTo>
                  <a:pt x="229" y="701"/>
                </a:lnTo>
                <a:lnTo>
                  <a:pt x="220" y="705"/>
                </a:lnTo>
                <a:lnTo>
                  <a:pt x="220" y="715"/>
                </a:lnTo>
                <a:lnTo>
                  <a:pt x="210" y="711"/>
                </a:lnTo>
                <a:lnTo>
                  <a:pt x="196" y="703"/>
                </a:lnTo>
                <a:lnTo>
                  <a:pt x="172" y="705"/>
                </a:lnTo>
                <a:lnTo>
                  <a:pt x="172" y="715"/>
                </a:lnTo>
                <a:lnTo>
                  <a:pt x="175" y="725"/>
                </a:lnTo>
                <a:lnTo>
                  <a:pt x="166" y="729"/>
                </a:lnTo>
                <a:lnTo>
                  <a:pt x="146" y="719"/>
                </a:lnTo>
                <a:lnTo>
                  <a:pt x="127" y="733"/>
                </a:lnTo>
                <a:lnTo>
                  <a:pt x="131" y="745"/>
                </a:lnTo>
                <a:lnTo>
                  <a:pt x="129" y="753"/>
                </a:lnTo>
                <a:lnTo>
                  <a:pt x="109" y="745"/>
                </a:lnTo>
                <a:lnTo>
                  <a:pt x="105" y="755"/>
                </a:lnTo>
                <a:lnTo>
                  <a:pt x="98" y="761"/>
                </a:lnTo>
                <a:lnTo>
                  <a:pt x="74" y="757"/>
                </a:lnTo>
                <a:lnTo>
                  <a:pt x="63" y="759"/>
                </a:lnTo>
                <a:lnTo>
                  <a:pt x="61" y="775"/>
                </a:lnTo>
                <a:lnTo>
                  <a:pt x="52" y="779"/>
                </a:lnTo>
                <a:lnTo>
                  <a:pt x="39" y="798"/>
                </a:lnTo>
                <a:lnTo>
                  <a:pt x="41" y="820"/>
                </a:lnTo>
                <a:lnTo>
                  <a:pt x="37" y="850"/>
                </a:lnTo>
                <a:lnTo>
                  <a:pt x="31" y="882"/>
                </a:lnTo>
                <a:lnTo>
                  <a:pt x="26" y="911"/>
                </a:lnTo>
                <a:lnTo>
                  <a:pt x="22" y="925"/>
                </a:lnTo>
                <a:lnTo>
                  <a:pt x="33" y="939"/>
                </a:lnTo>
                <a:lnTo>
                  <a:pt x="52" y="927"/>
                </a:lnTo>
                <a:lnTo>
                  <a:pt x="63" y="933"/>
                </a:lnTo>
                <a:lnTo>
                  <a:pt x="63" y="945"/>
                </a:lnTo>
                <a:lnTo>
                  <a:pt x="46" y="955"/>
                </a:lnTo>
                <a:lnTo>
                  <a:pt x="44" y="973"/>
                </a:lnTo>
                <a:lnTo>
                  <a:pt x="39" y="983"/>
                </a:lnTo>
                <a:lnTo>
                  <a:pt x="22" y="981"/>
                </a:lnTo>
                <a:lnTo>
                  <a:pt x="15" y="1004"/>
                </a:lnTo>
                <a:lnTo>
                  <a:pt x="22" y="1010"/>
                </a:lnTo>
                <a:lnTo>
                  <a:pt x="39" y="1006"/>
                </a:lnTo>
                <a:lnTo>
                  <a:pt x="48" y="1018"/>
                </a:lnTo>
                <a:lnTo>
                  <a:pt x="50" y="1022"/>
                </a:lnTo>
                <a:lnTo>
                  <a:pt x="35" y="1030"/>
                </a:lnTo>
                <a:lnTo>
                  <a:pt x="37" y="1044"/>
                </a:lnTo>
                <a:lnTo>
                  <a:pt x="22" y="1046"/>
                </a:lnTo>
                <a:lnTo>
                  <a:pt x="11" y="1040"/>
                </a:lnTo>
                <a:lnTo>
                  <a:pt x="13" y="1058"/>
                </a:lnTo>
                <a:lnTo>
                  <a:pt x="11" y="1072"/>
                </a:lnTo>
                <a:lnTo>
                  <a:pt x="0" y="1072"/>
                </a:lnTo>
                <a:lnTo>
                  <a:pt x="24" y="1096"/>
                </a:lnTo>
                <a:lnTo>
                  <a:pt x="37" y="1109"/>
                </a:lnTo>
                <a:lnTo>
                  <a:pt x="44" y="1129"/>
                </a:lnTo>
                <a:lnTo>
                  <a:pt x="68" y="1141"/>
                </a:lnTo>
                <a:lnTo>
                  <a:pt x="96" y="1155"/>
                </a:lnTo>
                <a:lnTo>
                  <a:pt x="122" y="1155"/>
                </a:lnTo>
                <a:lnTo>
                  <a:pt x="159" y="1133"/>
                </a:lnTo>
                <a:lnTo>
                  <a:pt x="196" y="1107"/>
                </a:lnTo>
                <a:lnTo>
                  <a:pt x="229" y="1064"/>
                </a:lnTo>
                <a:lnTo>
                  <a:pt x="236" y="1060"/>
                </a:lnTo>
                <a:lnTo>
                  <a:pt x="244" y="1074"/>
                </a:lnTo>
                <a:lnTo>
                  <a:pt x="260" y="1064"/>
                </a:lnTo>
                <a:lnTo>
                  <a:pt x="266" y="1048"/>
                </a:lnTo>
                <a:lnTo>
                  <a:pt x="268" y="1030"/>
                </a:lnTo>
                <a:lnTo>
                  <a:pt x="286" y="1006"/>
                </a:lnTo>
                <a:lnTo>
                  <a:pt x="279" y="1034"/>
                </a:lnTo>
                <a:lnTo>
                  <a:pt x="288" y="1038"/>
                </a:lnTo>
                <a:lnTo>
                  <a:pt x="284" y="1048"/>
                </a:lnTo>
                <a:lnTo>
                  <a:pt x="288" y="1070"/>
                </a:lnTo>
                <a:lnTo>
                  <a:pt x="295" y="1088"/>
                </a:lnTo>
                <a:lnTo>
                  <a:pt x="306" y="1082"/>
                </a:lnTo>
                <a:lnTo>
                  <a:pt x="303" y="1088"/>
                </a:lnTo>
              </a:path>
            </a:pathLst>
          </a:custGeom>
          <a:solidFill>
            <a:srgbClr val="FF33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1817" name="Group 90"/>
          <p:cNvGrpSpPr>
            <a:grpSpLocks/>
          </p:cNvGrpSpPr>
          <p:nvPr/>
        </p:nvGrpSpPr>
        <p:grpSpPr bwMode="auto">
          <a:xfrm>
            <a:off x="4930775" y="703263"/>
            <a:ext cx="1036638" cy="1066800"/>
            <a:chOff x="3494" y="443"/>
            <a:chExt cx="735" cy="672"/>
          </a:xfrm>
        </p:grpSpPr>
        <p:sp>
          <p:nvSpPr>
            <p:cNvPr id="31877" name="Freeform 91"/>
            <p:cNvSpPr>
              <a:spLocks/>
            </p:cNvSpPr>
            <p:nvPr/>
          </p:nvSpPr>
          <p:spPr bwMode="auto">
            <a:xfrm>
              <a:off x="3840" y="648"/>
              <a:ext cx="34" cy="42"/>
            </a:xfrm>
            <a:custGeom>
              <a:avLst/>
              <a:gdLst>
                <a:gd name="T0" fmla="*/ 33 w 34"/>
                <a:gd name="T1" fmla="*/ 6 h 42"/>
                <a:gd name="T2" fmla="*/ 31 w 34"/>
                <a:gd name="T3" fmla="*/ 16 h 42"/>
                <a:gd name="T4" fmla="*/ 33 w 34"/>
                <a:gd name="T5" fmla="*/ 35 h 42"/>
                <a:gd name="T6" fmla="*/ 11 w 34"/>
                <a:gd name="T7" fmla="*/ 41 h 42"/>
                <a:gd name="T8" fmla="*/ 0 w 34"/>
                <a:gd name="T9" fmla="*/ 31 h 42"/>
                <a:gd name="T10" fmla="*/ 0 w 34"/>
                <a:gd name="T11" fmla="*/ 16 h 42"/>
                <a:gd name="T12" fmla="*/ 7 w 34"/>
                <a:gd name="T13" fmla="*/ 0 h 42"/>
                <a:gd name="T14" fmla="*/ 33 w 34"/>
                <a:gd name="T15" fmla="*/ 6 h 4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4"/>
                <a:gd name="T25" fmla="*/ 0 h 42"/>
                <a:gd name="T26" fmla="*/ 34 w 34"/>
                <a:gd name="T27" fmla="*/ 42 h 4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4" h="42">
                  <a:moveTo>
                    <a:pt x="33" y="6"/>
                  </a:moveTo>
                  <a:lnTo>
                    <a:pt x="31" y="16"/>
                  </a:lnTo>
                  <a:lnTo>
                    <a:pt x="33" y="35"/>
                  </a:lnTo>
                  <a:lnTo>
                    <a:pt x="11" y="41"/>
                  </a:lnTo>
                  <a:lnTo>
                    <a:pt x="0" y="31"/>
                  </a:lnTo>
                  <a:lnTo>
                    <a:pt x="0" y="16"/>
                  </a:lnTo>
                  <a:lnTo>
                    <a:pt x="7" y="0"/>
                  </a:lnTo>
                  <a:lnTo>
                    <a:pt x="33" y="6"/>
                  </a:lnTo>
                </a:path>
              </a:pathLst>
            </a:custGeom>
            <a:solidFill>
              <a:schemeClr val="bg1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78" name="Freeform 92"/>
            <p:cNvSpPr>
              <a:spLocks/>
            </p:cNvSpPr>
            <p:nvPr/>
          </p:nvSpPr>
          <p:spPr bwMode="auto">
            <a:xfrm>
              <a:off x="3784" y="677"/>
              <a:ext cx="32" cy="23"/>
            </a:xfrm>
            <a:custGeom>
              <a:avLst/>
              <a:gdLst>
                <a:gd name="T0" fmla="*/ 29 w 32"/>
                <a:gd name="T1" fmla="*/ 0 h 23"/>
                <a:gd name="T2" fmla="*/ 31 w 32"/>
                <a:gd name="T3" fmla="*/ 16 h 23"/>
                <a:gd name="T4" fmla="*/ 7 w 32"/>
                <a:gd name="T5" fmla="*/ 22 h 23"/>
                <a:gd name="T6" fmla="*/ 0 w 32"/>
                <a:gd name="T7" fmla="*/ 6 h 23"/>
                <a:gd name="T8" fmla="*/ 29 w 32"/>
                <a:gd name="T9" fmla="*/ 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23"/>
                <a:gd name="T17" fmla="*/ 32 w 32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23">
                  <a:moveTo>
                    <a:pt x="29" y="0"/>
                  </a:moveTo>
                  <a:lnTo>
                    <a:pt x="31" y="16"/>
                  </a:lnTo>
                  <a:lnTo>
                    <a:pt x="7" y="22"/>
                  </a:lnTo>
                  <a:lnTo>
                    <a:pt x="0" y="6"/>
                  </a:lnTo>
                  <a:lnTo>
                    <a:pt x="29" y="0"/>
                  </a:lnTo>
                </a:path>
              </a:pathLst>
            </a:custGeom>
            <a:solidFill>
              <a:schemeClr val="bg1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79" name="Freeform 93"/>
            <p:cNvSpPr>
              <a:spLocks/>
            </p:cNvSpPr>
            <p:nvPr/>
          </p:nvSpPr>
          <p:spPr bwMode="auto">
            <a:xfrm>
              <a:off x="3795" y="629"/>
              <a:ext cx="40" cy="30"/>
            </a:xfrm>
            <a:custGeom>
              <a:avLst/>
              <a:gdLst>
                <a:gd name="T0" fmla="*/ 0 w 40"/>
                <a:gd name="T1" fmla="*/ 19 h 30"/>
                <a:gd name="T2" fmla="*/ 28 w 40"/>
                <a:gd name="T3" fmla="*/ 29 h 30"/>
                <a:gd name="T4" fmla="*/ 39 w 40"/>
                <a:gd name="T5" fmla="*/ 6 h 30"/>
                <a:gd name="T6" fmla="*/ 21 w 40"/>
                <a:gd name="T7" fmla="*/ 0 h 30"/>
                <a:gd name="T8" fmla="*/ 11 w 40"/>
                <a:gd name="T9" fmla="*/ 6 h 30"/>
                <a:gd name="T10" fmla="*/ 0 w 40"/>
                <a:gd name="T11" fmla="*/ 12 h 30"/>
                <a:gd name="T12" fmla="*/ 0 w 40"/>
                <a:gd name="T13" fmla="*/ 19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"/>
                <a:gd name="T22" fmla="*/ 0 h 30"/>
                <a:gd name="T23" fmla="*/ 40 w 40"/>
                <a:gd name="T24" fmla="*/ 30 h 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" h="30">
                  <a:moveTo>
                    <a:pt x="0" y="19"/>
                  </a:moveTo>
                  <a:lnTo>
                    <a:pt x="28" y="29"/>
                  </a:lnTo>
                  <a:lnTo>
                    <a:pt x="39" y="6"/>
                  </a:lnTo>
                  <a:lnTo>
                    <a:pt x="21" y="0"/>
                  </a:lnTo>
                  <a:lnTo>
                    <a:pt x="11" y="6"/>
                  </a:lnTo>
                  <a:lnTo>
                    <a:pt x="0" y="12"/>
                  </a:lnTo>
                  <a:lnTo>
                    <a:pt x="0" y="19"/>
                  </a:lnTo>
                </a:path>
              </a:pathLst>
            </a:custGeom>
            <a:solidFill>
              <a:schemeClr val="bg1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80" name="Freeform 94"/>
            <p:cNvSpPr>
              <a:spLocks/>
            </p:cNvSpPr>
            <p:nvPr/>
          </p:nvSpPr>
          <p:spPr bwMode="auto">
            <a:xfrm>
              <a:off x="3840" y="603"/>
              <a:ext cx="27" cy="18"/>
            </a:xfrm>
            <a:custGeom>
              <a:avLst/>
              <a:gdLst>
                <a:gd name="T0" fmla="*/ 0 w 27"/>
                <a:gd name="T1" fmla="*/ 17 h 18"/>
                <a:gd name="T2" fmla="*/ 20 w 27"/>
                <a:gd name="T3" fmla="*/ 0 h 18"/>
                <a:gd name="T4" fmla="*/ 26 w 27"/>
                <a:gd name="T5" fmla="*/ 6 h 18"/>
                <a:gd name="T6" fmla="*/ 0 w 27"/>
                <a:gd name="T7" fmla="*/ 17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"/>
                <a:gd name="T13" fmla="*/ 0 h 18"/>
                <a:gd name="T14" fmla="*/ 27 w 27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" h="18">
                  <a:moveTo>
                    <a:pt x="0" y="17"/>
                  </a:moveTo>
                  <a:lnTo>
                    <a:pt x="20" y="0"/>
                  </a:lnTo>
                  <a:lnTo>
                    <a:pt x="26" y="6"/>
                  </a:lnTo>
                  <a:lnTo>
                    <a:pt x="0" y="17"/>
                  </a:lnTo>
                </a:path>
              </a:pathLst>
            </a:custGeom>
            <a:solidFill>
              <a:schemeClr val="bg1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81" name="Freeform 95"/>
            <p:cNvSpPr>
              <a:spLocks/>
            </p:cNvSpPr>
            <p:nvPr/>
          </p:nvSpPr>
          <p:spPr bwMode="auto">
            <a:xfrm>
              <a:off x="3740" y="685"/>
              <a:ext cx="21" cy="21"/>
            </a:xfrm>
            <a:custGeom>
              <a:avLst/>
              <a:gdLst>
                <a:gd name="T0" fmla="*/ 18 w 21"/>
                <a:gd name="T1" fmla="*/ 0 h 21"/>
                <a:gd name="T2" fmla="*/ 20 w 21"/>
                <a:gd name="T3" fmla="*/ 16 h 21"/>
                <a:gd name="T4" fmla="*/ 0 w 21"/>
                <a:gd name="T5" fmla="*/ 20 h 21"/>
                <a:gd name="T6" fmla="*/ 18 w 21"/>
                <a:gd name="T7" fmla="*/ 0 h 2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"/>
                <a:gd name="T13" fmla="*/ 0 h 21"/>
                <a:gd name="T14" fmla="*/ 21 w 21"/>
                <a:gd name="T15" fmla="*/ 21 h 2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" h="21">
                  <a:moveTo>
                    <a:pt x="18" y="0"/>
                  </a:moveTo>
                  <a:lnTo>
                    <a:pt x="20" y="16"/>
                  </a:lnTo>
                  <a:lnTo>
                    <a:pt x="0" y="20"/>
                  </a:lnTo>
                  <a:lnTo>
                    <a:pt x="18" y="0"/>
                  </a:lnTo>
                </a:path>
              </a:pathLst>
            </a:custGeom>
            <a:solidFill>
              <a:schemeClr val="bg1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82" name="Freeform 96"/>
            <p:cNvSpPr>
              <a:spLocks/>
            </p:cNvSpPr>
            <p:nvPr/>
          </p:nvSpPr>
          <p:spPr bwMode="auto">
            <a:xfrm>
              <a:off x="3959" y="553"/>
              <a:ext cx="40" cy="31"/>
            </a:xfrm>
            <a:custGeom>
              <a:avLst/>
              <a:gdLst>
                <a:gd name="T0" fmla="*/ 18 w 40"/>
                <a:gd name="T1" fmla="*/ 0 h 31"/>
                <a:gd name="T2" fmla="*/ 0 w 40"/>
                <a:gd name="T3" fmla="*/ 13 h 31"/>
                <a:gd name="T4" fmla="*/ 25 w 40"/>
                <a:gd name="T5" fmla="*/ 30 h 31"/>
                <a:gd name="T6" fmla="*/ 39 w 40"/>
                <a:gd name="T7" fmla="*/ 13 h 31"/>
                <a:gd name="T8" fmla="*/ 18 w 40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31"/>
                <a:gd name="T17" fmla="*/ 40 w 40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31">
                  <a:moveTo>
                    <a:pt x="18" y="0"/>
                  </a:moveTo>
                  <a:lnTo>
                    <a:pt x="0" y="13"/>
                  </a:lnTo>
                  <a:lnTo>
                    <a:pt x="25" y="30"/>
                  </a:lnTo>
                  <a:lnTo>
                    <a:pt x="39" y="13"/>
                  </a:lnTo>
                  <a:lnTo>
                    <a:pt x="18" y="0"/>
                  </a:lnTo>
                </a:path>
              </a:pathLst>
            </a:custGeom>
            <a:solidFill>
              <a:schemeClr val="bg1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83" name="Freeform 97"/>
            <p:cNvSpPr>
              <a:spLocks/>
            </p:cNvSpPr>
            <p:nvPr/>
          </p:nvSpPr>
          <p:spPr bwMode="auto">
            <a:xfrm>
              <a:off x="3993" y="527"/>
              <a:ext cx="38" cy="30"/>
            </a:xfrm>
            <a:custGeom>
              <a:avLst/>
              <a:gdLst>
                <a:gd name="T0" fmla="*/ 0 w 38"/>
                <a:gd name="T1" fmla="*/ 10 h 30"/>
                <a:gd name="T2" fmla="*/ 17 w 38"/>
                <a:gd name="T3" fmla="*/ 29 h 30"/>
                <a:gd name="T4" fmla="*/ 37 w 38"/>
                <a:gd name="T5" fmla="*/ 17 h 30"/>
                <a:gd name="T6" fmla="*/ 22 w 38"/>
                <a:gd name="T7" fmla="*/ 0 h 30"/>
                <a:gd name="T8" fmla="*/ 0 w 38"/>
                <a:gd name="T9" fmla="*/ 1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30"/>
                <a:gd name="T17" fmla="*/ 38 w 38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30">
                  <a:moveTo>
                    <a:pt x="0" y="10"/>
                  </a:moveTo>
                  <a:lnTo>
                    <a:pt x="17" y="29"/>
                  </a:lnTo>
                  <a:lnTo>
                    <a:pt x="37" y="17"/>
                  </a:lnTo>
                  <a:lnTo>
                    <a:pt x="22" y="0"/>
                  </a:lnTo>
                  <a:lnTo>
                    <a:pt x="0" y="10"/>
                  </a:lnTo>
                </a:path>
              </a:pathLst>
            </a:custGeom>
            <a:solidFill>
              <a:schemeClr val="bg1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84" name="Freeform 98"/>
            <p:cNvSpPr>
              <a:spLocks/>
            </p:cNvSpPr>
            <p:nvPr/>
          </p:nvSpPr>
          <p:spPr bwMode="auto">
            <a:xfrm>
              <a:off x="4092" y="474"/>
              <a:ext cx="57" cy="35"/>
            </a:xfrm>
            <a:custGeom>
              <a:avLst/>
              <a:gdLst>
                <a:gd name="T0" fmla="*/ 25 w 57"/>
                <a:gd name="T1" fmla="*/ 10 h 35"/>
                <a:gd name="T2" fmla="*/ 36 w 57"/>
                <a:gd name="T3" fmla="*/ 16 h 35"/>
                <a:gd name="T4" fmla="*/ 56 w 57"/>
                <a:gd name="T5" fmla="*/ 0 h 35"/>
                <a:gd name="T6" fmla="*/ 45 w 57"/>
                <a:gd name="T7" fmla="*/ 30 h 35"/>
                <a:gd name="T8" fmla="*/ 25 w 57"/>
                <a:gd name="T9" fmla="*/ 34 h 35"/>
                <a:gd name="T10" fmla="*/ 0 w 57"/>
                <a:gd name="T11" fmla="*/ 12 h 35"/>
                <a:gd name="T12" fmla="*/ 25 w 57"/>
                <a:gd name="T13" fmla="*/ 10 h 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7"/>
                <a:gd name="T22" fmla="*/ 0 h 35"/>
                <a:gd name="T23" fmla="*/ 57 w 57"/>
                <a:gd name="T24" fmla="*/ 35 h 3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7" h="35">
                  <a:moveTo>
                    <a:pt x="25" y="10"/>
                  </a:moveTo>
                  <a:lnTo>
                    <a:pt x="36" y="16"/>
                  </a:lnTo>
                  <a:lnTo>
                    <a:pt x="56" y="0"/>
                  </a:lnTo>
                  <a:lnTo>
                    <a:pt x="45" y="30"/>
                  </a:lnTo>
                  <a:lnTo>
                    <a:pt x="25" y="34"/>
                  </a:lnTo>
                  <a:lnTo>
                    <a:pt x="0" y="12"/>
                  </a:lnTo>
                  <a:lnTo>
                    <a:pt x="25" y="10"/>
                  </a:lnTo>
                </a:path>
              </a:pathLst>
            </a:custGeom>
            <a:solidFill>
              <a:schemeClr val="bg1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85" name="Freeform 99"/>
            <p:cNvSpPr>
              <a:spLocks/>
            </p:cNvSpPr>
            <p:nvPr/>
          </p:nvSpPr>
          <p:spPr bwMode="auto">
            <a:xfrm>
              <a:off x="4199" y="443"/>
              <a:ext cx="30" cy="20"/>
            </a:xfrm>
            <a:custGeom>
              <a:avLst/>
              <a:gdLst>
                <a:gd name="T0" fmla="*/ 13 w 30"/>
                <a:gd name="T1" fmla="*/ 0 h 20"/>
                <a:gd name="T2" fmla="*/ 25 w 30"/>
                <a:gd name="T3" fmla="*/ 6 h 20"/>
                <a:gd name="T4" fmla="*/ 29 w 30"/>
                <a:gd name="T5" fmla="*/ 19 h 20"/>
                <a:gd name="T6" fmla="*/ 0 w 30"/>
                <a:gd name="T7" fmla="*/ 19 h 20"/>
                <a:gd name="T8" fmla="*/ 13 w 30"/>
                <a:gd name="T9" fmla="*/ 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20"/>
                <a:gd name="T17" fmla="*/ 30 w 30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20">
                  <a:moveTo>
                    <a:pt x="13" y="0"/>
                  </a:moveTo>
                  <a:lnTo>
                    <a:pt x="25" y="6"/>
                  </a:lnTo>
                  <a:lnTo>
                    <a:pt x="29" y="19"/>
                  </a:lnTo>
                  <a:lnTo>
                    <a:pt x="0" y="19"/>
                  </a:lnTo>
                  <a:lnTo>
                    <a:pt x="13" y="0"/>
                  </a:lnTo>
                </a:path>
              </a:pathLst>
            </a:custGeom>
            <a:solidFill>
              <a:schemeClr val="bg1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86" name="Freeform 100"/>
            <p:cNvSpPr>
              <a:spLocks/>
            </p:cNvSpPr>
            <p:nvPr/>
          </p:nvSpPr>
          <p:spPr bwMode="auto">
            <a:xfrm>
              <a:off x="3494" y="1091"/>
              <a:ext cx="41" cy="24"/>
            </a:xfrm>
            <a:custGeom>
              <a:avLst/>
              <a:gdLst>
                <a:gd name="T0" fmla="*/ 40 w 41"/>
                <a:gd name="T1" fmla="*/ 13 h 24"/>
                <a:gd name="T2" fmla="*/ 11 w 41"/>
                <a:gd name="T3" fmla="*/ 0 h 24"/>
                <a:gd name="T4" fmla="*/ 0 w 41"/>
                <a:gd name="T5" fmla="*/ 10 h 24"/>
                <a:gd name="T6" fmla="*/ 2 w 41"/>
                <a:gd name="T7" fmla="*/ 23 h 24"/>
                <a:gd name="T8" fmla="*/ 40 w 41"/>
                <a:gd name="T9" fmla="*/ 13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24"/>
                <a:gd name="T17" fmla="*/ 41 w 4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24">
                  <a:moveTo>
                    <a:pt x="40" y="13"/>
                  </a:moveTo>
                  <a:lnTo>
                    <a:pt x="11" y="0"/>
                  </a:lnTo>
                  <a:lnTo>
                    <a:pt x="0" y="10"/>
                  </a:lnTo>
                  <a:lnTo>
                    <a:pt x="2" y="23"/>
                  </a:lnTo>
                  <a:lnTo>
                    <a:pt x="40" y="13"/>
                  </a:lnTo>
                </a:path>
              </a:pathLst>
            </a:custGeom>
            <a:solidFill>
              <a:schemeClr val="bg1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818" name="Freeform 101"/>
          <p:cNvSpPr>
            <a:spLocks/>
          </p:cNvSpPr>
          <p:nvPr/>
        </p:nvSpPr>
        <p:spPr bwMode="auto">
          <a:xfrm>
            <a:off x="7588250" y="5313363"/>
            <a:ext cx="914400" cy="1012825"/>
          </a:xfrm>
          <a:custGeom>
            <a:avLst/>
            <a:gdLst>
              <a:gd name="T0" fmla="*/ 2147483647 w 649"/>
              <a:gd name="T1" fmla="*/ 2147483647 h 638"/>
              <a:gd name="T2" fmla="*/ 2147483647 w 649"/>
              <a:gd name="T3" fmla="*/ 2147483647 h 638"/>
              <a:gd name="T4" fmla="*/ 2147483647 w 649"/>
              <a:gd name="T5" fmla="*/ 2147483647 h 638"/>
              <a:gd name="T6" fmla="*/ 0 w 649"/>
              <a:gd name="T7" fmla="*/ 2147483647 h 638"/>
              <a:gd name="T8" fmla="*/ 2147483647 w 649"/>
              <a:gd name="T9" fmla="*/ 2147483647 h 638"/>
              <a:gd name="T10" fmla="*/ 2147483647 w 649"/>
              <a:gd name="T11" fmla="*/ 2147483647 h 638"/>
              <a:gd name="T12" fmla="*/ 2147483647 w 649"/>
              <a:gd name="T13" fmla="*/ 2147483647 h 638"/>
              <a:gd name="T14" fmla="*/ 2147483647 w 649"/>
              <a:gd name="T15" fmla="*/ 2147483647 h 638"/>
              <a:gd name="T16" fmla="*/ 2147483647 w 649"/>
              <a:gd name="T17" fmla="*/ 2147483647 h 638"/>
              <a:gd name="T18" fmla="*/ 2147483647 w 649"/>
              <a:gd name="T19" fmla="*/ 2147483647 h 638"/>
              <a:gd name="T20" fmla="*/ 2147483647 w 649"/>
              <a:gd name="T21" fmla="*/ 2147483647 h 638"/>
              <a:gd name="T22" fmla="*/ 2147483647 w 649"/>
              <a:gd name="T23" fmla="*/ 2147483647 h 638"/>
              <a:gd name="T24" fmla="*/ 2147483647 w 649"/>
              <a:gd name="T25" fmla="*/ 2147483647 h 638"/>
              <a:gd name="T26" fmla="*/ 2147483647 w 649"/>
              <a:gd name="T27" fmla="*/ 2147483647 h 638"/>
              <a:gd name="T28" fmla="*/ 2147483647 w 649"/>
              <a:gd name="T29" fmla="*/ 2147483647 h 638"/>
              <a:gd name="T30" fmla="*/ 2147483647 w 649"/>
              <a:gd name="T31" fmla="*/ 2147483647 h 638"/>
              <a:gd name="T32" fmla="*/ 2147483647 w 649"/>
              <a:gd name="T33" fmla="*/ 2147483647 h 638"/>
              <a:gd name="T34" fmla="*/ 2147483647 w 649"/>
              <a:gd name="T35" fmla="*/ 2147483647 h 638"/>
              <a:gd name="T36" fmla="*/ 2147483647 w 649"/>
              <a:gd name="T37" fmla="*/ 2147483647 h 638"/>
              <a:gd name="T38" fmla="*/ 2147483647 w 649"/>
              <a:gd name="T39" fmla="*/ 2147483647 h 638"/>
              <a:gd name="T40" fmla="*/ 2147483647 w 649"/>
              <a:gd name="T41" fmla="*/ 2147483647 h 638"/>
              <a:gd name="T42" fmla="*/ 2147483647 w 649"/>
              <a:gd name="T43" fmla="*/ 2147483647 h 638"/>
              <a:gd name="T44" fmla="*/ 2147483647 w 649"/>
              <a:gd name="T45" fmla="*/ 2147483647 h 638"/>
              <a:gd name="T46" fmla="*/ 2147483647 w 649"/>
              <a:gd name="T47" fmla="*/ 2147483647 h 638"/>
              <a:gd name="T48" fmla="*/ 2147483647 w 649"/>
              <a:gd name="T49" fmla="*/ 2147483647 h 638"/>
              <a:gd name="T50" fmla="*/ 2147483647 w 649"/>
              <a:gd name="T51" fmla="*/ 2147483647 h 638"/>
              <a:gd name="T52" fmla="*/ 2147483647 w 649"/>
              <a:gd name="T53" fmla="*/ 0 h 638"/>
              <a:gd name="T54" fmla="*/ 2147483647 w 649"/>
              <a:gd name="T55" fmla="*/ 2147483647 h 638"/>
              <a:gd name="T56" fmla="*/ 2147483647 w 649"/>
              <a:gd name="T57" fmla="*/ 2147483647 h 638"/>
              <a:gd name="T58" fmla="*/ 2147483647 w 649"/>
              <a:gd name="T59" fmla="*/ 2147483647 h 63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649"/>
              <a:gd name="T91" fmla="*/ 0 h 638"/>
              <a:gd name="T92" fmla="*/ 649 w 649"/>
              <a:gd name="T93" fmla="*/ 638 h 638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649" h="638">
                <a:moveTo>
                  <a:pt x="648" y="637"/>
                </a:moveTo>
                <a:lnTo>
                  <a:pt x="22" y="637"/>
                </a:lnTo>
                <a:lnTo>
                  <a:pt x="22" y="301"/>
                </a:lnTo>
                <a:lnTo>
                  <a:pt x="0" y="244"/>
                </a:lnTo>
                <a:lnTo>
                  <a:pt x="24" y="203"/>
                </a:lnTo>
                <a:lnTo>
                  <a:pt x="20" y="168"/>
                </a:lnTo>
                <a:lnTo>
                  <a:pt x="40" y="152"/>
                </a:lnTo>
                <a:lnTo>
                  <a:pt x="62" y="158"/>
                </a:lnTo>
                <a:lnTo>
                  <a:pt x="116" y="158"/>
                </a:lnTo>
                <a:lnTo>
                  <a:pt x="151" y="145"/>
                </a:lnTo>
                <a:lnTo>
                  <a:pt x="165" y="129"/>
                </a:lnTo>
                <a:lnTo>
                  <a:pt x="178" y="135"/>
                </a:lnTo>
                <a:lnTo>
                  <a:pt x="203" y="143"/>
                </a:lnTo>
                <a:lnTo>
                  <a:pt x="232" y="137"/>
                </a:lnTo>
                <a:lnTo>
                  <a:pt x="269" y="137"/>
                </a:lnTo>
                <a:lnTo>
                  <a:pt x="274" y="111"/>
                </a:lnTo>
                <a:lnTo>
                  <a:pt x="332" y="109"/>
                </a:lnTo>
                <a:lnTo>
                  <a:pt x="390" y="61"/>
                </a:lnTo>
                <a:lnTo>
                  <a:pt x="390" y="43"/>
                </a:lnTo>
                <a:lnTo>
                  <a:pt x="425" y="43"/>
                </a:lnTo>
                <a:lnTo>
                  <a:pt x="434" y="31"/>
                </a:lnTo>
                <a:lnTo>
                  <a:pt x="488" y="31"/>
                </a:lnTo>
                <a:lnTo>
                  <a:pt x="488" y="14"/>
                </a:lnTo>
                <a:lnTo>
                  <a:pt x="505" y="4"/>
                </a:lnTo>
                <a:lnTo>
                  <a:pt x="526" y="23"/>
                </a:lnTo>
                <a:lnTo>
                  <a:pt x="557" y="12"/>
                </a:lnTo>
                <a:lnTo>
                  <a:pt x="557" y="0"/>
                </a:lnTo>
                <a:lnTo>
                  <a:pt x="648" y="10"/>
                </a:lnTo>
                <a:lnTo>
                  <a:pt x="648" y="66"/>
                </a:lnTo>
                <a:lnTo>
                  <a:pt x="648" y="637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19" name="Freeform 102"/>
          <p:cNvSpPr>
            <a:spLocks/>
          </p:cNvSpPr>
          <p:nvPr/>
        </p:nvSpPr>
        <p:spPr bwMode="auto">
          <a:xfrm>
            <a:off x="2336800" y="1905000"/>
            <a:ext cx="1289050" cy="763588"/>
          </a:xfrm>
          <a:custGeom>
            <a:avLst/>
            <a:gdLst>
              <a:gd name="T0" fmla="*/ 0 w 913"/>
              <a:gd name="T1" fmla="*/ 0 h 481"/>
              <a:gd name="T2" fmla="*/ 2147483647 w 913"/>
              <a:gd name="T3" fmla="*/ 0 h 481"/>
              <a:gd name="T4" fmla="*/ 2147483647 w 913"/>
              <a:gd name="T5" fmla="*/ 2147483647 h 481"/>
              <a:gd name="T6" fmla="*/ 2147483647 w 913"/>
              <a:gd name="T7" fmla="*/ 2147483647 h 481"/>
              <a:gd name="T8" fmla="*/ 2147483647 w 913"/>
              <a:gd name="T9" fmla="*/ 2147483647 h 481"/>
              <a:gd name="T10" fmla="*/ 2147483647 w 913"/>
              <a:gd name="T11" fmla="*/ 2147483647 h 481"/>
              <a:gd name="T12" fmla="*/ 0 w 913"/>
              <a:gd name="T13" fmla="*/ 2147483647 h 481"/>
              <a:gd name="T14" fmla="*/ 0 w 913"/>
              <a:gd name="T15" fmla="*/ 0 h 48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913"/>
              <a:gd name="T25" fmla="*/ 0 h 481"/>
              <a:gd name="T26" fmla="*/ 913 w 913"/>
              <a:gd name="T27" fmla="*/ 481 h 48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13" h="481">
                <a:moveTo>
                  <a:pt x="0" y="0"/>
                </a:moveTo>
                <a:lnTo>
                  <a:pt x="720" y="0"/>
                </a:lnTo>
                <a:lnTo>
                  <a:pt x="720" y="192"/>
                </a:lnTo>
                <a:lnTo>
                  <a:pt x="576" y="192"/>
                </a:lnTo>
                <a:lnTo>
                  <a:pt x="912" y="480"/>
                </a:lnTo>
                <a:lnTo>
                  <a:pt x="480" y="192"/>
                </a:lnTo>
                <a:lnTo>
                  <a:pt x="0" y="192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20" name="Rectangle 103"/>
          <p:cNvSpPr>
            <a:spLocks noChangeArrowheads="1"/>
          </p:cNvSpPr>
          <p:nvPr/>
        </p:nvSpPr>
        <p:spPr bwMode="auto">
          <a:xfrm>
            <a:off x="2338388" y="1905000"/>
            <a:ext cx="1014412" cy="3175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lIns="90488" tIns="44450" rIns="90488" bIns="44450" anchor="ctr" anchorCtr="1">
            <a:spAutoFit/>
          </a:bodyPr>
          <a:lstStyle/>
          <a:p>
            <a:pPr algn="ctr" defTabSz="762000" eaLnBrk="0" hangingPunct="0"/>
            <a:r>
              <a:rPr lang="en-GB" sz="1500" b="1">
                <a:solidFill>
                  <a:srgbClr val="000000"/>
                </a:solidFill>
              </a:rPr>
              <a:t>UK 1069</a:t>
            </a:r>
          </a:p>
        </p:txBody>
      </p:sp>
      <p:sp>
        <p:nvSpPr>
          <p:cNvPr id="31821" name="Freeform 104"/>
          <p:cNvSpPr>
            <a:spLocks/>
          </p:cNvSpPr>
          <p:nvPr/>
        </p:nvSpPr>
        <p:spPr bwMode="auto">
          <a:xfrm>
            <a:off x="1252538" y="4953000"/>
            <a:ext cx="1627187" cy="915988"/>
          </a:xfrm>
          <a:custGeom>
            <a:avLst/>
            <a:gdLst>
              <a:gd name="T0" fmla="*/ 0 w 1153"/>
              <a:gd name="T1" fmla="*/ 2147483647 h 577"/>
              <a:gd name="T2" fmla="*/ 2147483647 w 1153"/>
              <a:gd name="T3" fmla="*/ 2147483647 h 577"/>
              <a:gd name="T4" fmla="*/ 2147483647 w 1153"/>
              <a:gd name="T5" fmla="*/ 2147483647 h 577"/>
              <a:gd name="T6" fmla="*/ 2147483647 w 1153"/>
              <a:gd name="T7" fmla="*/ 2147483647 h 577"/>
              <a:gd name="T8" fmla="*/ 2147483647 w 1153"/>
              <a:gd name="T9" fmla="*/ 0 h 577"/>
              <a:gd name="T10" fmla="*/ 2147483647 w 1153"/>
              <a:gd name="T11" fmla="*/ 2147483647 h 577"/>
              <a:gd name="T12" fmla="*/ 0 w 1153"/>
              <a:gd name="T13" fmla="*/ 2147483647 h 577"/>
              <a:gd name="T14" fmla="*/ 0 w 1153"/>
              <a:gd name="T15" fmla="*/ 2147483647 h 5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53"/>
              <a:gd name="T25" fmla="*/ 0 h 577"/>
              <a:gd name="T26" fmla="*/ 1153 w 1153"/>
              <a:gd name="T27" fmla="*/ 577 h 57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53" h="577">
                <a:moveTo>
                  <a:pt x="0" y="576"/>
                </a:moveTo>
                <a:lnTo>
                  <a:pt x="1152" y="576"/>
                </a:lnTo>
                <a:lnTo>
                  <a:pt x="1152" y="384"/>
                </a:lnTo>
                <a:lnTo>
                  <a:pt x="624" y="384"/>
                </a:lnTo>
                <a:lnTo>
                  <a:pt x="960" y="0"/>
                </a:lnTo>
                <a:lnTo>
                  <a:pt x="480" y="384"/>
                </a:lnTo>
                <a:lnTo>
                  <a:pt x="0" y="384"/>
                </a:lnTo>
                <a:lnTo>
                  <a:pt x="0" y="576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22" name="Rectangle 105"/>
          <p:cNvSpPr>
            <a:spLocks noChangeArrowheads="1"/>
          </p:cNvSpPr>
          <p:nvPr/>
        </p:nvSpPr>
        <p:spPr bwMode="auto">
          <a:xfrm>
            <a:off x="1254125" y="5559425"/>
            <a:ext cx="1622425" cy="3175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lIns="90488" tIns="44450" rIns="90488" bIns="44450" anchor="ctr" anchorCtr="1">
            <a:spAutoFit/>
          </a:bodyPr>
          <a:lstStyle/>
          <a:p>
            <a:pPr algn="ctr" defTabSz="762000" eaLnBrk="0" hangingPunct="0"/>
            <a:r>
              <a:rPr lang="en-GB" sz="1500" b="1">
                <a:solidFill>
                  <a:srgbClr val="000000"/>
                </a:solidFill>
              </a:rPr>
              <a:t>Portugal 13</a:t>
            </a:r>
          </a:p>
        </p:txBody>
      </p:sp>
      <p:sp>
        <p:nvSpPr>
          <p:cNvPr id="31823" name="Freeform 106"/>
          <p:cNvSpPr>
            <a:spLocks/>
          </p:cNvSpPr>
          <p:nvPr/>
        </p:nvSpPr>
        <p:spPr bwMode="auto">
          <a:xfrm>
            <a:off x="2674938" y="5029200"/>
            <a:ext cx="1625600" cy="1220788"/>
          </a:xfrm>
          <a:custGeom>
            <a:avLst/>
            <a:gdLst>
              <a:gd name="T0" fmla="*/ 0 w 1152"/>
              <a:gd name="T1" fmla="*/ 2147483647 h 769"/>
              <a:gd name="T2" fmla="*/ 2147483647 w 1152"/>
              <a:gd name="T3" fmla="*/ 2147483647 h 769"/>
              <a:gd name="T4" fmla="*/ 2147483647 w 1152"/>
              <a:gd name="T5" fmla="*/ 2147483647 h 769"/>
              <a:gd name="T6" fmla="*/ 2147483647 w 1152"/>
              <a:gd name="T7" fmla="*/ 2147483647 h 769"/>
              <a:gd name="T8" fmla="*/ 2147483647 w 1152"/>
              <a:gd name="T9" fmla="*/ 0 h 769"/>
              <a:gd name="T10" fmla="*/ 2147483647 w 1152"/>
              <a:gd name="T11" fmla="*/ 2147483647 h 769"/>
              <a:gd name="T12" fmla="*/ 0 w 1152"/>
              <a:gd name="T13" fmla="*/ 2147483647 h 769"/>
              <a:gd name="T14" fmla="*/ 0 w 1152"/>
              <a:gd name="T15" fmla="*/ 2147483647 h 76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52"/>
              <a:gd name="T25" fmla="*/ 0 h 769"/>
              <a:gd name="T26" fmla="*/ 1152 w 1152"/>
              <a:gd name="T27" fmla="*/ 769 h 76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52" h="769">
                <a:moveTo>
                  <a:pt x="0" y="768"/>
                </a:moveTo>
                <a:lnTo>
                  <a:pt x="1151" y="768"/>
                </a:lnTo>
                <a:lnTo>
                  <a:pt x="1151" y="576"/>
                </a:lnTo>
                <a:lnTo>
                  <a:pt x="623" y="576"/>
                </a:lnTo>
                <a:lnTo>
                  <a:pt x="288" y="0"/>
                </a:lnTo>
                <a:lnTo>
                  <a:pt x="480" y="576"/>
                </a:lnTo>
                <a:lnTo>
                  <a:pt x="0" y="576"/>
                </a:lnTo>
                <a:lnTo>
                  <a:pt x="0" y="768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24" name="Rectangle 107"/>
          <p:cNvSpPr>
            <a:spLocks noChangeArrowheads="1"/>
          </p:cNvSpPr>
          <p:nvPr/>
        </p:nvSpPr>
        <p:spPr bwMode="auto">
          <a:xfrm>
            <a:off x="2676525" y="5934075"/>
            <a:ext cx="1622425" cy="3175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lIns="90488" tIns="44450" rIns="90488" bIns="44450" anchor="ctr" anchorCtr="1">
            <a:spAutoFit/>
          </a:bodyPr>
          <a:lstStyle/>
          <a:p>
            <a:pPr algn="ctr" defTabSz="762000" eaLnBrk="0" hangingPunct="0"/>
            <a:r>
              <a:rPr lang="en-GB" sz="1500" b="1">
                <a:solidFill>
                  <a:srgbClr val="000000"/>
                </a:solidFill>
              </a:rPr>
              <a:t>Spain 196</a:t>
            </a:r>
          </a:p>
        </p:txBody>
      </p:sp>
      <p:sp>
        <p:nvSpPr>
          <p:cNvPr id="31825" name="Freeform 108"/>
          <p:cNvSpPr>
            <a:spLocks/>
          </p:cNvSpPr>
          <p:nvPr/>
        </p:nvSpPr>
        <p:spPr bwMode="auto">
          <a:xfrm>
            <a:off x="1592263" y="3657600"/>
            <a:ext cx="2236787" cy="306388"/>
          </a:xfrm>
          <a:custGeom>
            <a:avLst/>
            <a:gdLst>
              <a:gd name="T0" fmla="*/ 0 w 1585"/>
              <a:gd name="T1" fmla="*/ 2147483647 h 193"/>
              <a:gd name="T2" fmla="*/ 2147483647 w 1585"/>
              <a:gd name="T3" fmla="*/ 2147483647 h 193"/>
              <a:gd name="T4" fmla="*/ 2147483647 w 1585"/>
              <a:gd name="T5" fmla="*/ 2147483647 h 193"/>
              <a:gd name="T6" fmla="*/ 2147483647 w 1585"/>
              <a:gd name="T7" fmla="*/ 2147483647 h 193"/>
              <a:gd name="T8" fmla="*/ 2147483647 w 1585"/>
              <a:gd name="T9" fmla="*/ 2147483647 h 193"/>
              <a:gd name="T10" fmla="*/ 2147483647 w 1585"/>
              <a:gd name="T11" fmla="*/ 0 h 193"/>
              <a:gd name="T12" fmla="*/ 2147483647 w 1585"/>
              <a:gd name="T13" fmla="*/ 0 h 193"/>
              <a:gd name="T14" fmla="*/ 0 w 1585"/>
              <a:gd name="T15" fmla="*/ 0 h 193"/>
              <a:gd name="T16" fmla="*/ 0 w 1585"/>
              <a:gd name="T17" fmla="*/ 2147483647 h 19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85"/>
              <a:gd name="T28" fmla="*/ 0 h 193"/>
              <a:gd name="T29" fmla="*/ 1585 w 1585"/>
              <a:gd name="T30" fmla="*/ 193 h 19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85" h="193">
                <a:moveTo>
                  <a:pt x="0" y="192"/>
                </a:moveTo>
                <a:lnTo>
                  <a:pt x="816" y="192"/>
                </a:lnTo>
                <a:lnTo>
                  <a:pt x="816" y="144"/>
                </a:lnTo>
                <a:lnTo>
                  <a:pt x="1584" y="144"/>
                </a:lnTo>
                <a:lnTo>
                  <a:pt x="816" y="48"/>
                </a:lnTo>
                <a:lnTo>
                  <a:pt x="816" y="0"/>
                </a:lnTo>
                <a:lnTo>
                  <a:pt x="144" y="0"/>
                </a:lnTo>
                <a:lnTo>
                  <a:pt x="0" y="0"/>
                </a:lnTo>
                <a:lnTo>
                  <a:pt x="0" y="192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26" name="Rectangle 109"/>
          <p:cNvSpPr>
            <a:spLocks noChangeArrowheads="1"/>
          </p:cNvSpPr>
          <p:nvPr/>
        </p:nvSpPr>
        <p:spPr bwMode="auto">
          <a:xfrm>
            <a:off x="1595438" y="3640138"/>
            <a:ext cx="1149350" cy="3175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lIns="90488" tIns="44450" rIns="90488" bIns="44450" anchor="ctr" anchorCtr="1">
            <a:spAutoFit/>
          </a:bodyPr>
          <a:lstStyle/>
          <a:p>
            <a:pPr algn="ctr" defTabSz="762000" eaLnBrk="0" hangingPunct="0"/>
            <a:r>
              <a:rPr lang="en-GB" sz="1500" b="1">
                <a:solidFill>
                  <a:srgbClr val="000000"/>
                </a:solidFill>
              </a:rPr>
              <a:t>France 2</a:t>
            </a:r>
          </a:p>
        </p:txBody>
      </p:sp>
      <p:sp>
        <p:nvSpPr>
          <p:cNvPr id="31827" name="Freeform 110"/>
          <p:cNvSpPr>
            <a:spLocks/>
          </p:cNvSpPr>
          <p:nvPr/>
        </p:nvSpPr>
        <p:spPr bwMode="auto">
          <a:xfrm>
            <a:off x="3124200" y="1446213"/>
            <a:ext cx="1584325" cy="1982787"/>
          </a:xfrm>
          <a:custGeom>
            <a:avLst/>
            <a:gdLst>
              <a:gd name="T0" fmla="*/ 0 w 1057"/>
              <a:gd name="T1" fmla="*/ 0 h 1249"/>
              <a:gd name="T2" fmla="*/ 2147483647 w 1057"/>
              <a:gd name="T3" fmla="*/ 0 h 1249"/>
              <a:gd name="T4" fmla="*/ 2147483647 w 1057"/>
              <a:gd name="T5" fmla="*/ 2147483647 h 1249"/>
              <a:gd name="T6" fmla="*/ 2147483647 w 1057"/>
              <a:gd name="T7" fmla="*/ 2147483647 h 1249"/>
              <a:gd name="T8" fmla="*/ 2147483647 w 1057"/>
              <a:gd name="T9" fmla="*/ 2147483647 h 1249"/>
              <a:gd name="T10" fmla="*/ 2147483647 w 1057"/>
              <a:gd name="T11" fmla="*/ 2147483647 h 1249"/>
              <a:gd name="T12" fmla="*/ 0 w 1057"/>
              <a:gd name="T13" fmla="*/ 2147483647 h 1249"/>
              <a:gd name="T14" fmla="*/ 0 w 1057"/>
              <a:gd name="T15" fmla="*/ 0 h 124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7"/>
              <a:gd name="T25" fmla="*/ 0 h 1249"/>
              <a:gd name="T26" fmla="*/ 1057 w 1057"/>
              <a:gd name="T27" fmla="*/ 1249 h 124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7" h="1249">
                <a:moveTo>
                  <a:pt x="0" y="0"/>
                </a:moveTo>
                <a:lnTo>
                  <a:pt x="1056" y="0"/>
                </a:lnTo>
                <a:lnTo>
                  <a:pt x="1056" y="192"/>
                </a:lnTo>
                <a:lnTo>
                  <a:pt x="864" y="192"/>
                </a:lnTo>
                <a:lnTo>
                  <a:pt x="864" y="1248"/>
                </a:lnTo>
                <a:lnTo>
                  <a:pt x="720" y="192"/>
                </a:lnTo>
                <a:lnTo>
                  <a:pt x="0" y="192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28" name="Rectangle 111"/>
          <p:cNvSpPr>
            <a:spLocks noChangeArrowheads="1"/>
          </p:cNvSpPr>
          <p:nvPr/>
        </p:nvSpPr>
        <p:spPr bwMode="auto">
          <a:xfrm>
            <a:off x="3005138" y="1444625"/>
            <a:ext cx="1828800" cy="3175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lIns="90488" tIns="44450" rIns="90488" bIns="44450" anchor="ctr" anchorCtr="1">
            <a:spAutoFit/>
          </a:bodyPr>
          <a:lstStyle/>
          <a:p>
            <a:pPr algn="ctr" defTabSz="762000" eaLnBrk="0" hangingPunct="0"/>
            <a:r>
              <a:rPr lang="en-GB" sz="1500" b="1">
                <a:solidFill>
                  <a:srgbClr val="000000"/>
                </a:solidFill>
              </a:rPr>
              <a:t>Netherlands 132</a:t>
            </a:r>
          </a:p>
        </p:txBody>
      </p:sp>
      <p:sp>
        <p:nvSpPr>
          <p:cNvPr id="31829" name="Freeform 112"/>
          <p:cNvSpPr>
            <a:spLocks/>
          </p:cNvSpPr>
          <p:nvPr/>
        </p:nvSpPr>
        <p:spPr bwMode="auto">
          <a:xfrm>
            <a:off x="4165600" y="685800"/>
            <a:ext cx="1085850" cy="1449388"/>
          </a:xfrm>
          <a:custGeom>
            <a:avLst/>
            <a:gdLst>
              <a:gd name="T0" fmla="*/ 0 w 770"/>
              <a:gd name="T1" fmla="*/ 0 h 913"/>
              <a:gd name="T2" fmla="*/ 2147483647 w 770"/>
              <a:gd name="T3" fmla="*/ 0 h 913"/>
              <a:gd name="T4" fmla="*/ 2147483647 w 770"/>
              <a:gd name="T5" fmla="*/ 2147483647 h 913"/>
              <a:gd name="T6" fmla="*/ 2147483647 w 770"/>
              <a:gd name="T7" fmla="*/ 2147483647 h 913"/>
              <a:gd name="T8" fmla="*/ 2147483647 w 770"/>
              <a:gd name="T9" fmla="*/ 2147483647 h 913"/>
              <a:gd name="T10" fmla="*/ 2147483647 w 770"/>
              <a:gd name="T11" fmla="*/ 2147483647 h 913"/>
              <a:gd name="T12" fmla="*/ 0 w 770"/>
              <a:gd name="T13" fmla="*/ 2147483647 h 913"/>
              <a:gd name="T14" fmla="*/ 0 w 770"/>
              <a:gd name="T15" fmla="*/ 0 h 91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70"/>
              <a:gd name="T25" fmla="*/ 0 h 913"/>
              <a:gd name="T26" fmla="*/ 770 w 770"/>
              <a:gd name="T27" fmla="*/ 913 h 91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70" h="913">
                <a:moveTo>
                  <a:pt x="0" y="0"/>
                </a:moveTo>
                <a:lnTo>
                  <a:pt x="769" y="0"/>
                </a:lnTo>
                <a:lnTo>
                  <a:pt x="769" y="192"/>
                </a:lnTo>
                <a:lnTo>
                  <a:pt x="481" y="192"/>
                </a:lnTo>
                <a:lnTo>
                  <a:pt x="481" y="912"/>
                </a:lnTo>
                <a:lnTo>
                  <a:pt x="385" y="192"/>
                </a:lnTo>
                <a:lnTo>
                  <a:pt x="0" y="192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30" name="Rectangle 113"/>
          <p:cNvSpPr>
            <a:spLocks noChangeArrowheads="1"/>
          </p:cNvSpPr>
          <p:nvPr/>
        </p:nvSpPr>
        <p:spPr bwMode="auto">
          <a:xfrm>
            <a:off x="4086225" y="679450"/>
            <a:ext cx="1285875" cy="3175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lIns="90488" tIns="44450" rIns="90488" bIns="44450" anchor="ctr" anchorCtr="1">
            <a:spAutoFit/>
          </a:bodyPr>
          <a:lstStyle/>
          <a:p>
            <a:pPr algn="ctr" defTabSz="762000" eaLnBrk="0" hangingPunct="0"/>
            <a:r>
              <a:rPr lang="en-GB" sz="1500" b="1">
                <a:solidFill>
                  <a:srgbClr val="000000"/>
                </a:solidFill>
              </a:rPr>
              <a:t>Norway 47</a:t>
            </a:r>
          </a:p>
        </p:txBody>
      </p:sp>
      <p:sp>
        <p:nvSpPr>
          <p:cNvPr id="31831" name="Freeform 114"/>
          <p:cNvSpPr>
            <a:spLocks/>
          </p:cNvSpPr>
          <p:nvPr/>
        </p:nvSpPr>
        <p:spPr bwMode="auto">
          <a:xfrm>
            <a:off x="5519738" y="1447800"/>
            <a:ext cx="2439987" cy="306388"/>
          </a:xfrm>
          <a:custGeom>
            <a:avLst/>
            <a:gdLst>
              <a:gd name="T0" fmla="*/ 2147483647 w 1729"/>
              <a:gd name="T1" fmla="*/ 0 h 193"/>
              <a:gd name="T2" fmla="*/ 2147483647 w 1729"/>
              <a:gd name="T3" fmla="*/ 0 h 193"/>
              <a:gd name="T4" fmla="*/ 2147483647 w 1729"/>
              <a:gd name="T5" fmla="*/ 2147483647 h 193"/>
              <a:gd name="T6" fmla="*/ 0 w 1729"/>
              <a:gd name="T7" fmla="*/ 2147483647 h 193"/>
              <a:gd name="T8" fmla="*/ 2147483647 w 1729"/>
              <a:gd name="T9" fmla="*/ 2147483647 h 193"/>
              <a:gd name="T10" fmla="*/ 2147483647 w 1729"/>
              <a:gd name="T11" fmla="*/ 2147483647 h 193"/>
              <a:gd name="T12" fmla="*/ 2147483647 w 1729"/>
              <a:gd name="T13" fmla="*/ 2147483647 h 193"/>
              <a:gd name="T14" fmla="*/ 2147483647 w 1729"/>
              <a:gd name="T15" fmla="*/ 0 h 19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729"/>
              <a:gd name="T25" fmla="*/ 0 h 193"/>
              <a:gd name="T26" fmla="*/ 1729 w 1729"/>
              <a:gd name="T27" fmla="*/ 193 h 19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729" h="193">
                <a:moveTo>
                  <a:pt x="1728" y="0"/>
                </a:moveTo>
                <a:lnTo>
                  <a:pt x="672" y="0"/>
                </a:lnTo>
                <a:lnTo>
                  <a:pt x="672" y="48"/>
                </a:lnTo>
                <a:lnTo>
                  <a:pt x="0" y="96"/>
                </a:lnTo>
                <a:lnTo>
                  <a:pt x="672" y="144"/>
                </a:lnTo>
                <a:lnTo>
                  <a:pt x="672" y="192"/>
                </a:lnTo>
                <a:lnTo>
                  <a:pt x="1728" y="192"/>
                </a:lnTo>
                <a:lnTo>
                  <a:pt x="1728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32" name="Rectangle 115"/>
          <p:cNvSpPr>
            <a:spLocks noChangeArrowheads="1"/>
          </p:cNvSpPr>
          <p:nvPr/>
        </p:nvSpPr>
        <p:spPr bwMode="auto">
          <a:xfrm>
            <a:off x="6470650" y="1443038"/>
            <a:ext cx="1485900" cy="3175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lIns="90488" tIns="44450" rIns="90488" bIns="44450" anchor="ctr" anchorCtr="1">
            <a:spAutoFit/>
          </a:bodyPr>
          <a:lstStyle/>
          <a:p>
            <a:pPr algn="ctr" defTabSz="762000" eaLnBrk="0" hangingPunct="0"/>
            <a:r>
              <a:rPr lang="en-GB" sz="1500" b="1">
                <a:solidFill>
                  <a:srgbClr val="000000"/>
                </a:solidFill>
              </a:rPr>
              <a:t>Sweden 532</a:t>
            </a:r>
          </a:p>
        </p:txBody>
      </p:sp>
      <p:sp>
        <p:nvSpPr>
          <p:cNvPr id="31833" name="Freeform 116"/>
          <p:cNvSpPr>
            <a:spLocks/>
          </p:cNvSpPr>
          <p:nvPr/>
        </p:nvSpPr>
        <p:spPr bwMode="auto">
          <a:xfrm>
            <a:off x="2076450" y="3276600"/>
            <a:ext cx="2711450" cy="458788"/>
          </a:xfrm>
          <a:custGeom>
            <a:avLst/>
            <a:gdLst>
              <a:gd name="T0" fmla="*/ 0 w 1922"/>
              <a:gd name="T1" fmla="*/ 2147483647 h 289"/>
              <a:gd name="T2" fmla="*/ 2147483647 w 1922"/>
              <a:gd name="T3" fmla="*/ 2147483647 h 289"/>
              <a:gd name="T4" fmla="*/ 2147483647 w 1922"/>
              <a:gd name="T5" fmla="*/ 2147483647 h 289"/>
              <a:gd name="T6" fmla="*/ 2147483647 w 1922"/>
              <a:gd name="T7" fmla="*/ 2147483647 h 289"/>
              <a:gd name="T8" fmla="*/ 2147483647 w 1922"/>
              <a:gd name="T9" fmla="*/ 2147483647 h 289"/>
              <a:gd name="T10" fmla="*/ 2147483647 w 1922"/>
              <a:gd name="T11" fmla="*/ 0 h 289"/>
              <a:gd name="T12" fmla="*/ 2147483647 w 1922"/>
              <a:gd name="T13" fmla="*/ 0 h 289"/>
              <a:gd name="T14" fmla="*/ 0 w 1922"/>
              <a:gd name="T15" fmla="*/ 0 h 289"/>
              <a:gd name="T16" fmla="*/ 0 w 1922"/>
              <a:gd name="T17" fmla="*/ 2147483647 h 28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922"/>
              <a:gd name="T28" fmla="*/ 0 h 289"/>
              <a:gd name="T29" fmla="*/ 1922 w 1922"/>
              <a:gd name="T30" fmla="*/ 289 h 28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922" h="289">
                <a:moveTo>
                  <a:pt x="0" y="192"/>
                </a:moveTo>
                <a:lnTo>
                  <a:pt x="864" y="192"/>
                </a:lnTo>
                <a:lnTo>
                  <a:pt x="864" y="144"/>
                </a:lnTo>
                <a:lnTo>
                  <a:pt x="1921" y="288"/>
                </a:lnTo>
                <a:lnTo>
                  <a:pt x="864" y="48"/>
                </a:lnTo>
                <a:lnTo>
                  <a:pt x="864" y="0"/>
                </a:lnTo>
                <a:lnTo>
                  <a:pt x="48" y="0"/>
                </a:lnTo>
                <a:lnTo>
                  <a:pt x="0" y="0"/>
                </a:lnTo>
                <a:lnTo>
                  <a:pt x="0" y="192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34" name="Rectangle 117"/>
          <p:cNvSpPr>
            <a:spLocks noChangeArrowheads="1"/>
          </p:cNvSpPr>
          <p:nvPr/>
        </p:nvSpPr>
        <p:spPr bwMode="auto">
          <a:xfrm>
            <a:off x="1835150" y="3284538"/>
            <a:ext cx="1395413" cy="3175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lIns="90488" tIns="44450" rIns="90488" bIns="44450" anchor="ctr" anchorCtr="1">
            <a:spAutoFit/>
          </a:bodyPr>
          <a:lstStyle/>
          <a:p>
            <a:pPr algn="ctr" defTabSz="762000" eaLnBrk="0" hangingPunct="0"/>
            <a:r>
              <a:rPr lang="en-GB" sz="1500" b="1"/>
              <a:t>Germany 98</a:t>
            </a:r>
          </a:p>
        </p:txBody>
      </p:sp>
      <p:sp>
        <p:nvSpPr>
          <p:cNvPr id="31835" name="Freeform 118"/>
          <p:cNvSpPr>
            <a:spLocks/>
          </p:cNvSpPr>
          <p:nvPr/>
        </p:nvSpPr>
        <p:spPr bwMode="auto">
          <a:xfrm>
            <a:off x="3454400" y="4724400"/>
            <a:ext cx="1355725" cy="306388"/>
          </a:xfrm>
          <a:custGeom>
            <a:avLst/>
            <a:gdLst>
              <a:gd name="T0" fmla="*/ 0 w 961"/>
              <a:gd name="T1" fmla="*/ 2147483647 h 193"/>
              <a:gd name="T2" fmla="*/ 2147483647 w 961"/>
              <a:gd name="T3" fmla="*/ 2147483647 h 193"/>
              <a:gd name="T4" fmla="*/ 2147483647 w 961"/>
              <a:gd name="T5" fmla="*/ 2147483647 h 193"/>
              <a:gd name="T6" fmla="*/ 2147483647 w 961"/>
              <a:gd name="T7" fmla="*/ 0 h 193"/>
              <a:gd name="T8" fmla="*/ 2147483647 w 961"/>
              <a:gd name="T9" fmla="*/ 2147483647 h 193"/>
              <a:gd name="T10" fmla="*/ 2147483647 w 961"/>
              <a:gd name="T11" fmla="*/ 0 h 193"/>
              <a:gd name="T12" fmla="*/ 2147483647 w 961"/>
              <a:gd name="T13" fmla="*/ 0 h 193"/>
              <a:gd name="T14" fmla="*/ 0 w 961"/>
              <a:gd name="T15" fmla="*/ 0 h 193"/>
              <a:gd name="T16" fmla="*/ 0 w 961"/>
              <a:gd name="T17" fmla="*/ 2147483647 h 19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61"/>
              <a:gd name="T28" fmla="*/ 0 h 193"/>
              <a:gd name="T29" fmla="*/ 961 w 961"/>
              <a:gd name="T30" fmla="*/ 193 h 19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61" h="193">
                <a:moveTo>
                  <a:pt x="0" y="192"/>
                </a:moveTo>
                <a:lnTo>
                  <a:pt x="816" y="192"/>
                </a:lnTo>
                <a:lnTo>
                  <a:pt x="816" y="144"/>
                </a:lnTo>
                <a:lnTo>
                  <a:pt x="960" y="0"/>
                </a:lnTo>
                <a:lnTo>
                  <a:pt x="816" y="48"/>
                </a:lnTo>
                <a:lnTo>
                  <a:pt x="816" y="0"/>
                </a:lnTo>
                <a:lnTo>
                  <a:pt x="144" y="0"/>
                </a:lnTo>
                <a:lnTo>
                  <a:pt x="0" y="0"/>
                </a:lnTo>
                <a:lnTo>
                  <a:pt x="0" y="192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36" name="Rectangle 119"/>
          <p:cNvSpPr>
            <a:spLocks noChangeArrowheads="1"/>
          </p:cNvSpPr>
          <p:nvPr/>
        </p:nvSpPr>
        <p:spPr bwMode="auto">
          <a:xfrm>
            <a:off x="3454400" y="4732338"/>
            <a:ext cx="1149350" cy="3175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lIns="90488" tIns="44450" rIns="90488" bIns="44450" anchor="ctr" anchorCtr="1">
            <a:spAutoFit/>
          </a:bodyPr>
          <a:lstStyle/>
          <a:p>
            <a:pPr algn="ctr" defTabSz="762000" eaLnBrk="0" hangingPunct="0"/>
            <a:r>
              <a:rPr lang="en-GB" sz="1500" b="1">
                <a:solidFill>
                  <a:srgbClr val="000000"/>
                </a:solidFill>
              </a:rPr>
              <a:t>Italy 328</a:t>
            </a:r>
          </a:p>
        </p:txBody>
      </p:sp>
      <p:sp>
        <p:nvSpPr>
          <p:cNvPr id="31837" name="Freeform 120"/>
          <p:cNvSpPr>
            <a:spLocks/>
          </p:cNvSpPr>
          <p:nvPr/>
        </p:nvSpPr>
        <p:spPr bwMode="auto">
          <a:xfrm>
            <a:off x="5791200" y="2819400"/>
            <a:ext cx="1625600" cy="763588"/>
          </a:xfrm>
          <a:custGeom>
            <a:avLst/>
            <a:gdLst>
              <a:gd name="T0" fmla="*/ 2147483647 w 1152"/>
              <a:gd name="T1" fmla="*/ 0 h 481"/>
              <a:gd name="T2" fmla="*/ 2147483647 w 1152"/>
              <a:gd name="T3" fmla="*/ 0 h 481"/>
              <a:gd name="T4" fmla="*/ 2147483647 w 1152"/>
              <a:gd name="T5" fmla="*/ 2147483647 h 481"/>
              <a:gd name="T6" fmla="*/ 2147483647 w 1152"/>
              <a:gd name="T7" fmla="*/ 2147483647 h 481"/>
              <a:gd name="T8" fmla="*/ 0 w 1152"/>
              <a:gd name="T9" fmla="*/ 2147483647 h 481"/>
              <a:gd name="T10" fmla="*/ 2147483647 w 1152"/>
              <a:gd name="T11" fmla="*/ 2147483647 h 481"/>
              <a:gd name="T12" fmla="*/ 2147483647 w 1152"/>
              <a:gd name="T13" fmla="*/ 2147483647 h 481"/>
              <a:gd name="T14" fmla="*/ 2147483647 w 1152"/>
              <a:gd name="T15" fmla="*/ 0 h 48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52"/>
              <a:gd name="T25" fmla="*/ 0 h 481"/>
              <a:gd name="T26" fmla="*/ 1152 w 1152"/>
              <a:gd name="T27" fmla="*/ 481 h 48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52" h="481">
                <a:moveTo>
                  <a:pt x="1151" y="0"/>
                </a:moveTo>
                <a:lnTo>
                  <a:pt x="384" y="0"/>
                </a:lnTo>
                <a:lnTo>
                  <a:pt x="384" y="192"/>
                </a:lnTo>
                <a:lnTo>
                  <a:pt x="480" y="192"/>
                </a:lnTo>
                <a:lnTo>
                  <a:pt x="0" y="480"/>
                </a:lnTo>
                <a:lnTo>
                  <a:pt x="576" y="192"/>
                </a:lnTo>
                <a:lnTo>
                  <a:pt x="1151" y="192"/>
                </a:lnTo>
                <a:lnTo>
                  <a:pt x="1151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38" name="Rectangle 121"/>
          <p:cNvSpPr>
            <a:spLocks noChangeArrowheads="1"/>
          </p:cNvSpPr>
          <p:nvPr/>
        </p:nvSpPr>
        <p:spPr bwMode="auto">
          <a:xfrm>
            <a:off x="6286500" y="2816225"/>
            <a:ext cx="1243013" cy="3175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lIns="90488" tIns="44450" rIns="90488" bIns="44450" anchor="ctr" anchorCtr="1">
            <a:spAutoFit/>
          </a:bodyPr>
          <a:lstStyle/>
          <a:p>
            <a:pPr algn="ctr" defTabSz="762000" eaLnBrk="0" hangingPunct="0"/>
            <a:r>
              <a:rPr lang="en-GB" sz="1500" b="1">
                <a:solidFill>
                  <a:srgbClr val="000000"/>
                </a:solidFill>
              </a:rPr>
              <a:t>Poland 88</a:t>
            </a:r>
          </a:p>
        </p:txBody>
      </p:sp>
      <p:sp>
        <p:nvSpPr>
          <p:cNvPr id="31839" name="Freeform 122"/>
          <p:cNvSpPr>
            <a:spLocks/>
          </p:cNvSpPr>
          <p:nvPr/>
        </p:nvSpPr>
        <p:spPr bwMode="auto">
          <a:xfrm>
            <a:off x="5859463" y="3810000"/>
            <a:ext cx="2141537" cy="992188"/>
          </a:xfrm>
          <a:custGeom>
            <a:avLst/>
            <a:gdLst>
              <a:gd name="T0" fmla="*/ 2147483647 w 1489"/>
              <a:gd name="T1" fmla="*/ 0 h 625"/>
              <a:gd name="T2" fmla="*/ 2147483647 w 1489"/>
              <a:gd name="T3" fmla="*/ 0 h 625"/>
              <a:gd name="T4" fmla="*/ 2147483647 w 1489"/>
              <a:gd name="T5" fmla="*/ 2147483647 h 625"/>
              <a:gd name="T6" fmla="*/ 2147483647 w 1489"/>
              <a:gd name="T7" fmla="*/ 2147483647 h 625"/>
              <a:gd name="T8" fmla="*/ 0 w 1489"/>
              <a:gd name="T9" fmla="*/ 2147483647 h 625"/>
              <a:gd name="T10" fmla="*/ 2147483647 w 1489"/>
              <a:gd name="T11" fmla="*/ 2147483647 h 625"/>
              <a:gd name="T12" fmla="*/ 2147483647 w 1489"/>
              <a:gd name="T13" fmla="*/ 2147483647 h 625"/>
              <a:gd name="T14" fmla="*/ 2147483647 w 1489"/>
              <a:gd name="T15" fmla="*/ 0 h 6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89"/>
              <a:gd name="T25" fmla="*/ 0 h 625"/>
              <a:gd name="T26" fmla="*/ 1489 w 1489"/>
              <a:gd name="T27" fmla="*/ 625 h 62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89" h="625">
                <a:moveTo>
                  <a:pt x="1488" y="0"/>
                </a:moveTo>
                <a:lnTo>
                  <a:pt x="576" y="0"/>
                </a:lnTo>
                <a:lnTo>
                  <a:pt x="576" y="192"/>
                </a:lnTo>
                <a:lnTo>
                  <a:pt x="672" y="192"/>
                </a:lnTo>
                <a:lnTo>
                  <a:pt x="0" y="624"/>
                </a:lnTo>
                <a:lnTo>
                  <a:pt x="768" y="192"/>
                </a:lnTo>
                <a:lnTo>
                  <a:pt x="1488" y="192"/>
                </a:lnTo>
                <a:lnTo>
                  <a:pt x="1488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40" name="Rectangle 123"/>
          <p:cNvSpPr>
            <a:spLocks noChangeArrowheads="1"/>
          </p:cNvSpPr>
          <p:nvPr/>
        </p:nvSpPr>
        <p:spPr bwMode="auto">
          <a:xfrm>
            <a:off x="6577013" y="3798888"/>
            <a:ext cx="1547812" cy="3175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lIns="90488" tIns="44450" rIns="90488" bIns="44450" anchor="ctr" anchorCtr="1">
            <a:spAutoFit/>
          </a:bodyPr>
          <a:lstStyle/>
          <a:p>
            <a:pPr algn="ctr" defTabSz="762000" eaLnBrk="0" hangingPunct="0"/>
            <a:r>
              <a:rPr lang="en-GB" sz="1500" b="1">
                <a:solidFill>
                  <a:srgbClr val="000000"/>
                </a:solidFill>
              </a:rPr>
              <a:t>Yugoslavia 77</a:t>
            </a:r>
          </a:p>
        </p:txBody>
      </p:sp>
      <p:sp>
        <p:nvSpPr>
          <p:cNvPr id="31841" name="Freeform 124"/>
          <p:cNvSpPr>
            <a:spLocks/>
          </p:cNvSpPr>
          <p:nvPr/>
        </p:nvSpPr>
        <p:spPr bwMode="auto">
          <a:xfrm>
            <a:off x="6332538" y="4343400"/>
            <a:ext cx="1627187" cy="611188"/>
          </a:xfrm>
          <a:custGeom>
            <a:avLst/>
            <a:gdLst>
              <a:gd name="T0" fmla="*/ 2147483647 w 1153"/>
              <a:gd name="T1" fmla="*/ 0 h 385"/>
              <a:gd name="T2" fmla="*/ 2147483647 w 1153"/>
              <a:gd name="T3" fmla="*/ 0 h 385"/>
              <a:gd name="T4" fmla="*/ 2147483647 w 1153"/>
              <a:gd name="T5" fmla="*/ 2147483647 h 385"/>
              <a:gd name="T6" fmla="*/ 2147483647 w 1153"/>
              <a:gd name="T7" fmla="*/ 2147483647 h 385"/>
              <a:gd name="T8" fmla="*/ 0 w 1153"/>
              <a:gd name="T9" fmla="*/ 2147483647 h 385"/>
              <a:gd name="T10" fmla="*/ 2147483647 w 1153"/>
              <a:gd name="T11" fmla="*/ 2147483647 h 385"/>
              <a:gd name="T12" fmla="*/ 2147483647 w 1153"/>
              <a:gd name="T13" fmla="*/ 2147483647 h 385"/>
              <a:gd name="T14" fmla="*/ 2147483647 w 1153"/>
              <a:gd name="T15" fmla="*/ 0 h 38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53"/>
              <a:gd name="T25" fmla="*/ 0 h 385"/>
              <a:gd name="T26" fmla="*/ 1153 w 1153"/>
              <a:gd name="T27" fmla="*/ 385 h 38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53" h="385">
                <a:moveTo>
                  <a:pt x="1152" y="0"/>
                </a:moveTo>
                <a:lnTo>
                  <a:pt x="287" y="0"/>
                </a:lnTo>
                <a:lnTo>
                  <a:pt x="287" y="192"/>
                </a:lnTo>
                <a:lnTo>
                  <a:pt x="383" y="192"/>
                </a:lnTo>
                <a:lnTo>
                  <a:pt x="0" y="384"/>
                </a:lnTo>
                <a:lnTo>
                  <a:pt x="479" y="192"/>
                </a:lnTo>
                <a:lnTo>
                  <a:pt x="1152" y="192"/>
                </a:lnTo>
                <a:lnTo>
                  <a:pt x="1152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42" name="Freeform 125"/>
          <p:cNvSpPr>
            <a:spLocks/>
          </p:cNvSpPr>
          <p:nvPr/>
        </p:nvSpPr>
        <p:spPr bwMode="auto">
          <a:xfrm>
            <a:off x="5556250" y="3276600"/>
            <a:ext cx="1911350" cy="992188"/>
          </a:xfrm>
          <a:custGeom>
            <a:avLst/>
            <a:gdLst>
              <a:gd name="T0" fmla="*/ 2147483647 w 1297"/>
              <a:gd name="T1" fmla="*/ 0 h 625"/>
              <a:gd name="T2" fmla="*/ 2147483647 w 1297"/>
              <a:gd name="T3" fmla="*/ 0 h 625"/>
              <a:gd name="T4" fmla="*/ 2147483647 w 1297"/>
              <a:gd name="T5" fmla="*/ 2147483647 h 625"/>
              <a:gd name="T6" fmla="*/ 2147483647 w 1297"/>
              <a:gd name="T7" fmla="*/ 2147483647 h 625"/>
              <a:gd name="T8" fmla="*/ 0 w 1297"/>
              <a:gd name="T9" fmla="*/ 2147483647 h 625"/>
              <a:gd name="T10" fmla="*/ 2147483647 w 1297"/>
              <a:gd name="T11" fmla="*/ 2147483647 h 625"/>
              <a:gd name="T12" fmla="*/ 2147483647 w 1297"/>
              <a:gd name="T13" fmla="*/ 2147483647 h 625"/>
              <a:gd name="T14" fmla="*/ 2147483647 w 1297"/>
              <a:gd name="T15" fmla="*/ 0 h 6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297"/>
              <a:gd name="T25" fmla="*/ 0 h 625"/>
              <a:gd name="T26" fmla="*/ 1297 w 1297"/>
              <a:gd name="T27" fmla="*/ 625 h 62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297" h="625">
                <a:moveTo>
                  <a:pt x="1296" y="0"/>
                </a:moveTo>
                <a:lnTo>
                  <a:pt x="528" y="0"/>
                </a:lnTo>
                <a:lnTo>
                  <a:pt x="528" y="192"/>
                </a:lnTo>
                <a:lnTo>
                  <a:pt x="624" y="192"/>
                </a:lnTo>
                <a:lnTo>
                  <a:pt x="0" y="624"/>
                </a:lnTo>
                <a:lnTo>
                  <a:pt x="720" y="192"/>
                </a:lnTo>
                <a:lnTo>
                  <a:pt x="1296" y="192"/>
                </a:lnTo>
                <a:lnTo>
                  <a:pt x="1296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43" name="Rectangle 126"/>
          <p:cNvSpPr>
            <a:spLocks noChangeArrowheads="1"/>
          </p:cNvSpPr>
          <p:nvPr/>
        </p:nvSpPr>
        <p:spPr bwMode="auto">
          <a:xfrm>
            <a:off x="6740525" y="4330700"/>
            <a:ext cx="1217613" cy="3175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lIns="90488" tIns="44450" rIns="90488" bIns="44450" anchor="ctr" anchorCtr="1">
            <a:spAutoFit/>
          </a:bodyPr>
          <a:lstStyle/>
          <a:p>
            <a:pPr algn="ctr" defTabSz="762000" eaLnBrk="0" hangingPunct="0"/>
            <a:r>
              <a:rPr lang="en-GB" sz="1500" b="1">
                <a:solidFill>
                  <a:srgbClr val="000000"/>
                </a:solidFill>
              </a:rPr>
              <a:t>Bulgaria 6</a:t>
            </a:r>
          </a:p>
        </p:txBody>
      </p:sp>
      <p:sp>
        <p:nvSpPr>
          <p:cNvPr id="31844" name="Freeform 127"/>
          <p:cNvSpPr>
            <a:spLocks/>
          </p:cNvSpPr>
          <p:nvPr/>
        </p:nvSpPr>
        <p:spPr bwMode="auto">
          <a:xfrm>
            <a:off x="7207250" y="5721350"/>
            <a:ext cx="280988" cy="269875"/>
          </a:xfrm>
          <a:custGeom>
            <a:avLst/>
            <a:gdLst>
              <a:gd name="T0" fmla="*/ 2147483647 w 200"/>
              <a:gd name="T1" fmla="*/ 0 h 170"/>
              <a:gd name="T2" fmla="*/ 2147483647 w 200"/>
              <a:gd name="T3" fmla="*/ 2147483647 h 170"/>
              <a:gd name="T4" fmla="*/ 2147483647 w 200"/>
              <a:gd name="T5" fmla="*/ 2147483647 h 170"/>
              <a:gd name="T6" fmla="*/ 2147483647 w 200"/>
              <a:gd name="T7" fmla="*/ 2147483647 h 170"/>
              <a:gd name="T8" fmla="*/ 2147483647 w 200"/>
              <a:gd name="T9" fmla="*/ 2147483647 h 170"/>
              <a:gd name="T10" fmla="*/ 2147483647 w 200"/>
              <a:gd name="T11" fmla="*/ 2147483647 h 170"/>
              <a:gd name="T12" fmla="*/ 2147483647 w 200"/>
              <a:gd name="T13" fmla="*/ 2147483647 h 170"/>
              <a:gd name="T14" fmla="*/ 2147483647 w 200"/>
              <a:gd name="T15" fmla="*/ 2147483647 h 170"/>
              <a:gd name="T16" fmla="*/ 2147483647 w 200"/>
              <a:gd name="T17" fmla="*/ 2147483647 h 170"/>
              <a:gd name="T18" fmla="*/ 2147483647 w 200"/>
              <a:gd name="T19" fmla="*/ 2147483647 h 170"/>
              <a:gd name="T20" fmla="*/ 2147483647 w 200"/>
              <a:gd name="T21" fmla="*/ 2147483647 h 170"/>
              <a:gd name="T22" fmla="*/ 0 w 200"/>
              <a:gd name="T23" fmla="*/ 2147483647 h 170"/>
              <a:gd name="T24" fmla="*/ 2147483647 w 200"/>
              <a:gd name="T25" fmla="*/ 2147483647 h 170"/>
              <a:gd name="T26" fmla="*/ 2147483647 w 200"/>
              <a:gd name="T27" fmla="*/ 2147483647 h 170"/>
              <a:gd name="T28" fmla="*/ 2147483647 w 200"/>
              <a:gd name="T29" fmla="*/ 2147483647 h 170"/>
              <a:gd name="T30" fmla="*/ 2147483647 w 200"/>
              <a:gd name="T31" fmla="*/ 2147483647 h 170"/>
              <a:gd name="T32" fmla="*/ 2147483647 w 200"/>
              <a:gd name="T33" fmla="*/ 2147483647 h 170"/>
              <a:gd name="T34" fmla="*/ 2147483647 w 200"/>
              <a:gd name="T35" fmla="*/ 0 h 17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00"/>
              <a:gd name="T55" fmla="*/ 0 h 170"/>
              <a:gd name="T56" fmla="*/ 200 w 200"/>
              <a:gd name="T57" fmla="*/ 170 h 17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00" h="170">
                <a:moveTo>
                  <a:pt x="181" y="0"/>
                </a:moveTo>
                <a:lnTo>
                  <a:pt x="199" y="32"/>
                </a:lnTo>
                <a:lnTo>
                  <a:pt x="165" y="56"/>
                </a:lnTo>
                <a:lnTo>
                  <a:pt x="149" y="92"/>
                </a:lnTo>
                <a:lnTo>
                  <a:pt x="173" y="165"/>
                </a:lnTo>
                <a:lnTo>
                  <a:pt x="149" y="140"/>
                </a:lnTo>
                <a:lnTo>
                  <a:pt x="115" y="169"/>
                </a:lnTo>
                <a:lnTo>
                  <a:pt x="82" y="159"/>
                </a:lnTo>
                <a:lnTo>
                  <a:pt x="48" y="154"/>
                </a:lnTo>
                <a:lnTo>
                  <a:pt x="53" y="140"/>
                </a:lnTo>
                <a:lnTo>
                  <a:pt x="24" y="150"/>
                </a:lnTo>
                <a:lnTo>
                  <a:pt x="0" y="106"/>
                </a:lnTo>
                <a:lnTo>
                  <a:pt x="5" y="92"/>
                </a:lnTo>
                <a:lnTo>
                  <a:pt x="53" y="44"/>
                </a:lnTo>
                <a:lnTo>
                  <a:pt x="54" y="44"/>
                </a:lnTo>
                <a:lnTo>
                  <a:pt x="103" y="29"/>
                </a:lnTo>
                <a:lnTo>
                  <a:pt x="140" y="48"/>
                </a:lnTo>
                <a:lnTo>
                  <a:pt x="181" y="0"/>
                </a:lnTo>
              </a:path>
            </a:pathLst>
          </a:custGeom>
          <a:solidFill>
            <a:srgbClr val="FF33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45" name="Freeform 128"/>
          <p:cNvSpPr>
            <a:spLocks/>
          </p:cNvSpPr>
          <p:nvPr/>
        </p:nvSpPr>
        <p:spPr bwMode="auto">
          <a:xfrm>
            <a:off x="7620000" y="5867400"/>
            <a:ext cx="152400" cy="458788"/>
          </a:xfrm>
          <a:custGeom>
            <a:avLst/>
            <a:gdLst>
              <a:gd name="T0" fmla="*/ 0 w 108"/>
              <a:gd name="T1" fmla="*/ 0 h 289"/>
              <a:gd name="T2" fmla="*/ 2147483647 w 108"/>
              <a:gd name="T3" fmla="*/ 0 h 289"/>
              <a:gd name="T4" fmla="*/ 2147483647 w 108"/>
              <a:gd name="T5" fmla="*/ 2147483647 h 289"/>
              <a:gd name="T6" fmla="*/ 2147483647 w 108"/>
              <a:gd name="T7" fmla="*/ 2147483647 h 289"/>
              <a:gd name="T8" fmla="*/ 2147483647 w 108"/>
              <a:gd name="T9" fmla="*/ 2147483647 h 289"/>
              <a:gd name="T10" fmla="*/ 2147483647 w 108"/>
              <a:gd name="T11" fmla="*/ 2147483647 h 289"/>
              <a:gd name="T12" fmla="*/ 0 w 108"/>
              <a:gd name="T13" fmla="*/ 2147483647 h 289"/>
              <a:gd name="T14" fmla="*/ 0 w 108"/>
              <a:gd name="T15" fmla="*/ 2147483647 h 289"/>
              <a:gd name="T16" fmla="*/ 0 w 108"/>
              <a:gd name="T17" fmla="*/ 2147483647 h 289"/>
              <a:gd name="T18" fmla="*/ 0 w 108"/>
              <a:gd name="T19" fmla="*/ 0 h 28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8"/>
              <a:gd name="T31" fmla="*/ 0 h 289"/>
              <a:gd name="T32" fmla="*/ 108 w 108"/>
              <a:gd name="T33" fmla="*/ 289 h 28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8" h="289">
                <a:moveTo>
                  <a:pt x="0" y="0"/>
                </a:moveTo>
                <a:lnTo>
                  <a:pt x="68" y="0"/>
                </a:lnTo>
                <a:lnTo>
                  <a:pt x="107" y="58"/>
                </a:lnTo>
                <a:lnTo>
                  <a:pt x="92" y="115"/>
                </a:lnTo>
                <a:lnTo>
                  <a:pt x="63" y="173"/>
                </a:lnTo>
                <a:lnTo>
                  <a:pt x="73" y="288"/>
                </a:lnTo>
                <a:lnTo>
                  <a:pt x="0" y="288"/>
                </a:lnTo>
                <a:lnTo>
                  <a:pt x="0" y="144"/>
                </a:lnTo>
                <a:lnTo>
                  <a:pt x="0" y="48"/>
                </a:lnTo>
                <a:lnTo>
                  <a:pt x="0" y="0"/>
                </a:lnTo>
              </a:path>
            </a:pathLst>
          </a:custGeom>
          <a:solidFill>
            <a:srgbClr val="FF33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46" name="Freeform 129"/>
          <p:cNvSpPr>
            <a:spLocks/>
          </p:cNvSpPr>
          <p:nvPr/>
        </p:nvSpPr>
        <p:spPr bwMode="auto">
          <a:xfrm>
            <a:off x="7380288" y="4800600"/>
            <a:ext cx="949325" cy="1220788"/>
          </a:xfrm>
          <a:custGeom>
            <a:avLst/>
            <a:gdLst>
              <a:gd name="T0" fmla="*/ 2147483647 w 673"/>
              <a:gd name="T1" fmla="*/ 0 h 769"/>
              <a:gd name="T2" fmla="*/ 0 w 673"/>
              <a:gd name="T3" fmla="*/ 0 h 769"/>
              <a:gd name="T4" fmla="*/ 0 w 673"/>
              <a:gd name="T5" fmla="*/ 2147483647 h 769"/>
              <a:gd name="T6" fmla="*/ 2147483647 w 673"/>
              <a:gd name="T7" fmla="*/ 2147483647 h 769"/>
              <a:gd name="T8" fmla="*/ 2147483647 w 673"/>
              <a:gd name="T9" fmla="*/ 2147483647 h 769"/>
              <a:gd name="T10" fmla="*/ 2147483647 w 673"/>
              <a:gd name="T11" fmla="*/ 2147483647 h 769"/>
              <a:gd name="T12" fmla="*/ 2147483647 w 673"/>
              <a:gd name="T13" fmla="*/ 2147483647 h 769"/>
              <a:gd name="T14" fmla="*/ 2147483647 w 673"/>
              <a:gd name="T15" fmla="*/ 0 h 76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73"/>
              <a:gd name="T25" fmla="*/ 0 h 769"/>
              <a:gd name="T26" fmla="*/ 673 w 673"/>
              <a:gd name="T27" fmla="*/ 769 h 76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73" h="769">
                <a:moveTo>
                  <a:pt x="672" y="0"/>
                </a:moveTo>
                <a:lnTo>
                  <a:pt x="0" y="0"/>
                </a:lnTo>
                <a:lnTo>
                  <a:pt x="0" y="192"/>
                </a:lnTo>
                <a:lnTo>
                  <a:pt x="192" y="192"/>
                </a:lnTo>
                <a:lnTo>
                  <a:pt x="192" y="768"/>
                </a:lnTo>
                <a:lnTo>
                  <a:pt x="288" y="192"/>
                </a:lnTo>
                <a:lnTo>
                  <a:pt x="672" y="192"/>
                </a:lnTo>
                <a:lnTo>
                  <a:pt x="672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47" name="Rectangle 130"/>
          <p:cNvSpPr>
            <a:spLocks noChangeArrowheads="1"/>
          </p:cNvSpPr>
          <p:nvPr/>
        </p:nvSpPr>
        <p:spPr bwMode="auto">
          <a:xfrm>
            <a:off x="7092950" y="4787900"/>
            <a:ext cx="1422400" cy="3175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lIns="90488" tIns="44450" rIns="90488" bIns="44450" anchor="ctr" anchorCtr="1">
            <a:spAutoFit/>
          </a:bodyPr>
          <a:lstStyle/>
          <a:p>
            <a:pPr algn="ctr" defTabSz="762000" eaLnBrk="0" hangingPunct="0"/>
            <a:r>
              <a:rPr lang="en-GB" sz="1500" b="1"/>
              <a:t>Israel 245</a:t>
            </a:r>
          </a:p>
        </p:txBody>
      </p:sp>
      <p:grpSp>
        <p:nvGrpSpPr>
          <p:cNvPr id="31848" name="Group 131"/>
          <p:cNvGrpSpPr>
            <a:grpSpLocks/>
          </p:cNvGrpSpPr>
          <p:nvPr/>
        </p:nvGrpSpPr>
        <p:grpSpPr bwMode="auto">
          <a:xfrm>
            <a:off x="77321" y="129528"/>
            <a:ext cx="3167063" cy="1537112"/>
            <a:chOff x="515" y="178"/>
            <a:chExt cx="1972" cy="560"/>
          </a:xfrm>
        </p:grpSpPr>
        <p:sp>
          <p:nvSpPr>
            <p:cNvPr id="31875" name="Rectangle 132"/>
            <p:cNvSpPr>
              <a:spLocks noChangeArrowheads="1"/>
            </p:cNvSpPr>
            <p:nvPr/>
          </p:nvSpPr>
          <p:spPr bwMode="auto">
            <a:xfrm>
              <a:off x="515" y="218"/>
              <a:ext cx="1971" cy="501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31876" name="Rectangle 133"/>
            <p:cNvSpPr>
              <a:spLocks noChangeArrowheads="1"/>
            </p:cNvSpPr>
            <p:nvPr/>
          </p:nvSpPr>
          <p:spPr bwMode="auto">
            <a:xfrm>
              <a:off x="526" y="178"/>
              <a:ext cx="1961" cy="560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 anchor="ctr" anchorCtr="1">
              <a:spAutoFit/>
            </a:bodyPr>
            <a:lstStyle/>
            <a:p>
              <a:pPr algn="ctr" defTabSz="762000" eaLnBrk="0" hangingPunct="0"/>
              <a:r>
                <a:rPr lang="en-GB" sz="2400" b="1" dirty="0">
                  <a:solidFill>
                    <a:srgbClr val="000000"/>
                  </a:solidFill>
                </a:rPr>
                <a:t>European Research </a:t>
              </a:r>
              <a:r>
                <a:rPr lang="en-GB" sz="2400" b="1" dirty="0" smtClean="0">
                  <a:solidFill>
                    <a:srgbClr val="000000"/>
                  </a:solidFill>
                </a:rPr>
                <a:t> </a:t>
              </a:r>
              <a:r>
                <a:rPr lang="en-GB" sz="2400" b="1" dirty="0">
                  <a:solidFill>
                    <a:srgbClr val="000000"/>
                  </a:solidFill>
                </a:rPr>
                <a:t>126 centres in 30 countries</a:t>
              </a:r>
            </a:p>
            <a:p>
              <a:pPr algn="ctr" defTabSz="762000" eaLnBrk="0" hangingPunct="0"/>
              <a:r>
                <a:rPr lang="en-GB" sz="2200" b="1" dirty="0" smtClean="0">
                  <a:solidFill>
                    <a:srgbClr val="000000"/>
                  </a:solidFill>
                </a:rPr>
                <a:t>ACST</a:t>
              </a:r>
              <a:r>
                <a:rPr lang="en-GB" sz="2200" b="1" dirty="0">
                  <a:solidFill>
                    <a:srgbClr val="000000"/>
                  </a:solidFill>
                </a:rPr>
                <a:t>-1: 3120 </a:t>
              </a:r>
              <a:r>
                <a:rPr lang="en-GB" sz="2200" b="1" dirty="0" smtClean="0">
                  <a:solidFill>
                    <a:srgbClr val="000000"/>
                  </a:solidFill>
                </a:rPr>
                <a:t>patients</a:t>
              </a:r>
              <a:endParaRPr lang="en-GB" sz="22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31849" name="Freeform 135"/>
          <p:cNvSpPr>
            <a:spLocks/>
          </p:cNvSpPr>
          <p:nvPr/>
        </p:nvSpPr>
        <p:spPr bwMode="auto">
          <a:xfrm>
            <a:off x="5238750" y="4530725"/>
            <a:ext cx="411163" cy="447675"/>
          </a:xfrm>
          <a:custGeom>
            <a:avLst/>
            <a:gdLst>
              <a:gd name="T0" fmla="*/ 2147483647 w 291"/>
              <a:gd name="T1" fmla="*/ 2147483647 h 282"/>
              <a:gd name="T2" fmla="*/ 2147483647 w 291"/>
              <a:gd name="T3" fmla="*/ 2147483647 h 282"/>
              <a:gd name="T4" fmla="*/ 2147483647 w 291"/>
              <a:gd name="T5" fmla="*/ 2147483647 h 282"/>
              <a:gd name="T6" fmla="*/ 2147483647 w 291"/>
              <a:gd name="T7" fmla="*/ 2147483647 h 282"/>
              <a:gd name="T8" fmla="*/ 2147483647 w 291"/>
              <a:gd name="T9" fmla="*/ 2147483647 h 282"/>
              <a:gd name="T10" fmla="*/ 2147483647 w 291"/>
              <a:gd name="T11" fmla="*/ 2147483647 h 282"/>
              <a:gd name="T12" fmla="*/ 2147483647 w 291"/>
              <a:gd name="T13" fmla="*/ 2147483647 h 282"/>
              <a:gd name="T14" fmla="*/ 2147483647 w 291"/>
              <a:gd name="T15" fmla="*/ 2147483647 h 282"/>
              <a:gd name="T16" fmla="*/ 2147483647 w 291"/>
              <a:gd name="T17" fmla="*/ 2147483647 h 282"/>
              <a:gd name="T18" fmla="*/ 2147483647 w 291"/>
              <a:gd name="T19" fmla="*/ 2147483647 h 282"/>
              <a:gd name="T20" fmla="*/ 2147483647 w 291"/>
              <a:gd name="T21" fmla="*/ 2147483647 h 282"/>
              <a:gd name="T22" fmla="*/ 0 w 291"/>
              <a:gd name="T23" fmla="*/ 2147483647 h 282"/>
              <a:gd name="T24" fmla="*/ 2147483647 w 291"/>
              <a:gd name="T25" fmla="*/ 2147483647 h 282"/>
              <a:gd name="T26" fmla="*/ 2147483647 w 291"/>
              <a:gd name="T27" fmla="*/ 2147483647 h 282"/>
              <a:gd name="T28" fmla="*/ 2147483647 w 291"/>
              <a:gd name="T29" fmla="*/ 2147483647 h 282"/>
              <a:gd name="T30" fmla="*/ 2147483647 w 291"/>
              <a:gd name="T31" fmla="*/ 2147483647 h 282"/>
              <a:gd name="T32" fmla="*/ 2147483647 w 291"/>
              <a:gd name="T33" fmla="*/ 0 h 282"/>
              <a:gd name="T34" fmla="*/ 2147483647 w 291"/>
              <a:gd name="T35" fmla="*/ 2147483647 h 282"/>
              <a:gd name="T36" fmla="*/ 2147483647 w 291"/>
              <a:gd name="T37" fmla="*/ 2147483647 h 282"/>
              <a:gd name="T38" fmla="*/ 2147483647 w 291"/>
              <a:gd name="T39" fmla="*/ 2147483647 h 282"/>
              <a:gd name="T40" fmla="*/ 2147483647 w 291"/>
              <a:gd name="T41" fmla="*/ 2147483647 h 282"/>
              <a:gd name="T42" fmla="*/ 2147483647 w 291"/>
              <a:gd name="T43" fmla="*/ 2147483647 h 282"/>
              <a:gd name="T44" fmla="*/ 2147483647 w 291"/>
              <a:gd name="T45" fmla="*/ 2147483647 h 282"/>
              <a:gd name="T46" fmla="*/ 2147483647 w 291"/>
              <a:gd name="T47" fmla="*/ 2147483647 h 282"/>
              <a:gd name="T48" fmla="*/ 2147483647 w 291"/>
              <a:gd name="T49" fmla="*/ 2147483647 h 282"/>
              <a:gd name="T50" fmla="*/ 2147483647 w 291"/>
              <a:gd name="T51" fmla="*/ 2147483647 h 282"/>
              <a:gd name="T52" fmla="*/ 2147483647 w 291"/>
              <a:gd name="T53" fmla="*/ 2147483647 h 282"/>
              <a:gd name="T54" fmla="*/ 2147483647 w 291"/>
              <a:gd name="T55" fmla="*/ 2147483647 h 282"/>
              <a:gd name="T56" fmla="*/ 2147483647 w 291"/>
              <a:gd name="T57" fmla="*/ 2147483647 h 282"/>
              <a:gd name="T58" fmla="*/ 2147483647 w 291"/>
              <a:gd name="T59" fmla="*/ 2147483647 h 282"/>
              <a:gd name="T60" fmla="*/ 2147483647 w 291"/>
              <a:gd name="T61" fmla="*/ 2147483647 h 282"/>
              <a:gd name="T62" fmla="*/ 2147483647 w 291"/>
              <a:gd name="T63" fmla="*/ 2147483647 h 282"/>
              <a:gd name="T64" fmla="*/ 2147483647 w 291"/>
              <a:gd name="T65" fmla="*/ 2147483647 h 282"/>
              <a:gd name="T66" fmla="*/ 2147483647 w 291"/>
              <a:gd name="T67" fmla="*/ 2147483647 h 282"/>
              <a:gd name="T68" fmla="*/ 2147483647 w 291"/>
              <a:gd name="T69" fmla="*/ 2147483647 h 282"/>
              <a:gd name="T70" fmla="*/ 2147483647 w 291"/>
              <a:gd name="T71" fmla="*/ 2147483647 h 282"/>
              <a:gd name="T72" fmla="*/ 2147483647 w 291"/>
              <a:gd name="T73" fmla="*/ 2147483647 h 282"/>
              <a:gd name="T74" fmla="*/ 2147483647 w 291"/>
              <a:gd name="T75" fmla="*/ 2147483647 h 282"/>
              <a:gd name="T76" fmla="*/ 2147483647 w 291"/>
              <a:gd name="T77" fmla="*/ 2147483647 h 282"/>
              <a:gd name="T78" fmla="*/ 2147483647 w 291"/>
              <a:gd name="T79" fmla="*/ 2147483647 h 282"/>
              <a:gd name="T80" fmla="*/ 2147483647 w 291"/>
              <a:gd name="T81" fmla="*/ 2147483647 h 282"/>
              <a:gd name="T82" fmla="*/ 2147483647 w 291"/>
              <a:gd name="T83" fmla="*/ 2147483647 h 282"/>
              <a:gd name="T84" fmla="*/ 2147483647 w 291"/>
              <a:gd name="T85" fmla="*/ 2147483647 h 282"/>
              <a:gd name="T86" fmla="*/ 2147483647 w 291"/>
              <a:gd name="T87" fmla="*/ 2147483647 h 282"/>
              <a:gd name="T88" fmla="*/ 2147483647 w 291"/>
              <a:gd name="T89" fmla="*/ 2147483647 h 28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91"/>
              <a:gd name="T136" fmla="*/ 0 h 282"/>
              <a:gd name="T137" fmla="*/ 291 w 291"/>
              <a:gd name="T138" fmla="*/ 282 h 28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91" h="282">
                <a:moveTo>
                  <a:pt x="211" y="281"/>
                </a:moveTo>
                <a:lnTo>
                  <a:pt x="168" y="245"/>
                </a:lnTo>
                <a:lnTo>
                  <a:pt x="173" y="209"/>
                </a:lnTo>
                <a:lnTo>
                  <a:pt x="139" y="165"/>
                </a:lnTo>
                <a:lnTo>
                  <a:pt x="113" y="132"/>
                </a:lnTo>
                <a:lnTo>
                  <a:pt x="86" y="132"/>
                </a:lnTo>
                <a:lnTo>
                  <a:pt x="60" y="108"/>
                </a:lnTo>
                <a:lnTo>
                  <a:pt x="53" y="81"/>
                </a:lnTo>
                <a:lnTo>
                  <a:pt x="43" y="72"/>
                </a:lnTo>
                <a:lnTo>
                  <a:pt x="22" y="48"/>
                </a:lnTo>
                <a:lnTo>
                  <a:pt x="2" y="33"/>
                </a:lnTo>
                <a:lnTo>
                  <a:pt x="0" y="19"/>
                </a:lnTo>
                <a:lnTo>
                  <a:pt x="26" y="17"/>
                </a:lnTo>
                <a:lnTo>
                  <a:pt x="43" y="24"/>
                </a:lnTo>
                <a:lnTo>
                  <a:pt x="60" y="26"/>
                </a:lnTo>
                <a:lnTo>
                  <a:pt x="72" y="26"/>
                </a:lnTo>
                <a:lnTo>
                  <a:pt x="98" y="0"/>
                </a:lnTo>
                <a:lnTo>
                  <a:pt x="127" y="12"/>
                </a:lnTo>
                <a:lnTo>
                  <a:pt x="139" y="24"/>
                </a:lnTo>
                <a:lnTo>
                  <a:pt x="154" y="24"/>
                </a:lnTo>
                <a:lnTo>
                  <a:pt x="180" y="24"/>
                </a:lnTo>
                <a:lnTo>
                  <a:pt x="206" y="17"/>
                </a:lnTo>
                <a:lnTo>
                  <a:pt x="221" y="21"/>
                </a:lnTo>
                <a:lnTo>
                  <a:pt x="238" y="33"/>
                </a:lnTo>
                <a:lnTo>
                  <a:pt x="254" y="33"/>
                </a:lnTo>
                <a:lnTo>
                  <a:pt x="257" y="33"/>
                </a:lnTo>
                <a:lnTo>
                  <a:pt x="281" y="33"/>
                </a:lnTo>
                <a:lnTo>
                  <a:pt x="290" y="57"/>
                </a:lnTo>
                <a:lnTo>
                  <a:pt x="283" y="86"/>
                </a:lnTo>
                <a:lnTo>
                  <a:pt x="266" y="98"/>
                </a:lnTo>
                <a:lnTo>
                  <a:pt x="278" y="110"/>
                </a:lnTo>
                <a:lnTo>
                  <a:pt x="283" y="117"/>
                </a:lnTo>
                <a:lnTo>
                  <a:pt x="288" y="129"/>
                </a:lnTo>
                <a:lnTo>
                  <a:pt x="274" y="139"/>
                </a:lnTo>
                <a:lnTo>
                  <a:pt x="247" y="144"/>
                </a:lnTo>
                <a:lnTo>
                  <a:pt x="242" y="156"/>
                </a:lnTo>
                <a:lnTo>
                  <a:pt x="257" y="182"/>
                </a:lnTo>
                <a:lnTo>
                  <a:pt x="259" y="194"/>
                </a:lnTo>
                <a:lnTo>
                  <a:pt x="242" y="209"/>
                </a:lnTo>
                <a:lnTo>
                  <a:pt x="233" y="230"/>
                </a:lnTo>
                <a:lnTo>
                  <a:pt x="235" y="242"/>
                </a:lnTo>
                <a:lnTo>
                  <a:pt x="238" y="249"/>
                </a:lnTo>
                <a:lnTo>
                  <a:pt x="238" y="259"/>
                </a:lnTo>
                <a:lnTo>
                  <a:pt x="233" y="266"/>
                </a:lnTo>
                <a:lnTo>
                  <a:pt x="211" y="281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50" name="Freeform 136"/>
          <p:cNvSpPr>
            <a:spLocks/>
          </p:cNvSpPr>
          <p:nvPr/>
        </p:nvSpPr>
        <p:spPr bwMode="auto">
          <a:xfrm>
            <a:off x="6402388" y="5265738"/>
            <a:ext cx="1149350" cy="611187"/>
          </a:xfrm>
          <a:custGeom>
            <a:avLst/>
            <a:gdLst>
              <a:gd name="T0" fmla="*/ 0 w 815"/>
              <a:gd name="T1" fmla="*/ 0 h 385"/>
              <a:gd name="T2" fmla="*/ 2147483647 w 815"/>
              <a:gd name="T3" fmla="*/ 0 h 385"/>
              <a:gd name="T4" fmla="*/ 2147483647 w 815"/>
              <a:gd name="T5" fmla="*/ 2147483647 h 385"/>
              <a:gd name="T6" fmla="*/ 2147483647 w 815"/>
              <a:gd name="T7" fmla="*/ 2147483647 h 385"/>
              <a:gd name="T8" fmla="*/ 2147483647 w 815"/>
              <a:gd name="T9" fmla="*/ 2147483647 h 385"/>
              <a:gd name="T10" fmla="*/ 2147483647 w 815"/>
              <a:gd name="T11" fmla="*/ 2147483647 h 385"/>
              <a:gd name="T12" fmla="*/ 0 w 815"/>
              <a:gd name="T13" fmla="*/ 2147483647 h 385"/>
              <a:gd name="T14" fmla="*/ 0 w 815"/>
              <a:gd name="T15" fmla="*/ 0 h 38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15"/>
              <a:gd name="T25" fmla="*/ 0 h 385"/>
              <a:gd name="T26" fmla="*/ 815 w 815"/>
              <a:gd name="T27" fmla="*/ 385 h 38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15" h="385">
                <a:moveTo>
                  <a:pt x="0" y="0"/>
                </a:moveTo>
                <a:lnTo>
                  <a:pt x="814" y="0"/>
                </a:lnTo>
                <a:lnTo>
                  <a:pt x="814" y="192"/>
                </a:lnTo>
                <a:lnTo>
                  <a:pt x="575" y="192"/>
                </a:lnTo>
                <a:lnTo>
                  <a:pt x="670" y="384"/>
                </a:lnTo>
                <a:lnTo>
                  <a:pt x="479" y="192"/>
                </a:lnTo>
                <a:lnTo>
                  <a:pt x="0" y="192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51" name="Rectangle 137"/>
          <p:cNvSpPr>
            <a:spLocks noChangeArrowheads="1"/>
          </p:cNvSpPr>
          <p:nvPr/>
        </p:nvSpPr>
        <p:spPr bwMode="auto">
          <a:xfrm>
            <a:off x="6334125" y="5245100"/>
            <a:ext cx="1216025" cy="3175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lIns="90488" tIns="44450" rIns="90488" bIns="44450" anchor="ctr" anchorCtr="1">
            <a:spAutoFit/>
          </a:bodyPr>
          <a:lstStyle/>
          <a:p>
            <a:pPr algn="ctr" defTabSz="762000" eaLnBrk="0" hangingPunct="0"/>
            <a:r>
              <a:rPr lang="en-GB" sz="1500" b="1">
                <a:solidFill>
                  <a:srgbClr val="000000"/>
                </a:solidFill>
              </a:rPr>
              <a:t>Cyprus 13</a:t>
            </a:r>
          </a:p>
        </p:txBody>
      </p:sp>
      <p:sp>
        <p:nvSpPr>
          <p:cNvPr id="31852" name="Freeform 138"/>
          <p:cNvSpPr>
            <a:spLocks/>
          </p:cNvSpPr>
          <p:nvPr/>
        </p:nvSpPr>
        <p:spPr bwMode="auto">
          <a:xfrm>
            <a:off x="1116013" y="4178300"/>
            <a:ext cx="3971925" cy="763588"/>
          </a:xfrm>
          <a:custGeom>
            <a:avLst/>
            <a:gdLst>
              <a:gd name="T0" fmla="*/ 0 w 2832"/>
              <a:gd name="T1" fmla="*/ 2147483647 h 481"/>
              <a:gd name="T2" fmla="*/ 2147483647 w 2832"/>
              <a:gd name="T3" fmla="*/ 2147483647 h 481"/>
              <a:gd name="T4" fmla="*/ 2147483647 w 2832"/>
              <a:gd name="T5" fmla="*/ 2147483647 h 481"/>
              <a:gd name="T6" fmla="*/ 2147483647 w 2832"/>
              <a:gd name="T7" fmla="*/ 0 h 481"/>
              <a:gd name="T8" fmla="*/ 2147483647 w 2832"/>
              <a:gd name="T9" fmla="*/ 2147483647 h 481"/>
              <a:gd name="T10" fmla="*/ 2147483647 w 2832"/>
              <a:gd name="T11" fmla="*/ 2147483647 h 481"/>
              <a:gd name="T12" fmla="*/ 2147483647 w 2832"/>
              <a:gd name="T13" fmla="*/ 2147483647 h 481"/>
              <a:gd name="T14" fmla="*/ 0 w 2832"/>
              <a:gd name="T15" fmla="*/ 2147483647 h 481"/>
              <a:gd name="T16" fmla="*/ 0 w 2832"/>
              <a:gd name="T17" fmla="*/ 2147483647 h 48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832"/>
              <a:gd name="T28" fmla="*/ 0 h 481"/>
              <a:gd name="T29" fmla="*/ 2832 w 2832"/>
              <a:gd name="T30" fmla="*/ 481 h 48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832" h="481">
                <a:moveTo>
                  <a:pt x="0" y="480"/>
                </a:moveTo>
                <a:lnTo>
                  <a:pt x="864" y="480"/>
                </a:lnTo>
                <a:lnTo>
                  <a:pt x="864" y="432"/>
                </a:lnTo>
                <a:lnTo>
                  <a:pt x="2831" y="0"/>
                </a:lnTo>
                <a:lnTo>
                  <a:pt x="864" y="336"/>
                </a:lnTo>
                <a:lnTo>
                  <a:pt x="864" y="288"/>
                </a:lnTo>
                <a:lnTo>
                  <a:pt x="48" y="288"/>
                </a:lnTo>
                <a:lnTo>
                  <a:pt x="0" y="288"/>
                </a:lnTo>
                <a:lnTo>
                  <a:pt x="0" y="48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53" name="Rectangle 139"/>
          <p:cNvSpPr>
            <a:spLocks noChangeArrowheads="1"/>
          </p:cNvSpPr>
          <p:nvPr/>
        </p:nvSpPr>
        <p:spPr bwMode="auto">
          <a:xfrm>
            <a:off x="1119188" y="4645025"/>
            <a:ext cx="1216025" cy="3175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lIns="90488" tIns="44450" rIns="90488" bIns="44450" anchor="ctr" anchorCtr="1">
            <a:spAutoFit/>
          </a:bodyPr>
          <a:lstStyle/>
          <a:p>
            <a:pPr algn="ctr" defTabSz="762000" eaLnBrk="0" hangingPunct="0"/>
            <a:r>
              <a:rPr lang="en-GB" sz="1500" b="1">
                <a:solidFill>
                  <a:srgbClr val="000000"/>
                </a:solidFill>
              </a:rPr>
              <a:t>Austria 30</a:t>
            </a:r>
          </a:p>
        </p:txBody>
      </p:sp>
      <p:sp>
        <p:nvSpPr>
          <p:cNvPr id="31854" name="Freeform 140"/>
          <p:cNvSpPr>
            <a:spLocks/>
          </p:cNvSpPr>
          <p:nvPr/>
        </p:nvSpPr>
        <p:spPr bwMode="auto">
          <a:xfrm>
            <a:off x="4956175" y="3670300"/>
            <a:ext cx="646113" cy="363538"/>
          </a:xfrm>
          <a:custGeom>
            <a:avLst/>
            <a:gdLst>
              <a:gd name="T0" fmla="*/ 2147483647 w 458"/>
              <a:gd name="T1" fmla="*/ 2147483647 h 229"/>
              <a:gd name="T2" fmla="*/ 2147483647 w 458"/>
              <a:gd name="T3" fmla="*/ 2147483647 h 229"/>
              <a:gd name="T4" fmla="*/ 2147483647 w 458"/>
              <a:gd name="T5" fmla="*/ 2147483647 h 229"/>
              <a:gd name="T6" fmla="*/ 2147483647 w 458"/>
              <a:gd name="T7" fmla="*/ 2147483647 h 229"/>
              <a:gd name="T8" fmla="*/ 2147483647 w 458"/>
              <a:gd name="T9" fmla="*/ 2147483647 h 229"/>
              <a:gd name="T10" fmla="*/ 2147483647 w 458"/>
              <a:gd name="T11" fmla="*/ 2147483647 h 229"/>
              <a:gd name="T12" fmla="*/ 2147483647 w 458"/>
              <a:gd name="T13" fmla="*/ 2147483647 h 229"/>
              <a:gd name="T14" fmla="*/ 2147483647 w 458"/>
              <a:gd name="T15" fmla="*/ 2147483647 h 229"/>
              <a:gd name="T16" fmla="*/ 0 w 458"/>
              <a:gd name="T17" fmla="*/ 2147483647 h 229"/>
              <a:gd name="T18" fmla="*/ 2147483647 w 458"/>
              <a:gd name="T19" fmla="*/ 2147483647 h 229"/>
              <a:gd name="T20" fmla="*/ 2147483647 w 458"/>
              <a:gd name="T21" fmla="*/ 2147483647 h 229"/>
              <a:gd name="T22" fmla="*/ 2147483647 w 458"/>
              <a:gd name="T23" fmla="*/ 2147483647 h 229"/>
              <a:gd name="T24" fmla="*/ 2147483647 w 458"/>
              <a:gd name="T25" fmla="*/ 2147483647 h 229"/>
              <a:gd name="T26" fmla="*/ 2147483647 w 458"/>
              <a:gd name="T27" fmla="*/ 0 h 229"/>
              <a:gd name="T28" fmla="*/ 2147483647 w 458"/>
              <a:gd name="T29" fmla="*/ 2147483647 h 229"/>
              <a:gd name="T30" fmla="*/ 2147483647 w 458"/>
              <a:gd name="T31" fmla="*/ 2147483647 h 229"/>
              <a:gd name="T32" fmla="*/ 2147483647 w 458"/>
              <a:gd name="T33" fmla="*/ 2147483647 h 229"/>
              <a:gd name="T34" fmla="*/ 2147483647 w 458"/>
              <a:gd name="T35" fmla="*/ 2147483647 h 229"/>
              <a:gd name="T36" fmla="*/ 2147483647 w 458"/>
              <a:gd name="T37" fmla="*/ 2147483647 h 229"/>
              <a:gd name="T38" fmla="*/ 2147483647 w 458"/>
              <a:gd name="T39" fmla="*/ 2147483647 h 229"/>
              <a:gd name="T40" fmla="*/ 2147483647 w 458"/>
              <a:gd name="T41" fmla="*/ 2147483647 h 229"/>
              <a:gd name="T42" fmla="*/ 2147483647 w 458"/>
              <a:gd name="T43" fmla="*/ 2147483647 h 229"/>
              <a:gd name="T44" fmla="*/ 2147483647 w 458"/>
              <a:gd name="T45" fmla="*/ 2147483647 h 229"/>
              <a:gd name="T46" fmla="*/ 2147483647 w 458"/>
              <a:gd name="T47" fmla="*/ 2147483647 h 229"/>
              <a:gd name="T48" fmla="*/ 2147483647 w 458"/>
              <a:gd name="T49" fmla="*/ 2147483647 h 229"/>
              <a:gd name="T50" fmla="*/ 2147483647 w 458"/>
              <a:gd name="T51" fmla="*/ 2147483647 h 229"/>
              <a:gd name="T52" fmla="*/ 2147483647 w 458"/>
              <a:gd name="T53" fmla="*/ 2147483647 h 229"/>
              <a:gd name="T54" fmla="*/ 2147483647 w 458"/>
              <a:gd name="T55" fmla="*/ 2147483647 h 229"/>
              <a:gd name="T56" fmla="*/ 2147483647 w 458"/>
              <a:gd name="T57" fmla="*/ 2147483647 h 229"/>
              <a:gd name="T58" fmla="*/ 2147483647 w 458"/>
              <a:gd name="T59" fmla="*/ 2147483647 h 229"/>
              <a:gd name="T60" fmla="*/ 2147483647 w 458"/>
              <a:gd name="T61" fmla="*/ 2147483647 h 229"/>
              <a:gd name="T62" fmla="*/ 2147483647 w 458"/>
              <a:gd name="T63" fmla="*/ 2147483647 h 229"/>
              <a:gd name="T64" fmla="*/ 2147483647 w 458"/>
              <a:gd name="T65" fmla="*/ 2147483647 h 229"/>
              <a:gd name="T66" fmla="*/ 2147483647 w 458"/>
              <a:gd name="T67" fmla="*/ 2147483647 h 229"/>
              <a:gd name="T68" fmla="*/ 2147483647 w 458"/>
              <a:gd name="T69" fmla="*/ 2147483647 h 229"/>
              <a:gd name="T70" fmla="*/ 2147483647 w 458"/>
              <a:gd name="T71" fmla="*/ 2147483647 h 229"/>
              <a:gd name="T72" fmla="*/ 2147483647 w 458"/>
              <a:gd name="T73" fmla="*/ 2147483647 h 229"/>
              <a:gd name="T74" fmla="*/ 2147483647 w 458"/>
              <a:gd name="T75" fmla="*/ 2147483647 h 229"/>
              <a:gd name="T76" fmla="*/ 2147483647 w 458"/>
              <a:gd name="T77" fmla="*/ 2147483647 h 229"/>
              <a:gd name="T78" fmla="*/ 2147483647 w 458"/>
              <a:gd name="T79" fmla="*/ 2147483647 h 229"/>
              <a:gd name="T80" fmla="*/ 2147483647 w 458"/>
              <a:gd name="T81" fmla="*/ 2147483647 h 229"/>
              <a:gd name="T82" fmla="*/ 2147483647 w 458"/>
              <a:gd name="T83" fmla="*/ 2147483647 h 229"/>
              <a:gd name="T84" fmla="*/ 2147483647 w 458"/>
              <a:gd name="T85" fmla="*/ 2147483647 h 229"/>
              <a:gd name="T86" fmla="*/ 2147483647 w 458"/>
              <a:gd name="T87" fmla="*/ 2147483647 h 229"/>
              <a:gd name="T88" fmla="*/ 2147483647 w 458"/>
              <a:gd name="T89" fmla="*/ 2147483647 h 229"/>
              <a:gd name="T90" fmla="*/ 2147483647 w 458"/>
              <a:gd name="T91" fmla="*/ 2147483647 h 229"/>
              <a:gd name="T92" fmla="*/ 2147483647 w 458"/>
              <a:gd name="T93" fmla="*/ 2147483647 h 229"/>
              <a:gd name="T94" fmla="*/ 2147483647 w 458"/>
              <a:gd name="T95" fmla="*/ 2147483647 h 229"/>
              <a:gd name="T96" fmla="*/ 2147483647 w 458"/>
              <a:gd name="T97" fmla="*/ 2147483647 h 229"/>
              <a:gd name="T98" fmla="*/ 2147483647 w 458"/>
              <a:gd name="T99" fmla="*/ 2147483647 h 229"/>
              <a:gd name="T100" fmla="*/ 2147483647 w 458"/>
              <a:gd name="T101" fmla="*/ 2147483647 h 22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458"/>
              <a:gd name="T154" fmla="*/ 0 h 229"/>
              <a:gd name="T155" fmla="*/ 458 w 458"/>
              <a:gd name="T156" fmla="*/ 229 h 229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458" h="229">
                <a:moveTo>
                  <a:pt x="113" y="224"/>
                </a:moveTo>
                <a:lnTo>
                  <a:pt x="110" y="212"/>
                </a:lnTo>
                <a:lnTo>
                  <a:pt x="95" y="203"/>
                </a:lnTo>
                <a:lnTo>
                  <a:pt x="42" y="156"/>
                </a:lnTo>
                <a:lnTo>
                  <a:pt x="38" y="134"/>
                </a:lnTo>
                <a:lnTo>
                  <a:pt x="13" y="129"/>
                </a:lnTo>
                <a:lnTo>
                  <a:pt x="15" y="107"/>
                </a:lnTo>
                <a:lnTo>
                  <a:pt x="7" y="86"/>
                </a:lnTo>
                <a:lnTo>
                  <a:pt x="0" y="74"/>
                </a:lnTo>
                <a:lnTo>
                  <a:pt x="4" y="62"/>
                </a:lnTo>
                <a:lnTo>
                  <a:pt x="22" y="62"/>
                </a:lnTo>
                <a:lnTo>
                  <a:pt x="51" y="55"/>
                </a:lnTo>
                <a:lnTo>
                  <a:pt x="144" y="10"/>
                </a:lnTo>
                <a:lnTo>
                  <a:pt x="163" y="0"/>
                </a:lnTo>
                <a:lnTo>
                  <a:pt x="174" y="12"/>
                </a:lnTo>
                <a:lnTo>
                  <a:pt x="194" y="6"/>
                </a:lnTo>
                <a:lnTo>
                  <a:pt x="212" y="6"/>
                </a:lnTo>
                <a:lnTo>
                  <a:pt x="225" y="14"/>
                </a:lnTo>
                <a:lnTo>
                  <a:pt x="225" y="35"/>
                </a:lnTo>
                <a:lnTo>
                  <a:pt x="258" y="55"/>
                </a:lnTo>
                <a:lnTo>
                  <a:pt x="261" y="68"/>
                </a:lnTo>
                <a:lnTo>
                  <a:pt x="272" y="84"/>
                </a:lnTo>
                <a:lnTo>
                  <a:pt x="280" y="90"/>
                </a:lnTo>
                <a:lnTo>
                  <a:pt x="287" y="84"/>
                </a:lnTo>
                <a:lnTo>
                  <a:pt x="311" y="72"/>
                </a:lnTo>
                <a:lnTo>
                  <a:pt x="320" y="74"/>
                </a:lnTo>
                <a:lnTo>
                  <a:pt x="351" y="105"/>
                </a:lnTo>
                <a:lnTo>
                  <a:pt x="358" y="105"/>
                </a:lnTo>
                <a:lnTo>
                  <a:pt x="389" y="121"/>
                </a:lnTo>
                <a:lnTo>
                  <a:pt x="442" y="117"/>
                </a:lnTo>
                <a:lnTo>
                  <a:pt x="457" y="127"/>
                </a:lnTo>
                <a:lnTo>
                  <a:pt x="428" y="142"/>
                </a:lnTo>
                <a:lnTo>
                  <a:pt x="402" y="154"/>
                </a:lnTo>
                <a:lnTo>
                  <a:pt x="380" y="154"/>
                </a:lnTo>
                <a:lnTo>
                  <a:pt x="366" y="181"/>
                </a:lnTo>
                <a:lnTo>
                  <a:pt x="360" y="201"/>
                </a:lnTo>
                <a:lnTo>
                  <a:pt x="351" y="205"/>
                </a:lnTo>
                <a:lnTo>
                  <a:pt x="338" y="195"/>
                </a:lnTo>
                <a:lnTo>
                  <a:pt x="322" y="193"/>
                </a:lnTo>
                <a:lnTo>
                  <a:pt x="305" y="187"/>
                </a:lnTo>
                <a:lnTo>
                  <a:pt x="291" y="195"/>
                </a:lnTo>
                <a:lnTo>
                  <a:pt x="280" y="203"/>
                </a:lnTo>
                <a:lnTo>
                  <a:pt x="254" y="224"/>
                </a:lnTo>
                <a:lnTo>
                  <a:pt x="238" y="228"/>
                </a:lnTo>
                <a:lnTo>
                  <a:pt x="225" y="207"/>
                </a:lnTo>
                <a:lnTo>
                  <a:pt x="185" y="210"/>
                </a:lnTo>
                <a:lnTo>
                  <a:pt x="172" y="218"/>
                </a:lnTo>
                <a:lnTo>
                  <a:pt x="163" y="226"/>
                </a:lnTo>
                <a:lnTo>
                  <a:pt x="146" y="226"/>
                </a:lnTo>
                <a:lnTo>
                  <a:pt x="128" y="228"/>
                </a:lnTo>
                <a:lnTo>
                  <a:pt x="113" y="224"/>
                </a:lnTo>
              </a:path>
            </a:pathLst>
          </a:custGeom>
          <a:solidFill>
            <a:srgbClr val="FF33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55" name="Rectangle 141"/>
          <p:cNvSpPr>
            <a:spLocks noChangeArrowheads="1"/>
          </p:cNvSpPr>
          <p:nvPr/>
        </p:nvSpPr>
        <p:spPr bwMode="auto">
          <a:xfrm>
            <a:off x="6262688" y="3270250"/>
            <a:ext cx="1284287" cy="3175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lIns="90488" tIns="44450" rIns="90488" bIns="44450" anchor="ctr" anchorCtr="1">
            <a:spAutoFit/>
          </a:bodyPr>
          <a:lstStyle/>
          <a:p>
            <a:pPr algn="ctr" defTabSz="762000" eaLnBrk="0" hangingPunct="0"/>
            <a:r>
              <a:rPr lang="en-GB" sz="1500" b="1">
                <a:solidFill>
                  <a:srgbClr val="000000"/>
                </a:solidFill>
              </a:rPr>
              <a:t>Hungary 59</a:t>
            </a:r>
          </a:p>
        </p:txBody>
      </p:sp>
      <p:sp>
        <p:nvSpPr>
          <p:cNvPr id="31856" name="Freeform 142"/>
          <p:cNvSpPr>
            <a:spLocks/>
          </p:cNvSpPr>
          <p:nvPr/>
        </p:nvSpPr>
        <p:spPr bwMode="auto">
          <a:xfrm>
            <a:off x="1066800" y="4038600"/>
            <a:ext cx="3438525" cy="306388"/>
          </a:xfrm>
          <a:custGeom>
            <a:avLst/>
            <a:gdLst>
              <a:gd name="T0" fmla="*/ 0 w 2353"/>
              <a:gd name="T1" fmla="*/ 2147483647 h 193"/>
              <a:gd name="T2" fmla="*/ 2147483647 w 2353"/>
              <a:gd name="T3" fmla="*/ 2147483647 h 193"/>
              <a:gd name="T4" fmla="*/ 2147483647 w 2353"/>
              <a:gd name="T5" fmla="*/ 2147483647 h 193"/>
              <a:gd name="T6" fmla="*/ 2147483647 w 2353"/>
              <a:gd name="T7" fmla="*/ 2147483647 h 193"/>
              <a:gd name="T8" fmla="*/ 2147483647 w 2353"/>
              <a:gd name="T9" fmla="*/ 2147483647 h 193"/>
              <a:gd name="T10" fmla="*/ 2147483647 w 2353"/>
              <a:gd name="T11" fmla="*/ 0 h 193"/>
              <a:gd name="T12" fmla="*/ 2147483647 w 2353"/>
              <a:gd name="T13" fmla="*/ 0 h 193"/>
              <a:gd name="T14" fmla="*/ 0 w 2353"/>
              <a:gd name="T15" fmla="*/ 0 h 193"/>
              <a:gd name="T16" fmla="*/ 0 w 2353"/>
              <a:gd name="T17" fmla="*/ 2147483647 h 19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353"/>
              <a:gd name="T28" fmla="*/ 0 h 193"/>
              <a:gd name="T29" fmla="*/ 2353 w 2353"/>
              <a:gd name="T30" fmla="*/ 193 h 19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353" h="193">
                <a:moveTo>
                  <a:pt x="0" y="192"/>
                </a:moveTo>
                <a:lnTo>
                  <a:pt x="901" y="192"/>
                </a:lnTo>
                <a:lnTo>
                  <a:pt x="901" y="144"/>
                </a:lnTo>
                <a:lnTo>
                  <a:pt x="2352" y="96"/>
                </a:lnTo>
                <a:lnTo>
                  <a:pt x="901" y="48"/>
                </a:lnTo>
                <a:lnTo>
                  <a:pt x="901" y="0"/>
                </a:lnTo>
                <a:lnTo>
                  <a:pt x="50" y="0"/>
                </a:lnTo>
                <a:lnTo>
                  <a:pt x="0" y="0"/>
                </a:lnTo>
                <a:lnTo>
                  <a:pt x="0" y="192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57" name="Rectangle 143"/>
          <p:cNvSpPr>
            <a:spLocks noChangeArrowheads="1"/>
          </p:cNvSpPr>
          <p:nvPr/>
        </p:nvSpPr>
        <p:spPr bwMode="auto">
          <a:xfrm>
            <a:off x="990600" y="4035425"/>
            <a:ext cx="1576388" cy="3175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lIns="90488" tIns="44450" rIns="90488" bIns="44450" anchor="ctr" anchorCtr="1">
            <a:spAutoFit/>
          </a:bodyPr>
          <a:lstStyle/>
          <a:p>
            <a:pPr algn="ctr" defTabSz="762000" eaLnBrk="0" hangingPunct="0"/>
            <a:r>
              <a:rPr lang="en-GB" sz="1500" b="1">
                <a:solidFill>
                  <a:srgbClr val="000000"/>
                </a:solidFill>
              </a:rPr>
              <a:t>Switzerland 6</a:t>
            </a:r>
          </a:p>
        </p:txBody>
      </p:sp>
      <p:sp>
        <p:nvSpPr>
          <p:cNvPr id="31858" name="Freeform 144"/>
          <p:cNvSpPr>
            <a:spLocks/>
          </p:cNvSpPr>
          <p:nvPr/>
        </p:nvSpPr>
        <p:spPr bwMode="auto">
          <a:xfrm>
            <a:off x="6672263" y="381000"/>
            <a:ext cx="1490662" cy="839788"/>
          </a:xfrm>
          <a:custGeom>
            <a:avLst/>
            <a:gdLst>
              <a:gd name="T0" fmla="*/ 2147483647 w 1057"/>
              <a:gd name="T1" fmla="*/ 0 h 529"/>
              <a:gd name="T2" fmla="*/ 0 w 1057"/>
              <a:gd name="T3" fmla="*/ 0 h 529"/>
              <a:gd name="T4" fmla="*/ 0 w 1057"/>
              <a:gd name="T5" fmla="*/ 2147483647 h 529"/>
              <a:gd name="T6" fmla="*/ 0 w 1057"/>
              <a:gd name="T7" fmla="*/ 2147483647 h 529"/>
              <a:gd name="T8" fmla="*/ 0 w 1057"/>
              <a:gd name="T9" fmla="*/ 2147483647 h 529"/>
              <a:gd name="T10" fmla="*/ 0 w 1057"/>
              <a:gd name="T11" fmla="*/ 2147483647 h 529"/>
              <a:gd name="T12" fmla="*/ 2147483647 w 1057"/>
              <a:gd name="T13" fmla="*/ 2147483647 h 529"/>
              <a:gd name="T14" fmla="*/ 2147483647 w 1057"/>
              <a:gd name="T15" fmla="*/ 2147483647 h 529"/>
              <a:gd name="T16" fmla="*/ 2147483647 w 1057"/>
              <a:gd name="T17" fmla="*/ 2147483647 h 529"/>
              <a:gd name="T18" fmla="*/ 2147483647 w 1057"/>
              <a:gd name="T19" fmla="*/ 2147483647 h 529"/>
              <a:gd name="T20" fmla="*/ 2147483647 w 1057"/>
              <a:gd name="T21" fmla="*/ 0 h 52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057"/>
              <a:gd name="T34" fmla="*/ 0 h 529"/>
              <a:gd name="T35" fmla="*/ 1057 w 1057"/>
              <a:gd name="T36" fmla="*/ 529 h 52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057" h="529">
                <a:moveTo>
                  <a:pt x="1056" y="0"/>
                </a:moveTo>
                <a:lnTo>
                  <a:pt x="0" y="0"/>
                </a:lnTo>
                <a:lnTo>
                  <a:pt x="0" y="48"/>
                </a:lnTo>
                <a:lnTo>
                  <a:pt x="0" y="96"/>
                </a:lnTo>
                <a:lnTo>
                  <a:pt x="0" y="144"/>
                </a:lnTo>
                <a:lnTo>
                  <a:pt x="0" y="192"/>
                </a:lnTo>
                <a:lnTo>
                  <a:pt x="480" y="192"/>
                </a:lnTo>
                <a:lnTo>
                  <a:pt x="720" y="528"/>
                </a:lnTo>
                <a:lnTo>
                  <a:pt x="624" y="192"/>
                </a:lnTo>
                <a:lnTo>
                  <a:pt x="1056" y="192"/>
                </a:lnTo>
                <a:lnTo>
                  <a:pt x="1056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59" name="Rectangle 145"/>
          <p:cNvSpPr>
            <a:spLocks noChangeArrowheads="1"/>
          </p:cNvSpPr>
          <p:nvPr/>
        </p:nvSpPr>
        <p:spPr bwMode="auto">
          <a:xfrm>
            <a:off x="6673850" y="376238"/>
            <a:ext cx="1485900" cy="3175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lIns="90488" tIns="44450" rIns="90488" bIns="44450" anchor="ctr" anchorCtr="1">
            <a:spAutoFit/>
          </a:bodyPr>
          <a:lstStyle/>
          <a:p>
            <a:pPr algn="ctr" defTabSz="762000" eaLnBrk="0" hangingPunct="0"/>
            <a:r>
              <a:rPr lang="en-GB" sz="1500" b="1">
                <a:solidFill>
                  <a:srgbClr val="000000"/>
                </a:solidFill>
              </a:rPr>
              <a:t>Russia 10</a:t>
            </a:r>
          </a:p>
        </p:txBody>
      </p:sp>
      <p:sp>
        <p:nvSpPr>
          <p:cNvPr id="31860" name="Freeform 146"/>
          <p:cNvSpPr>
            <a:spLocks/>
          </p:cNvSpPr>
          <p:nvPr/>
        </p:nvSpPr>
        <p:spPr bwMode="auto">
          <a:xfrm>
            <a:off x="5316538" y="2438400"/>
            <a:ext cx="2227262" cy="1449388"/>
          </a:xfrm>
          <a:custGeom>
            <a:avLst/>
            <a:gdLst>
              <a:gd name="T0" fmla="*/ 2147483647 w 1504"/>
              <a:gd name="T1" fmla="*/ 2147483647 h 913"/>
              <a:gd name="T2" fmla="*/ 2147483647 w 1504"/>
              <a:gd name="T3" fmla="*/ 0 h 913"/>
              <a:gd name="T4" fmla="*/ 2147483647 w 1504"/>
              <a:gd name="T5" fmla="*/ 2147483647 h 913"/>
              <a:gd name="T6" fmla="*/ 2147483647 w 1504"/>
              <a:gd name="T7" fmla="*/ 2147483647 h 913"/>
              <a:gd name="T8" fmla="*/ 0 w 1504"/>
              <a:gd name="T9" fmla="*/ 2147483647 h 913"/>
              <a:gd name="T10" fmla="*/ 2147483647 w 1504"/>
              <a:gd name="T11" fmla="*/ 2147483647 h 913"/>
              <a:gd name="T12" fmla="*/ 2147483647 w 1504"/>
              <a:gd name="T13" fmla="*/ 2147483647 h 913"/>
              <a:gd name="T14" fmla="*/ 2147483647 w 1504"/>
              <a:gd name="T15" fmla="*/ 2147483647 h 91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504"/>
              <a:gd name="T25" fmla="*/ 0 h 913"/>
              <a:gd name="T26" fmla="*/ 1504 w 1504"/>
              <a:gd name="T27" fmla="*/ 913 h 91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04" h="913">
                <a:moveTo>
                  <a:pt x="1503" y="3"/>
                </a:moveTo>
                <a:lnTo>
                  <a:pt x="337" y="0"/>
                </a:lnTo>
                <a:lnTo>
                  <a:pt x="337" y="192"/>
                </a:lnTo>
                <a:lnTo>
                  <a:pt x="571" y="195"/>
                </a:lnTo>
                <a:lnTo>
                  <a:pt x="0" y="912"/>
                </a:lnTo>
                <a:lnTo>
                  <a:pt x="704" y="195"/>
                </a:lnTo>
                <a:lnTo>
                  <a:pt x="1503" y="195"/>
                </a:lnTo>
                <a:lnTo>
                  <a:pt x="1503" y="3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61" name="Rectangle 147"/>
          <p:cNvSpPr>
            <a:spLocks noChangeArrowheads="1"/>
          </p:cNvSpPr>
          <p:nvPr/>
        </p:nvSpPr>
        <p:spPr bwMode="auto">
          <a:xfrm>
            <a:off x="5691188" y="2439988"/>
            <a:ext cx="1981200" cy="3175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lIns="90488" tIns="44450" rIns="90488" bIns="44450" anchor="ctr" anchorCtr="1">
            <a:spAutoFit/>
          </a:bodyPr>
          <a:lstStyle/>
          <a:p>
            <a:pPr algn="ctr" defTabSz="762000" eaLnBrk="0" hangingPunct="0"/>
            <a:r>
              <a:rPr lang="en-GB" sz="1500" b="1">
                <a:solidFill>
                  <a:srgbClr val="000000"/>
                </a:solidFill>
              </a:rPr>
              <a:t>Czech Republic 18</a:t>
            </a:r>
          </a:p>
        </p:txBody>
      </p:sp>
      <p:sp>
        <p:nvSpPr>
          <p:cNvPr id="31862" name="Freeform 148"/>
          <p:cNvSpPr>
            <a:spLocks/>
          </p:cNvSpPr>
          <p:nvPr/>
        </p:nvSpPr>
        <p:spPr bwMode="auto">
          <a:xfrm>
            <a:off x="2032000" y="2438400"/>
            <a:ext cx="1220788" cy="458788"/>
          </a:xfrm>
          <a:custGeom>
            <a:avLst/>
            <a:gdLst>
              <a:gd name="T0" fmla="*/ 0 w 865"/>
              <a:gd name="T1" fmla="*/ 0 h 289"/>
              <a:gd name="T2" fmla="*/ 2147483647 w 865"/>
              <a:gd name="T3" fmla="*/ 0 h 289"/>
              <a:gd name="T4" fmla="*/ 2147483647 w 865"/>
              <a:gd name="T5" fmla="*/ 2147483647 h 289"/>
              <a:gd name="T6" fmla="*/ 2147483647 w 865"/>
              <a:gd name="T7" fmla="*/ 2147483647 h 289"/>
              <a:gd name="T8" fmla="*/ 2147483647 w 865"/>
              <a:gd name="T9" fmla="*/ 2147483647 h 289"/>
              <a:gd name="T10" fmla="*/ 2147483647 w 865"/>
              <a:gd name="T11" fmla="*/ 2147483647 h 289"/>
              <a:gd name="T12" fmla="*/ 0 w 865"/>
              <a:gd name="T13" fmla="*/ 2147483647 h 289"/>
              <a:gd name="T14" fmla="*/ 0 w 865"/>
              <a:gd name="T15" fmla="*/ 0 h 28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65"/>
              <a:gd name="T25" fmla="*/ 0 h 289"/>
              <a:gd name="T26" fmla="*/ 865 w 865"/>
              <a:gd name="T27" fmla="*/ 289 h 28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65" h="289">
                <a:moveTo>
                  <a:pt x="0" y="0"/>
                </a:moveTo>
                <a:lnTo>
                  <a:pt x="864" y="0"/>
                </a:lnTo>
                <a:lnTo>
                  <a:pt x="864" y="192"/>
                </a:lnTo>
                <a:lnTo>
                  <a:pt x="707" y="192"/>
                </a:lnTo>
                <a:lnTo>
                  <a:pt x="825" y="288"/>
                </a:lnTo>
                <a:lnTo>
                  <a:pt x="589" y="192"/>
                </a:lnTo>
                <a:lnTo>
                  <a:pt x="0" y="192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63" name="Rectangle 149"/>
          <p:cNvSpPr>
            <a:spLocks noChangeArrowheads="1"/>
          </p:cNvSpPr>
          <p:nvPr/>
        </p:nvSpPr>
        <p:spPr bwMode="auto">
          <a:xfrm>
            <a:off x="2014538" y="2424113"/>
            <a:ext cx="1649412" cy="3175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en-GB" sz="1500" b="1">
                <a:solidFill>
                  <a:srgbClr val="000000"/>
                </a:solidFill>
              </a:rPr>
              <a:t>Ireland 7</a:t>
            </a:r>
          </a:p>
        </p:txBody>
      </p:sp>
      <p:sp>
        <p:nvSpPr>
          <p:cNvPr id="31864" name="Rectangle 150"/>
          <p:cNvSpPr>
            <a:spLocks noChangeArrowheads="1"/>
          </p:cNvSpPr>
          <p:nvPr/>
        </p:nvSpPr>
        <p:spPr bwMode="auto">
          <a:xfrm>
            <a:off x="1835150" y="2865438"/>
            <a:ext cx="1227138" cy="3175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en-GB" sz="1500" b="1">
                <a:solidFill>
                  <a:srgbClr val="000000"/>
                </a:solidFill>
              </a:rPr>
              <a:t>Belgium 1</a:t>
            </a:r>
          </a:p>
        </p:txBody>
      </p:sp>
      <p:grpSp>
        <p:nvGrpSpPr>
          <p:cNvPr id="24697" name="Group 151"/>
          <p:cNvGrpSpPr>
            <a:grpSpLocks/>
          </p:cNvGrpSpPr>
          <p:nvPr/>
        </p:nvGrpSpPr>
        <p:grpSpPr bwMode="auto">
          <a:xfrm>
            <a:off x="5889625" y="5459413"/>
            <a:ext cx="1630363" cy="942975"/>
            <a:chOff x="4174" y="3439"/>
            <a:chExt cx="1155" cy="594"/>
          </a:xfrm>
          <a:solidFill>
            <a:schemeClr val="bg1"/>
          </a:solidFill>
        </p:grpSpPr>
        <p:sp>
          <p:nvSpPr>
            <p:cNvPr id="24708" name="Freeform 152"/>
            <p:cNvSpPr>
              <a:spLocks/>
            </p:cNvSpPr>
            <p:nvPr/>
          </p:nvSpPr>
          <p:spPr bwMode="auto">
            <a:xfrm>
              <a:off x="4174" y="3439"/>
              <a:ext cx="1155" cy="594"/>
            </a:xfrm>
            <a:custGeom>
              <a:avLst/>
              <a:gdLst>
                <a:gd name="T0" fmla="*/ 338 w 1155"/>
                <a:gd name="T1" fmla="*/ 401 h 594"/>
                <a:gd name="T2" fmla="*/ 338 w 1155"/>
                <a:gd name="T3" fmla="*/ 433 h 594"/>
                <a:gd name="T4" fmla="*/ 338 w 1155"/>
                <a:gd name="T5" fmla="*/ 481 h 594"/>
                <a:gd name="T6" fmla="*/ 338 w 1155"/>
                <a:gd name="T7" fmla="*/ 593 h 594"/>
                <a:gd name="T8" fmla="*/ 474 w 1155"/>
                <a:gd name="T9" fmla="*/ 593 h 594"/>
                <a:gd name="T10" fmla="*/ 678 w 1155"/>
                <a:gd name="T11" fmla="*/ 593 h 594"/>
                <a:gd name="T12" fmla="*/ 1154 w 1155"/>
                <a:gd name="T13" fmla="*/ 593 h 594"/>
                <a:gd name="T14" fmla="*/ 1154 w 1155"/>
                <a:gd name="T15" fmla="*/ 481 h 594"/>
                <a:gd name="T16" fmla="*/ 1154 w 1155"/>
                <a:gd name="T17" fmla="*/ 433 h 594"/>
                <a:gd name="T18" fmla="*/ 1154 w 1155"/>
                <a:gd name="T19" fmla="*/ 401 h 594"/>
                <a:gd name="T20" fmla="*/ 678 w 1155"/>
                <a:gd name="T21" fmla="*/ 401 h 594"/>
                <a:gd name="T22" fmla="*/ 0 w 1155"/>
                <a:gd name="T23" fmla="*/ 0 h 594"/>
                <a:gd name="T24" fmla="*/ 474 w 1155"/>
                <a:gd name="T25" fmla="*/ 401 h 594"/>
                <a:gd name="T26" fmla="*/ 338 w 1155"/>
                <a:gd name="T27" fmla="*/ 401 h 59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55"/>
                <a:gd name="T43" fmla="*/ 0 h 594"/>
                <a:gd name="T44" fmla="*/ 1155 w 1155"/>
                <a:gd name="T45" fmla="*/ 594 h 59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55" h="594">
                  <a:moveTo>
                    <a:pt x="338" y="401"/>
                  </a:moveTo>
                  <a:lnTo>
                    <a:pt x="338" y="433"/>
                  </a:lnTo>
                  <a:lnTo>
                    <a:pt x="338" y="481"/>
                  </a:lnTo>
                  <a:lnTo>
                    <a:pt x="338" y="593"/>
                  </a:lnTo>
                  <a:lnTo>
                    <a:pt x="474" y="593"/>
                  </a:lnTo>
                  <a:lnTo>
                    <a:pt x="678" y="593"/>
                  </a:lnTo>
                  <a:lnTo>
                    <a:pt x="1154" y="593"/>
                  </a:lnTo>
                  <a:lnTo>
                    <a:pt x="1154" y="481"/>
                  </a:lnTo>
                  <a:lnTo>
                    <a:pt x="1154" y="433"/>
                  </a:lnTo>
                  <a:lnTo>
                    <a:pt x="1154" y="401"/>
                  </a:lnTo>
                  <a:lnTo>
                    <a:pt x="678" y="401"/>
                  </a:lnTo>
                  <a:lnTo>
                    <a:pt x="0" y="0"/>
                  </a:lnTo>
                  <a:lnTo>
                    <a:pt x="474" y="401"/>
                  </a:lnTo>
                  <a:lnTo>
                    <a:pt x="338" y="401"/>
                  </a:lnTo>
                </a:path>
              </a:pathLst>
            </a:custGeom>
            <a:grp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宋体"/>
              </a:endParaRPr>
            </a:p>
          </p:txBody>
        </p:sp>
        <p:sp>
          <p:nvSpPr>
            <p:cNvPr id="24709" name="Rectangle 153"/>
            <p:cNvSpPr>
              <a:spLocks noChangeArrowheads="1"/>
            </p:cNvSpPr>
            <p:nvPr/>
          </p:nvSpPr>
          <p:spPr bwMode="auto">
            <a:xfrm>
              <a:off x="4574" y="3873"/>
              <a:ext cx="692" cy="126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b="1">
                <a:ea typeface="宋体"/>
                <a:cs typeface="宋体"/>
              </a:endParaRPr>
            </a:p>
          </p:txBody>
        </p:sp>
      </p:grpSp>
      <p:sp>
        <p:nvSpPr>
          <p:cNvPr id="31866" name="Rectangle 154"/>
          <p:cNvSpPr>
            <a:spLocks noChangeArrowheads="1"/>
          </p:cNvSpPr>
          <p:nvPr/>
        </p:nvSpPr>
        <p:spPr bwMode="auto">
          <a:xfrm>
            <a:off x="6156325" y="6092825"/>
            <a:ext cx="1622425" cy="3175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lIns="90488" tIns="44450" rIns="90488" bIns="44450" anchor="ctr" anchorCtr="1">
            <a:spAutoFit/>
          </a:bodyPr>
          <a:lstStyle/>
          <a:p>
            <a:pPr algn="ctr" defTabSz="762000" eaLnBrk="0" hangingPunct="0"/>
            <a:r>
              <a:rPr lang="en-GB" sz="1500" b="1">
                <a:solidFill>
                  <a:srgbClr val="000000"/>
                </a:solidFill>
              </a:rPr>
              <a:t>Greece 10</a:t>
            </a:r>
          </a:p>
        </p:txBody>
      </p:sp>
      <p:grpSp>
        <p:nvGrpSpPr>
          <p:cNvPr id="24699" name="Group 155"/>
          <p:cNvGrpSpPr>
            <a:grpSpLocks/>
          </p:cNvGrpSpPr>
          <p:nvPr/>
        </p:nvGrpSpPr>
        <p:grpSpPr bwMode="auto">
          <a:xfrm>
            <a:off x="3657600" y="4373563"/>
            <a:ext cx="1509713" cy="1343025"/>
            <a:chOff x="2592" y="2755"/>
            <a:chExt cx="1070" cy="846"/>
          </a:xfrm>
          <a:solidFill>
            <a:schemeClr val="bg1"/>
          </a:solidFill>
        </p:grpSpPr>
        <p:sp>
          <p:nvSpPr>
            <p:cNvPr id="24706" name="Freeform 156"/>
            <p:cNvSpPr>
              <a:spLocks/>
            </p:cNvSpPr>
            <p:nvPr/>
          </p:nvSpPr>
          <p:spPr bwMode="auto">
            <a:xfrm>
              <a:off x="2592" y="2755"/>
              <a:ext cx="1070" cy="846"/>
            </a:xfrm>
            <a:custGeom>
              <a:avLst/>
              <a:gdLst>
                <a:gd name="T0" fmla="*/ 0 w 1070"/>
                <a:gd name="T1" fmla="*/ 653 h 846"/>
                <a:gd name="T2" fmla="*/ 0 w 1070"/>
                <a:gd name="T3" fmla="*/ 685 h 846"/>
                <a:gd name="T4" fmla="*/ 0 w 1070"/>
                <a:gd name="T5" fmla="*/ 733 h 846"/>
                <a:gd name="T6" fmla="*/ 0 w 1070"/>
                <a:gd name="T7" fmla="*/ 845 h 846"/>
                <a:gd name="T8" fmla="*/ 476 w 1070"/>
                <a:gd name="T9" fmla="*/ 845 h 846"/>
                <a:gd name="T10" fmla="*/ 680 w 1070"/>
                <a:gd name="T11" fmla="*/ 845 h 846"/>
                <a:gd name="T12" fmla="*/ 816 w 1070"/>
                <a:gd name="T13" fmla="*/ 845 h 846"/>
                <a:gd name="T14" fmla="*/ 816 w 1070"/>
                <a:gd name="T15" fmla="*/ 733 h 846"/>
                <a:gd name="T16" fmla="*/ 816 w 1070"/>
                <a:gd name="T17" fmla="*/ 685 h 846"/>
                <a:gd name="T18" fmla="*/ 816 w 1070"/>
                <a:gd name="T19" fmla="*/ 653 h 846"/>
                <a:gd name="T20" fmla="*/ 680 w 1070"/>
                <a:gd name="T21" fmla="*/ 653 h 846"/>
                <a:gd name="T22" fmla="*/ 1069 w 1070"/>
                <a:gd name="T23" fmla="*/ 0 h 846"/>
                <a:gd name="T24" fmla="*/ 476 w 1070"/>
                <a:gd name="T25" fmla="*/ 653 h 846"/>
                <a:gd name="T26" fmla="*/ 0 w 1070"/>
                <a:gd name="T27" fmla="*/ 653 h 84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70"/>
                <a:gd name="T43" fmla="*/ 0 h 846"/>
                <a:gd name="T44" fmla="*/ 1070 w 1070"/>
                <a:gd name="T45" fmla="*/ 846 h 84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70" h="846">
                  <a:moveTo>
                    <a:pt x="0" y="653"/>
                  </a:moveTo>
                  <a:lnTo>
                    <a:pt x="0" y="685"/>
                  </a:lnTo>
                  <a:lnTo>
                    <a:pt x="0" y="733"/>
                  </a:lnTo>
                  <a:lnTo>
                    <a:pt x="0" y="845"/>
                  </a:lnTo>
                  <a:lnTo>
                    <a:pt x="476" y="845"/>
                  </a:lnTo>
                  <a:lnTo>
                    <a:pt x="680" y="845"/>
                  </a:lnTo>
                  <a:lnTo>
                    <a:pt x="816" y="845"/>
                  </a:lnTo>
                  <a:lnTo>
                    <a:pt x="816" y="733"/>
                  </a:lnTo>
                  <a:lnTo>
                    <a:pt x="816" y="685"/>
                  </a:lnTo>
                  <a:lnTo>
                    <a:pt x="816" y="653"/>
                  </a:lnTo>
                  <a:lnTo>
                    <a:pt x="680" y="653"/>
                  </a:lnTo>
                  <a:lnTo>
                    <a:pt x="1069" y="0"/>
                  </a:lnTo>
                  <a:lnTo>
                    <a:pt x="476" y="653"/>
                  </a:lnTo>
                  <a:lnTo>
                    <a:pt x="0" y="653"/>
                  </a:lnTo>
                </a:path>
              </a:pathLst>
            </a:custGeom>
            <a:grp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宋体"/>
              </a:endParaRPr>
            </a:p>
          </p:txBody>
        </p:sp>
        <p:sp>
          <p:nvSpPr>
            <p:cNvPr id="24707" name="Rectangle 157"/>
            <p:cNvSpPr>
              <a:spLocks noChangeArrowheads="1"/>
            </p:cNvSpPr>
            <p:nvPr/>
          </p:nvSpPr>
          <p:spPr bwMode="auto">
            <a:xfrm>
              <a:off x="2654" y="3441"/>
              <a:ext cx="692" cy="126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b="1">
                <a:ea typeface="宋体"/>
                <a:cs typeface="宋体"/>
              </a:endParaRPr>
            </a:p>
          </p:txBody>
        </p:sp>
      </p:grpSp>
      <p:sp>
        <p:nvSpPr>
          <p:cNvPr id="31868" name="Rectangle 158"/>
          <p:cNvSpPr>
            <a:spLocks noChangeArrowheads="1"/>
          </p:cNvSpPr>
          <p:nvPr/>
        </p:nvSpPr>
        <p:spPr bwMode="auto">
          <a:xfrm>
            <a:off x="3641725" y="5411788"/>
            <a:ext cx="1228725" cy="3175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GB" sz="1500" b="1">
                <a:solidFill>
                  <a:srgbClr val="000000"/>
                </a:solidFill>
              </a:rPr>
              <a:t>Slovenia 44</a:t>
            </a:r>
          </a:p>
        </p:txBody>
      </p:sp>
      <p:grpSp>
        <p:nvGrpSpPr>
          <p:cNvPr id="31869" name="Group 159"/>
          <p:cNvGrpSpPr>
            <a:grpSpLocks/>
          </p:cNvGrpSpPr>
          <p:nvPr/>
        </p:nvGrpSpPr>
        <p:grpSpPr bwMode="auto">
          <a:xfrm>
            <a:off x="5283200" y="190500"/>
            <a:ext cx="1220788" cy="1123950"/>
            <a:chOff x="3744" y="144"/>
            <a:chExt cx="865" cy="708"/>
          </a:xfrm>
        </p:grpSpPr>
        <p:sp>
          <p:nvSpPr>
            <p:cNvPr id="31873" name="Freeform 160"/>
            <p:cNvSpPr>
              <a:spLocks/>
            </p:cNvSpPr>
            <p:nvPr/>
          </p:nvSpPr>
          <p:spPr bwMode="auto">
            <a:xfrm>
              <a:off x="3744" y="144"/>
              <a:ext cx="865" cy="708"/>
            </a:xfrm>
            <a:custGeom>
              <a:avLst/>
              <a:gdLst>
                <a:gd name="T0" fmla="*/ 0 w 865"/>
                <a:gd name="T1" fmla="*/ 0 h 708"/>
                <a:gd name="T2" fmla="*/ 0 w 865"/>
                <a:gd name="T3" fmla="*/ 112 h 708"/>
                <a:gd name="T4" fmla="*/ 0 w 865"/>
                <a:gd name="T5" fmla="*/ 160 h 708"/>
                <a:gd name="T6" fmla="*/ 0 w 865"/>
                <a:gd name="T7" fmla="*/ 192 h 708"/>
                <a:gd name="T8" fmla="*/ 504 w 865"/>
                <a:gd name="T9" fmla="*/ 192 h 708"/>
                <a:gd name="T10" fmla="*/ 502 w 865"/>
                <a:gd name="T11" fmla="*/ 707 h 708"/>
                <a:gd name="T12" fmla="*/ 720 w 865"/>
                <a:gd name="T13" fmla="*/ 192 h 708"/>
                <a:gd name="T14" fmla="*/ 864 w 865"/>
                <a:gd name="T15" fmla="*/ 192 h 708"/>
                <a:gd name="T16" fmla="*/ 864 w 865"/>
                <a:gd name="T17" fmla="*/ 160 h 708"/>
                <a:gd name="T18" fmla="*/ 864 w 865"/>
                <a:gd name="T19" fmla="*/ 112 h 708"/>
                <a:gd name="T20" fmla="*/ 864 w 865"/>
                <a:gd name="T21" fmla="*/ 0 h 708"/>
                <a:gd name="T22" fmla="*/ 720 w 865"/>
                <a:gd name="T23" fmla="*/ 0 h 708"/>
                <a:gd name="T24" fmla="*/ 504 w 865"/>
                <a:gd name="T25" fmla="*/ 0 h 708"/>
                <a:gd name="T26" fmla="*/ 0 w 865"/>
                <a:gd name="T27" fmla="*/ 0 h 70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65"/>
                <a:gd name="T43" fmla="*/ 0 h 708"/>
                <a:gd name="T44" fmla="*/ 865 w 865"/>
                <a:gd name="T45" fmla="*/ 708 h 70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65" h="708">
                  <a:moveTo>
                    <a:pt x="0" y="0"/>
                  </a:moveTo>
                  <a:lnTo>
                    <a:pt x="0" y="112"/>
                  </a:lnTo>
                  <a:lnTo>
                    <a:pt x="0" y="160"/>
                  </a:lnTo>
                  <a:lnTo>
                    <a:pt x="0" y="192"/>
                  </a:lnTo>
                  <a:lnTo>
                    <a:pt x="504" y="192"/>
                  </a:lnTo>
                  <a:lnTo>
                    <a:pt x="502" y="707"/>
                  </a:lnTo>
                  <a:lnTo>
                    <a:pt x="720" y="192"/>
                  </a:lnTo>
                  <a:lnTo>
                    <a:pt x="864" y="192"/>
                  </a:lnTo>
                  <a:lnTo>
                    <a:pt x="864" y="160"/>
                  </a:lnTo>
                  <a:lnTo>
                    <a:pt x="864" y="112"/>
                  </a:lnTo>
                  <a:lnTo>
                    <a:pt x="864" y="0"/>
                  </a:lnTo>
                  <a:lnTo>
                    <a:pt x="720" y="0"/>
                  </a:lnTo>
                  <a:lnTo>
                    <a:pt x="504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74" name="Rectangle 161"/>
            <p:cNvSpPr>
              <a:spLocks noChangeArrowheads="1"/>
            </p:cNvSpPr>
            <p:nvPr/>
          </p:nvSpPr>
          <p:spPr bwMode="auto">
            <a:xfrm>
              <a:off x="3806" y="177"/>
              <a:ext cx="740" cy="126"/>
            </a:xfrm>
            <a:prstGeom prst="rect">
              <a:avLst/>
            </a:prstGeom>
            <a:solidFill>
              <a:schemeClr val="tx1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/>
            </a:p>
          </p:txBody>
        </p:sp>
      </p:grpSp>
      <p:sp>
        <p:nvSpPr>
          <p:cNvPr id="31870" name="Rectangle 162"/>
          <p:cNvSpPr>
            <a:spLocks noChangeArrowheads="1"/>
          </p:cNvSpPr>
          <p:nvPr/>
        </p:nvSpPr>
        <p:spPr bwMode="auto">
          <a:xfrm>
            <a:off x="5297488" y="168275"/>
            <a:ext cx="1120775" cy="3175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GB" sz="1500" b="1">
                <a:solidFill>
                  <a:srgbClr val="000000"/>
                </a:solidFill>
              </a:rPr>
              <a:t>Finland 18</a:t>
            </a:r>
          </a:p>
        </p:txBody>
      </p:sp>
      <p:sp>
        <p:nvSpPr>
          <p:cNvPr id="31871" name="AutoShape 163"/>
          <p:cNvSpPr>
            <a:spLocks noChangeArrowheads="1"/>
          </p:cNvSpPr>
          <p:nvPr/>
        </p:nvSpPr>
        <p:spPr bwMode="auto">
          <a:xfrm>
            <a:off x="4500563" y="5876925"/>
            <a:ext cx="1584325" cy="288925"/>
          </a:xfrm>
          <a:prstGeom prst="wedgeRectCallout">
            <a:avLst>
              <a:gd name="adj1" fmla="val -4912"/>
              <a:gd name="adj2" fmla="val -505495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GB" sz="1500" b="1"/>
              <a:t>Croatia 2</a:t>
            </a:r>
            <a:endParaRPr lang="en-US" sz="1500" b="1"/>
          </a:p>
        </p:txBody>
      </p:sp>
    </p:spTree>
    <p:extLst>
      <p:ext uri="{BB962C8B-B14F-4D97-AF65-F5344CB8AC3E}">
        <p14:creationId xmlns:p14="http://schemas.microsoft.com/office/powerpoint/2010/main" val="52365235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ngchao pdf SE 20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537" y="0"/>
            <a:ext cx="6133929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8933" y="410452"/>
            <a:ext cx="7857067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</a:rPr>
              <a:t>ACST-1: even for those on BP lowering, aspirin, statin therapy, </a:t>
            </a:r>
            <a:r>
              <a:rPr lang="en-GB" sz="2400" b="1" u="sng" dirty="0" smtClean="0">
                <a:solidFill>
                  <a:srgbClr val="000000"/>
                </a:solidFill>
              </a:rPr>
              <a:t>immediate carotid surgery helps</a:t>
            </a:r>
            <a:r>
              <a:rPr lang="en-GB" sz="2400" b="1" dirty="0" smtClean="0">
                <a:solidFill>
                  <a:srgbClr val="000000"/>
                </a:solidFill>
              </a:rPr>
              <a:t>, despite its </a:t>
            </a:r>
            <a:r>
              <a:rPr lang="en-GB" sz="2400" b="1" u="sng" dirty="0" smtClean="0">
                <a:solidFill>
                  <a:srgbClr val="000000"/>
                </a:solidFill>
              </a:rPr>
              <a:t>2% risk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9662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10235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102352" y="325281"/>
            <a:ext cx="281900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 smtClean="0"/>
          </a:p>
          <a:p>
            <a:pPr algn="ctr"/>
            <a:r>
              <a:rPr lang="en-US" sz="3200" dirty="0" smtClean="0"/>
              <a:t>ACST is a classic evidence-based study known worldwide</a:t>
            </a:r>
          </a:p>
          <a:p>
            <a:pPr algn="ctr"/>
            <a:endParaRPr lang="en-US" sz="3200" dirty="0" smtClean="0"/>
          </a:p>
          <a:p>
            <a:pPr algn="ctr"/>
            <a:endParaRPr lang="en-US" sz="3200" b="1" dirty="0" smtClean="0"/>
          </a:p>
          <a:p>
            <a:pPr algn="ctr"/>
            <a:r>
              <a:rPr lang="en-US" sz="3200" b="1" dirty="0" smtClean="0"/>
              <a:t>Collaborators create the  Guidelines for the future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05877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 idx="4294967295"/>
          </p:nvPr>
        </p:nvSpPr>
        <p:spPr>
          <a:xfrm>
            <a:off x="179388" y="260350"/>
            <a:ext cx="8640762" cy="815975"/>
          </a:xfrm>
        </p:spPr>
        <p:txBody>
          <a:bodyPr>
            <a:normAutofit fontScale="90000"/>
          </a:bodyPr>
          <a:lstStyle/>
          <a:p>
            <a:r>
              <a:rPr lang="en-GB" sz="3600" b="1" dirty="0">
                <a:solidFill>
                  <a:schemeClr val="tx1"/>
                </a:solidFill>
                <a:latin typeface="Calibri" charset="0"/>
              </a:rPr>
              <a:t>Recent guidelines </a:t>
            </a:r>
            <a:r>
              <a:rPr lang="en-GB" sz="3600" b="1" dirty="0" smtClean="0">
                <a:solidFill>
                  <a:schemeClr val="tx1"/>
                </a:solidFill>
                <a:latin typeface="Calibri" charset="0"/>
              </a:rPr>
              <a:t>clearly show the evidence from ACST-1 </a:t>
            </a:r>
            <a:r>
              <a:rPr lang="en-GB" sz="3600" b="1" u="sng" dirty="0" smtClean="0">
                <a:solidFill>
                  <a:schemeClr val="tx1"/>
                </a:solidFill>
                <a:latin typeface="Calibri" charset="0"/>
              </a:rPr>
              <a:t>and</a:t>
            </a:r>
            <a:r>
              <a:rPr lang="en-GB" sz="3600" b="1" dirty="0" smtClean="0">
                <a:solidFill>
                  <a:schemeClr val="tx1"/>
                </a:solidFill>
                <a:latin typeface="Calibri" charset="0"/>
              </a:rPr>
              <a:t> the need </a:t>
            </a:r>
            <a:r>
              <a:rPr lang="en-GB" sz="3600" b="1" dirty="0">
                <a:solidFill>
                  <a:schemeClr val="tx1"/>
                </a:solidFill>
                <a:latin typeface="Calibri" charset="0"/>
              </a:rPr>
              <a:t>for ACST-2</a:t>
            </a:r>
            <a:r>
              <a:rPr lang="en-GB" sz="3600" dirty="0">
                <a:solidFill>
                  <a:schemeClr val="tx1"/>
                </a:solidFill>
              </a:rPr>
              <a:t> </a:t>
            </a:r>
            <a:endParaRPr lang="en-GB" sz="3600" dirty="0"/>
          </a:p>
        </p:txBody>
      </p:sp>
      <p:sp>
        <p:nvSpPr>
          <p:cNvPr id="37891" name="TextBox 6"/>
          <p:cNvSpPr txBox="1">
            <a:spLocks noChangeArrowheads="1"/>
          </p:cNvSpPr>
          <p:nvPr/>
        </p:nvSpPr>
        <p:spPr bwMode="auto">
          <a:xfrm>
            <a:off x="4859338" y="1431925"/>
            <a:ext cx="3241675" cy="2279650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GB" sz="1600" b="1">
                <a:solidFill>
                  <a:srgbClr val="000000"/>
                </a:solidFill>
                <a:latin typeface="Calibri" charset="0"/>
                <a:cs typeface="宋体" charset="0"/>
              </a:rPr>
              <a:t>Society for Vascular Surgery Carotid Guidelines (2011)</a:t>
            </a:r>
          </a:p>
          <a:p>
            <a:pPr algn="ctr"/>
            <a:endParaRPr lang="en-GB" sz="1600" b="1" u="sng">
              <a:solidFill>
                <a:srgbClr val="000000"/>
              </a:solidFill>
              <a:latin typeface="Calibri" charset="0"/>
              <a:cs typeface="宋体" charset="0"/>
            </a:endParaRPr>
          </a:p>
          <a:p>
            <a:r>
              <a:rPr lang="en-GB" sz="1400">
                <a:solidFill>
                  <a:srgbClr val="000000"/>
                </a:solidFill>
                <a:cs typeface="宋体" charset="0"/>
              </a:rPr>
              <a:t>Asymptomatic &gt; 60% stenosis </a:t>
            </a:r>
          </a:p>
          <a:p>
            <a:r>
              <a:rPr lang="en-GB" sz="1400">
                <a:solidFill>
                  <a:srgbClr val="000000"/>
                </a:solidFill>
                <a:cs typeface="宋体" charset="0"/>
              </a:rPr>
              <a:t>should be considered for CEA (Evidence Level: A)</a:t>
            </a:r>
          </a:p>
          <a:p>
            <a:endParaRPr lang="en-GB" sz="500">
              <a:solidFill>
                <a:srgbClr val="000000"/>
              </a:solidFill>
              <a:cs typeface="宋体" charset="0"/>
            </a:endParaRPr>
          </a:p>
          <a:p>
            <a:r>
              <a:rPr lang="en-GB" sz="1400">
                <a:solidFill>
                  <a:srgbClr val="000000"/>
                </a:solidFill>
                <a:cs typeface="宋体" charset="0"/>
              </a:rPr>
              <a:t>CAS should not be performed except as part of an on-going clinical trial (Evidence Level: B)</a:t>
            </a:r>
          </a:p>
          <a:p>
            <a:endParaRPr lang="en-GB" sz="500">
              <a:solidFill>
                <a:srgbClr val="000000"/>
              </a:solidFill>
              <a:cs typeface="宋体" charset="0"/>
            </a:endParaRPr>
          </a:p>
        </p:txBody>
      </p:sp>
      <p:sp>
        <p:nvSpPr>
          <p:cNvPr id="37892" name="TextBox 3"/>
          <p:cNvSpPr txBox="1">
            <a:spLocks noChangeArrowheads="1"/>
          </p:cNvSpPr>
          <p:nvPr/>
        </p:nvSpPr>
        <p:spPr bwMode="auto">
          <a:xfrm>
            <a:off x="4841875" y="3962400"/>
            <a:ext cx="3240088" cy="1701800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GB" sz="1600" b="1">
                <a:solidFill>
                  <a:srgbClr val="000000"/>
                </a:solidFill>
                <a:cs typeface="宋体" charset="0"/>
              </a:rPr>
              <a:t>RCP Stroke Guidelines </a:t>
            </a:r>
          </a:p>
          <a:p>
            <a:pPr algn="ctr"/>
            <a:r>
              <a:rPr lang="en-GB" sz="1600" b="1">
                <a:solidFill>
                  <a:srgbClr val="000000"/>
                </a:solidFill>
                <a:cs typeface="宋体" charset="0"/>
              </a:rPr>
              <a:t>(2012)</a:t>
            </a:r>
          </a:p>
          <a:p>
            <a:pPr algn="ctr"/>
            <a:endParaRPr lang="en-GB" sz="1600" b="1" u="sng">
              <a:solidFill>
                <a:srgbClr val="000000"/>
              </a:solidFill>
              <a:cs typeface="宋体" charset="0"/>
            </a:endParaRPr>
          </a:p>
          <a:p>
            <a:pPr algn="ctr"/>
            <a:r>
              <a:rPr lang="en-GB" sz="1400">
                <a:solidFill>
                  <a:srgbClr val="000000"/>
                </a:solidFill>
                <a:cs typeface="宋体" charset="0"/>
              </a:rPr>
              <a:t>Surgery or stenting (CEA or CAS) for </a:t>
            </a:r>
          </a:p>
          <a:p>
            <a:pPr algn="ctr"/>
            <a:r>
              <a:rPr lang="en-GB" sz="1400">
                <a:solidFill>
                  <a:srgbClr val="000000"/>
                </a:solidFill>
                <a:cs typeface="宋体" charset="0"/>
              </a:rPr>
              <a:t>asymptomatic carotid artery stenosis should not routinely be performed unless as part of a randomised trial.</a:t>
            </a:r>
          </a:p>
        </p:txBody>
      </p:sp>
      <p:sp>
        <p:nvSpPr>
          <p:cNvPr id="37893" name="TextBox 4"/>
          <p:cNvSpPr txBox="1">
            <a:spLocks noChangeArrowheads="1"/>
          </p:cNvSpPr>
          <p:nvPr/>
        </p:nvSpPr>
        <p:spPr bwMode="auto">
          <a:xfrm>
            <a:off x="715963" y="3952875"/>
            <a:ext cx="3600450" cy="1701800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600" b="1">
                <a:solidFill>
                  <a:srgbClr val="000000"/>
                </a:solidFill>
                <a:latin typeface="Calibri" charset="0"/>
                <a:cs typeface="宋体" charset="0"/>
              </a:rPr>
              <a:t>NICE Carotid Intervention Guidelines (2011)</a:t>
            </a:r>
          </a:p>
          <a:p>
            <a:pPr algn="ctr"/>
            <a:endParaRPr lang="en-US" sz="1600" b="1" u="sng">
              <a:solidFill>
                <a:srgbClr val="000000"/>
              </a:solidFill>
              <a:latin typeface="Calibri" charset="0"/>
              <a:cs typeface="宋体" charset="0"/>
            </a:endParaRPr>
          </a:p>
          <a:p>
            <a:pPr algn="ctr"/>
            <a:r>
              <a:rPr lang="ja-JP" altLang="en-US" sz="1400">
                <a:solidFill>
                  <a:srgbClr val="000000"/>
                </a:solidFill>
                <a:cs typeface="宋体" charset="0"/>
              </a:rPr>
              <a:t>“</a:t>
            </a:r>
            <a:r>
              <a:rPr lang="en-US" sz="1400">
                <a:solidFill>
                  <a:srgbClr val="000000"/>
                </a:solidFill>
                <a:cs typeface="宋体" charset="0"/>
              </a:rPr>
              <a:t>NICE encourages clinicians either </a:t>
            </a:r>
            <a:br>
              <a:rPr lang="en-US" sz="1400">
                <a:solidFill>
                  <a:srgbClr val="000000"/>
                </a:solidFill>
                <a:cs typeface="宋体" charset="0"/>
              </a:rPr>
            </a:br>
            <a:r>
              <a:rPr lang="en-US" sz="1400">
                <a:solidFill>
                  <a:srgbClr val="000000"/>
                </a:solidFill>
                <a:cs typeface="宋体" charset="0"/>
              </a:rPr>
              <a:t>to enter patients into the ACST-2 trial, or to submit data to </a:t>
            </a:r>
            <a:br>
              <a:rPr lang="en-US" sz="1400">
                <a:solidFill>
                  <a:srgbClr val="000000"/>
                </a:solidFill>
                <a:cs typeface="宋体" charset="0"/>
              </a:rPr>
            </a:br>
            <a:r>
              <a:rPr lang="en-US" sz="1400">
                <a:solidFill>
                  <a:srgbClr val="000000"/>
                </a:solidFill>
                <a:cs typeface="宋体" charset="0"/>
              </a:rPr>
              <a:t>the Endovascular Carotid Register</a:t>
            </a:r>
            <a:r>
              <a:rPr lang="ja-JP" altLang="en-US" sz="1400">
                <a:solidFill>
                  <a:srgbClr val="000000"/>
                </a:solidFill>
                <a:cs typeface="宋体" charset="0"/>
              </a:rPr>
              <a:t>”</a:t>
            </a:r>
            <a:endParaRPr lang="en-US" sz="1400">
              <a:solidFill>
                <a:srgbClr val="000000"/>
              </a:solidFill>
              <a:cs typeface="宋体" charset="0"/>
            </a:endParaRPr>
          </a:p>
        </p:txBody>
      </p:sp>
      <p:sp>
        <p:nvSpPr>
          <p:cNvPr id="37894" name="TextBox 5"/>
          <p:cNvSpPr txBox="1">
            <a:spLocks noChangeArrowheads="1"/>
          </p:cNvSpPr>
          <p:nvPr/>
        </p:nvSpPr>
        <p:spPr bwMode="auto">
          <a:xfrm>
            <a:off x="684213" y="1433513"/>
            <a:ext cx="3600450" cy="2279650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GB" sz="1600" b="1">
                <a:solidFill>
                  <a:srgbClr val="000000"/>
                </a:solidFill>
                <a:latin typeface="Calibri" charset="0"/>
                <a:cs typeface="宋体" charset="0"/>
              </a:rPr>
              <a:t>AHA Carotid Disease Management Guidelines (2011) </a:t>
            </a:r>
          </a:p>
          <a:p>
            <a:pPr algn="ctr"/>
            <a:endParaRPr lang="en-GB" sz="1600" b="1">
              <a:solidFill>
                <a:srgbClr val="000000"/>
              </a:solidFill>
              <a:latin typeface="Calibri" charset="0"/>
              <a:cs typeface="宋体" charset="0"/>
            </a:endParaRPr>
          </a:p>
          <a:p>
            <a:r>
              <a:rPr lang="en-GB" sz="1400">
                <a:solidFill>
                  <a:srgbClr val="000000"/>
                </a:solidFill>
                <a:cs typeface="宋体" charset="0"/>
              </a:rPr>
              <a:t>It is reasonable to perform CEA in asymptomatic patients who have &gt; 70% stenosis (Evidence Level: A)</a:t>
            </a:r>
          </a:p>
          <a:p>
            <a:endParaRPr lang="en-GB" sz="500">
              <a:solidFill>
                <a:srgbClr val="000000"/>
              </a:solidFill>
              <a:cs typeface="宋体" charset="0"/>
            </a:endParaRPr>
          </a:p>
          <a:p>
            <a:r>
              <a:rPr lang="en-GB" sz="1400">
                <a:solidFill>
                  <a:srgbClr val="000000"/>
                </a:solidFill>
                <a:cs typeface="宋体" charset="0"/>
              </a:rPr>
              <a:t>Prophylactic CAS might be considered in highly selected patients with asymptomatic carotid stenosis (Evidence Level: B)</a:t>
            </a:r>
          </a:p>
          <a:p>
            <a:pPr algn="ctr"/>
            <a:endParaRPr lang="en-GB" sz="500" b="1" u="sng">
              <a:solidFill>
                <a:srgbClr val="000000"/>
              </a:solidFill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138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18256"/>
            <a:ext cx="8229600" cy="1143000"/>
          </a:xfrm>
        </p:spPr>
        <p:txBody>
          <a:bodyPr>
            <a:normAutofit/>
          </a:bodyPr>
          <a:lstStyle/>
          <a:p>
            <a:r>
              <a:rPr lang="en-GB" sz="3200" b="1" dirty="0" smtClean="0"/>
              <a:t>ACST-2: now in 28 countries </a:t>
            </a:r>
            <a:endParaRPr lang="en-GB" sz="32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>
            <a:fillRect/>
          </a:stretch>
        </p:blipFill>
        <p:spPr bwMode="auto">
          <a:xfrm>
            <a:off x="539750" y="1268413"/>
            <a:ext cx="81359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0835295"/>
              </p:ext>
            </p:extLst>
          </p:nvPr>
        </p:nvGraphicFramePr>
        <p:xfrm>
          <a:off x="611560" y="1517675"/>
          <a:ext cx="763290" cy="2551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3290"/>
              </a:tblGrid>
              <a:tr h="255141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Belgium</a:t>
                      </a:r>
                      <a:endParaRPr lang="en-GB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9466992"/>
              </p:ext>
            </p:extLst>
          </p:nvPr>
        </p:nvGraphicFramePr>
        <p:xfrm>
          <a:off x="611560" y="1949723"/>
          <a:ext cx="691282" cy="2551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1282"/>
              </a:tblGrid>
              <a:tr h="255141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Bulgaria</a:t>
                      </a:r>
                      <a:endParaRPr lang="en-GB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599683"/>
              </p:ext>
            </p:extLst>
          </p:nvPr>
        </p:nvGraphicFramePr>
        <p:xfrm>
          <a:off x="611560" y="2414028"/>
          <a:ext cx="619274" cy="2228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9274"/>
              </a:tblGrid>
              <a:tr h="21602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Canada</a:t>
                      </a:r>
                      <a:endParaRPr lang="en-GB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1393892"/>
              </p:ext>
            </p:extLst>
          </p:nvPr>
        </p:nvGraphicFramePr>
        <p:xfrm>
          <a:off x="611560" y="2846076"/>
          <a:ext cx="547266" cy="2228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7266"/>
              </a:tblGrid>
              <a:tr h="183768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China</a:t>
                      </a:r>
                      <a:endParaRPr lang="en-GB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9463211"/>
              </p:ext>
            </p:extLst>
          </p:nvPr>
        </p:nvGraphicFramePr>
        <p:xfrm>
          <a:off x="611560" y="3206116"/>
          <a:ext cx="1123330" cy="2228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3330"/>
              </a:tblGrid>
              <a:tr h="183768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Czech Republic</a:t>
                      </a:r>
                      <a:endParaRPr lang="en-GB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7653113"/>
              </p:ext>
            </p:extLst>
          </p:nvPr>
        </p:nvGraphicFramePr>
        <p:xfrm>
          <a:off x="611560" y="3566156"/>
          <a:ext cx="547266" cy="2228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7266"/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Egypt</a:t>
                      </a:r>
                      <a:endParaRPr lang="en-GB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8112698"/>
              </p:ext>
            </p:extLst>
          </p:nvPr>
        </p:nvGraphicFramePr>
        <p:xfrm>
          <a:off x="568350" y="3926196"/>
          <a:ext cx="691282" cy="2228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1282"/>
              </a:tblGrid>
              <a:tr h="39753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Estonia</a:t>
                      </a:r>
                      <a:endParaRPr lang="en-GB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85725" marR="9525" marT="9525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9410339"/>
              </p:ext>
            </p:extLst>
          </p:nvPr>
        </p:nvGraphicFramePr>
        <p:xfrm>
          <a:off x="611560" y="4325352"/>
          <a:ext cx="547266" cy="2557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7266"/>
              </a:tblGrid>
              <a:tr h="255776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France</a:t>
                      </a:r>
                      <a:endParaRPr lang="en-GB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017348"/>
              </p:ext>
            </p:extLst>
          </p:nvPr>
        </p:nvGraphicFramePr>
        <p:xfrm>
          <a:off x="611560" y="4725144"/>
          <a:ext cx="763290" cy="2557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3290"/>
              </a:tblGrid>
              <a:tr h="255776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Germany</a:t>
                      </a:r>
                      <a:endParaRPr lang="en-GB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742149"/>
              </p:ext>
            </p:extLst>
          </p:nvPr>
        </p:nvGraphicFramePr>
        <p:xfrm>
          <a:off x="611560" y="5117439"/>
          <a:ext cx="619274" cy="2557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9274"/>
              </a:tblGrid>
              <a:tr h="255777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Greece</a:t>
                      </a:r>
                      <a:endParaRPr lang="en-GB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7098953"/>
              </p:ext>
            </p:extLst>
          </p:nvPr>
        </p:nvGraphicFramePr>
        <p:xfrm>
          <a:off x="611560" y="5549488"/>
          <a:ext cx="691282" cy="2557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1282"/>
              </a:tblGrid>
              <a:tr h="255776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Hungary</a:t>
                      </a:r>
                      <a:endParaRPr lang="en-GB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1285628"/>
              </p:ext>
            </p:extLst>
          </p:nvPr>
        </p:nvGraphicFramePr>
        <p:xfrm>
          <a:off x="611560" y="5981536"/>
          <a:ext cx="1584176" cy="2557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84176"/>
              </a:tblGrid>
              <a:tr h="255776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Republic of Ireland</a:t>
                      </a:r>
                      <a:endParaRPr lang="en-GB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7918448"/>
              </p:ext>
            </p:extLst>
          </p:nvPr>
        </p:nvGraphicFramePr>
        <p:xfrm>
          <a:off x="611560" y="6341576"/>
          <a:ext cx="475258" cy="2557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5258"/>
              </a:tblGrid>
              <a:tr h="255776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Israel</a:t>
                      </a:r>
                      <a:endParaRPr lang="en-GB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8432264"/>
              </p:ext>
            </p:extLst>
          </p:nvPr>
        </p:nvGraphicFramePr>
        <p:xfrm>
          <a:off x="8172400" y="1477924"/>
          <a:ext cx="360040" cy="2228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0040"/>
              </a:tblGrid>
              <a:tr h="78869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Italy</a:t>
                      </a:r>
                      <a:endParaRPr lang="en-GB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654337"/>
              </p:ext>
            </p:extLst>
          </p:nvPr>
        </p:nvGraphicFramePr>
        <p:xfrm>
          <a:off x="8028384" y="1805072"/>
          <a:ext cx="566192" cy="2557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6192"/>
              </a:tblGrid>
              <a:tr h="255776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Japan</a:t>
                      </a:r>
                      <a:endParaRPr lang="en-GB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2922625"/>
              </p:ext>
            </p:extLst>
          </p:nvPr>
        </p:nvGraphicFramePr>
        <p:xfrm>
          <a:off x="7668344" y="2093104"/>
          <a:ext cx="926232" cy="2557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26232"/>
              </a:tblGrid>
              <a:tr h="255776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Kazakhstan</a:t>
                      </a:r>
                      <a:endParaRPr lang="en-GB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8815948"/>
              </p:ext>
            </p:extLst>
          </p:nvPr>
        </p:nvGraphicFramePr>
        <p:xfrm>
          <a:off x="7956376" y="2453144"/>
          <a:ext cx="638200" cy="2557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8200"/>
              </a:tblGrid>
              <a:tr h="255776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Norway</a:t>
                      </a:r>
                      <a:endParaRPr lang="en-GB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9463844"/>
              </p:ext>
            </p:extLst>
          </p:nvPr>
        </p:nvGraphicFramePr>
        <p:xfrm>
          <a:off x="7740352" y="2846076"/>
          <a:ext cx="854224" cy="2228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4224"/>
              </a:tblGrid>
              <a:tr h="183768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Poland</a:t>
                      </a:r>
                      <a:endParaRPr lang="en-GB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5310456"/>
              </p:ext>
            </p:extLst>
          </p:nvPr>
        </p:nvGraphicFramePr>
        <p:xfrm>
          <a:off x="8028384" y="3566156"/>
          <a:ext cx="566192" cy="2228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6192"/>
              </a:tblGrid>
              <a:tr h="183768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Serbia</a:t>
                      </a:r>
                      <a:endParaRPr lang="en-GB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5099334"/>
              </p:ext>
            </p:extLst>
          </p:nvPr>
        </p:nvGraphicFramePr>
        <p:xfrm>
          <a:off x="8028384" y="3173224"/>
          <a:ext cx="566192" cy="2557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6192"/>
              </a:tblGrid>
              <a:tr h="255776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Russia</a:t>
                      </a:r>
                      <a:endParaRPr lang="en-GB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425284"/>
              </p:ext>
            </p:extLst>
          </p:nvPr>
        </p:nvGraphicFramePr>
        <p:xfrm>
          <a:off x="7452320" y="3933056"/>
          <a:ext cx="1152128" cy="2880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52128"/>
              </a:tblGrid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Slovak </a:t>
                      </a:r>
                      <a:r>
                        <a:rPr lang="en-GB" sz="1400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Republic</a:t>
                      </a:r>
                      <a:endParaRPr lang="en-GB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4943589"/>
              </p:ext>
            </p:extLst>
          </p:nvPr>
        </p:nvGraphicFramePr>
        <p:xfrm>
          <a:off x="7884368" y="4325352"/>
          <a:ext cx="710208" cy="2557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0208"/>
              </a:tblGrid>
              <a:tr h="255776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Slovenia</a:t>
                      </a:r>
                      <a:endParaRPr lang="en-GB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7241105"/>
              </p:ext>
            </p:extLst>
          </p:nvPr>
        </p:nvGraphicFramePr>
        <p:xfrm>
          <a:off x="8028384" y="4685392"/>
          <a:ext cx="566192" cy="2557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6192"/>
              </a:tblGrid>
              <a:tr h="255776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Spain</a:t>
                      </a:r>
                      <a:endParaRPr lang="en-GB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4549836"/>
              </p:ext>
            </p:extLst>
          </p:nvPr>
        </p:nvGraphicFramePr>
        <p:xfrm>
          <a:off x="7956376" y="5045432"/>
          <a:ext cx="665510" cy="2557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5510"/>
              </a:tblGrid>
              <a:tr h="255776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Sweden</a:t>
                      </a:r>
                      <a:endParaRPr lang="en-GB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360445"/>
              </p:ext>
            </p:extLst>
          </p:nvPr>
        </p:nvGraphicFramePr>
        <p:xfrm>
          <a:off x="7524328" y="5405472"/>
          <a:ext cx="1097558" cy="2557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7558"/>
              </a:tblGrid>
              <a:tr h="255776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Switzerland</a:t>
                      </a:r>
                      <a:endParaRPr lang="en-GB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8259204"/>
              </p:ext>
            </p:extLst>
          </p:nvPr>
        </p:nvGraphicFramePr>
        <p:xfrm>
          <a:off x="7308304" y="5693504"/>
          <a:ext cx="1313582" cy="2557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13582"/>
              </a:tblGrid>
              <a:tr h="255776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The Netherlands</a:t>
                      </a:r>
                      <a:endParaRPr lang="en-GB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9903273"/>
              </p:ext>
            </p:extLst>
          </p:nvPr>
        </p:nvGraphicFramePr>
        <p:xfrm>
          <a:off x="7308304" y="6053543"/>
          <a:ext cx="1313582" cy="2557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13582"/>
              </a:tblGrid>
              <a:tr h="255777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United Kingdom</a:t>
                      </a:r>
                      <a:endParaRPr lang="en-GB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230913"/>
              </p:ext>
            </p:extLst>
          </p:nvPr>
        </p:nvGraphicFramePr>
        <p:xfrm>
          <a:off x="8100392" y="6374468"/>
          <a:ext cx="521494" cy="2228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1494"/>
              </a:tblGrid>
              <a:tr h="183768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USA</a:t>
                      </a:r>
                      <a:endParaRPr lang="en-GB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318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3402"/>
            <a:ext cx="9144000" cy="46655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56115" y="5198522"/>
            <a:ext cx="93875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Will Scotland become an Independent Country?</a:t>
            </a:r>
          </a:p>
          <a:p>
            <a:endParaRPr lang="en-US" sz="3200" b="1" dirty="0" smtClean="0"/>
          </a:p>
          <a:p>
            <a:r>
              <a:rPr lang="en-US" sz="3200" b="1" dirty="0" smtClean="0"/>
              <a:t>Vote ‘YES’ for independence, ‘NO’ to remain in the UK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4415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/>
          <p:cNvSpPr>
            <a:spLocks noGrp="1"/>
          </p:cNvSpPr>
          <p:nvPr>
            <p:ph type="title" idx="4294967295"/>
          </p:nvPr>
        </p:nvSpPr>
        <p:spPr>
          <a:xfrm>
            <a:off x="685800" y="53975"/>
            <a:ext cx="7773988" cy="1071563"/>
          </a:xfrm>
        </p:spPr>
        <p:txBody>
          <a:bodyPr/>
          <a:lstStyle/>
          <a:p>
            <a:pPr>
              <a:defRPr/>
            </a:pPr>
            <a:r>
              <a:rPr lang="nl-NL" sz="4000" b="1" dirty="0">
                <a:solidFill>
                  <a:srgbClr val="000000"/>
                </a:solidFill>
                <a:latin typeface="Calibri" charset="0"/>
                <a:ea typeface="+mj-ea"/>
                <a:cs typeface="+mj-cs"/>
              </a:rPr>
              <a:t>2010s: ACST-2 research question</a:t>
            </a:r>
          </a:p>
        </p:txBody>
      </p:sp>
      <p:sp>
        <p:nvSpPr>
          <p:cNvPr id="28675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107950" y="1990725"/>
            <a:ext cx="9036050" cy="3986742"/>
          </a:xfrm>
        </p:spPr>
        <p:txBody>
          <a:bodyPr>
            <a:normAutofit fontScale="47500" lnSpcReduction="20000"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2400" dirty="0"/>
              <a:t>	</a:t>
            </a:r>
            <a:r>
              <a:rPr lang="en-US" sz="6700" dirty="0">
                <a:latin typeface="Calibri" charset="0"/>
              </a:rPr>
              <a:t>For asymptomatic patients with tight stenosis requiring intervention: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sz="6700" dirty="0">
              <a:latin typeface="Calibri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6700" dirty="0">
                <a:latin typeface="Calibri" charset="0"/>
              </a:rPr>
              <a:t>Which procedure is generally better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6700" dirty="0">
                <a:latin typeface="Calibri" charset="0"/>
              </a:rPr>
              <a:t>(in addition to good medical treatment)? : </a:t>
            </a:r>
          </a:p>
          <a:p>
            <a:pPr algn="ctr">
              <a:spcBef>
                <a:spcPts val="300"/>
              </a:spcBef>
              <a:buFontTx/>
              <a:buNone/>
            </a:pPr>
            <a:endParaRPr lang="en-US" sz="6700" dirty="0">
              <a:latin typeface="Calibri" charset="0"/>
            </a:endParaRPr>
          </a:p>
          <a:p>
            <a:pPr algn="ctr">
              <a:spcBef>
                <a:spcPts val="300"/>
              </a:spcBef>
              <a:buFontTx/>
              <a:buNone/>
            </a:pPr>
            <a:r>
              <a:rPr lang="en-US" sz="5800" b="1" dirty="0">
                <a:latin typeface="Calibri" charset="0"/>
              </a:rPr>
              <a:t>carotid surgery (CEA)</a:t>
            </a:r>
          </a:p>
          <a:p>
            <a:pPr algn="ctr">
              <a:spcBef>
                <a:spcPts val="300"/>
              </a:spcBef>
              <a:buFontTx/>
              <a:buNone/>
            </a:pPr>
            <a:r>
              <a:rPr lang="en-US" sz="5800" b="1" dirty="0">
                <a:latin typeface="Calibri" charset="0"/>
              </a:rPr>
              <a:t>or</a:t>
            </a:r>
          </a:p>
          <a:p>
            <a:pPr algn="ctr">
              <a:spcBef>
                <a:spcPts val="300"/>
              </a:spcBef>
              <a:buFontTx/>
              <a:buNone/>
            </a:pPr>
            <a:r>
              <a:rPr lang="en-US" sz="5800" b="1" dirty="0">
                <a:latin typeface="Calibri" charset="0"/>
              </a:rPr>
              <a:t>carotid stenting (CAS)?</a:t>
            </a:r>
          </a:p>
          <a:p>
            <a:pPr>
              <a:buFontTx/>
              <a:buNone/>
            </a:pPr>
            <a:endParaRPr lang="en-US" sz="3400" dirty="0"/>
          </a:p>
        </p:txBody>
      </p:sp>
      <p:sp>
        <p:nvSpPr>
          <p:cNvPr id="52228" name="Slide Number Placeholder 1"/>
          <p:cNvSpPr txBox="1">
            <a:spLocks noGrp="1"/>
          </p:cNvSpPr>
          <p:nvPr/>
        </p:nvSpPr>
        <p:spPr bwMode="auto">
          <a:xfrm>
            <a:off x="0" y="6516688"/>
            <a:ext cx="250825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75A8A5B9-57EA-DB47-AAC1-9D3AB40D2596}" type="slidenum">
              <a:rPr lang="zh-CN" altLang="en-GB" sz="1200" b="1">
                <a:solidFill>
                  <a:srgbClr val="898989"/>
                </a:solidFill>
                <a:latin typeface="Calibri" charset="0"/>
                <a:cs typeface="ＭＳ Ｐゴシック" charset="0"/>
              </a:rPr>
              <a:pPr algn="r"/>
              <a:t>20</a:t>
            </a:fld>
            <a:endParaRPr lang="en-GB" altLang="zh-CN" sz="1200" b="1">
              <a:solidFill>
                <a:srgbClr val="898989"/>
              </a:solidFill>
              <a:latin typeface="Calibri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46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0069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1295400"/>
            <a:ext cx="2687638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 descr="0070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938" y="1295400"/>
            <a:ext cx="2689225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4" descr="0039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2687638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0040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1295400"/>
            <a:ext cx="2687637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4" name="Text Box 10"/>
          <p:cNvSpPr txBox="1">
            <a:spLocks noChangeArrowheads="1"/>
          </p:cNvSpPr>
          <p:nvPr/>
        </p:nvSpPr>
        <p:spPr bwMode="auto">
          <a:xfrm>
            <a:off x="1112366" y="115888"/>
            <a:ext cx="706595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3200" b="1" dirty="0"/>
              <a:t>Techniques, devices, experience have all </a:t>
            </a:r>
            <a:endParaRPr lang="en-GB" sz="3200" b="1" dirty="0" smtClean="0"/>
          </a:p>
          <a:p>
            <a:pPr algn="ctr"/>
            <a:r>
              <a:rPr lang="en-GB" sz="3200" b="1" dirty="0"/>
              <a:t>c</a:t>
            </a:r>
            <a:r>
              <a:rPr lang="en-GB" sz="3200" b="1" dirty="0" smtClean="0"/>
              <a:t>hanged since </a:t>
            </a:r>
            <a:r>
              <a:rPr lang="en-GB" sz="3200" b="1" dirty="0"/>
              <a:t>the symptomatic </a:t>
            </a:r>
            <a:r>
              <a:rPr lang="en-GB" sz="3200" b="1" dirty="0" smtClean="0"/>
              <a:t>trials…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57303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62" name="Text Box 10"/>
          <p:cNvSpPr txBox="1">
            <a:spLocks noChangeArrowheads="1"/>
          </p:cNvSpPr>
          <p:nvPr/>
        </p:nvSpPr>
        <p:spPr bwMode="auto">
          <a:xfrm>
            <a:off x="0" y="260350"/>
            <a:ext cx="9188450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GB" sz="3600" b="1">
                <a:latin typeface="Calibri" charset="0"/>
              </a:rPr>
              <a:t>Open cell vs closed-cell stent design</a:t>
            </a:r>
          </a:p>
          <a:p>
            <a:pPr algn="ctr">
              <a:lnSpc>
                <a:spcPct val="130000"/>
              </a:lnSpc>
            </a:pPr>
            <a:r>
              <a:rPr lang="en-GB" sz="3600" b="1">
                <a:latin typeface="Calibri" charset="0"/>
              </a:rPr>
              <a:t>Closed–cell safer?</a:t>
            </a: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90" t="6978" r="16858" b="51920"/>
          <a:stretch>
            <a:fillRect/>
          </a:stretch>
        </p:blipFill>
        <p:spPr bwMode="auto">
          <a:xfrm>
            <a:off x="2520950" y="2268538"/>
            <a:ext cx="4102100" cy="3440112"/>
          </a:xfrm>
          <a:prstGeom prst="rect">
            <a:avLst/>
          </a:prstGeom>
          <a:noFill/>
          <a:ln w="38100">
            <a:solidFill>
              <a:srgbClr val="FF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4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81000" y="399401"/>
            <a:ext cx="9147995" cy="5647020"/>
            <a:chOff x="0" y="572"/>
            <a:chExt cx="2290" cy="1633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572"/>
              <a:ext cx="2290" cy="163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>
              <a:softEdge rad="635000"/>
            </a:effectLst>
          </p:spPr>
        </p:pic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0" y="572"/>
              <a:ext cx="2290" cy="1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it-IT" kern="1200"/>
            </a:p>
          </p:txBody>
        </p:sp>
      </p:grpSp>
      <p:pic>
        <p:nvPicPr>
          <p:cNvPr id="5" name="Picture 2" descr="F:\casali_arrigo\casali_1.JPG"/>
          <p:cNvPicPr>
            <a:picLocks noChangeAspect="1" noChangeArrowheads="1"/>
          </p:cNvPicPr>
          <p:nvPr/>
        </p:nvPicPr>
        <p:blipFill>
          <a:blip r:embed="rId3"/>
          <a:srcRect l="23632" t="8252" r="22168" b="4590"/>
          <a:stretch>
            <a:fillRect/>
          </a:stretch>
        </p:blipFill>
        <p:spPr bwMode="auto">
          <a:xfrm>
            <a:off x="1231144" y="1016000"/>
            <a:ext cx="4449220" cy="5680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  <a:softEdge rad="63500"/>
          </a:effectLst>
        </p:spPr>
      </p:pic>
      <p:sp>
        <p:nvSpPr>
          <p:cNvPr id="6" name="Rettangolo 5"/>
          <p:cNvSpPr/>
          <p:nvPr/>
        </p:nvSpPr>
        <p:spPr>
          <a:xfrm>
            <a:off x="381001" y="184950"/>
            <a:ext cx="862445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/>
              <a:t>FLOW-reversal </a:t>
            </a:r>
            <a:r>
              <a:rPr lang="en-GB" sz="3200" b="1" dirty="0" smtClean="0"/>
              <a:t>systems (</a:t>
            </a:r>
            <a:r>
              <a:rPr lang="en-GB" sz="3200" b="1" dirty="0"/>
              <a:t>and direct puncture)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44248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 idx="4294967295"/>
          </p:nvPr>
        </p:nvSpPr>
        <p:spPr>
          <a:xfrm>
            <a:off x="4500563" y="1611313"/>
            <a:ext cx="3441700" cy="3979862"/>
          </a:xfrm>
        </p:spPr>
        <p:txBody>
          <a:bodyPr>
            <a:normAutofit/>
          </a:bodyPr>
          <a:lstStyle/>
          <a:p>
            <a:r>
              <a:rPr lang="nl-NL" sz="3600" b="1" dirty="0" smtClean="0"/>
              <a:t/>
            </a:r>
            <a:br>
              <a:rPr lang="nl-NL" sz="3600" b="1" dirty="0" smtClean="0"/>
            </a:br>
            <a:r>
              <a:rPr lang="nl-NL" sz="3600" b="1" dirty="0" smtClean="0"/>
              <a:t> </a:t>
            </a:r>
            <a:r>
              <a:rPr lang="nl-NL" sz="3600" b="1" dirty="0" err="1" smtClean="0"/>
              <a:t>if</a:t>
            </a:r>
            <a:r>
              <a:rPr lang="nl-NL" sz="3600" b="1" dirty="0" smtClean="0"/>
              <a:t> </a:t>
            </a:r>
            <a:r>
              <a:rPr lang="nl-NL" sz="3600" b="1" dirty="0" err="1"/>
              <a:t>arch</a:t>
            </a:r>
            <a:r>
              <a:rPr lang="nl-NL" sz="3600" b="1" dirty="0"/>
              <a:t> imaging </a:t>
            </a:r>
            <a:r>
              <a:rPr lang="nl-NL" sz="3600" b="1" dirty="0" smtClean="0"/>
              <a:t>shows </a:t>
            </a:r>
            <a:r>
              <a:rPr lang="nl-NL" sz="3600" b="1" dirty="0" err="1" smtClean="0"/>
              <a:t>patients</a:t>
            </a:r>
            <a:r>
              <a:rPr lang="nl-NL" sz="3600" b="1" dirty="0" smtClean="0"/>
              <a:t> are </a:t>
            </a:r>
            <a:r>
              <a:rPr lang="nl-NL" sz="3600" b="1" dirty="0" err="1" smtClean="0"/>
              <a:t>suitable</a:t>
            </a:r>
            <a:r>
              <a:rPr lang="nl-NL" sz="3600" b="1" dirty="0" smtClean="0"/>
              <a:t> </a:t>
            </a:r>
            <a:r>
              <a:rPr lang="nl-NL" sz="3600" b="1" dirty="0" err="1" smtClean="0"/>
              <a:t>for</a:t>
            </a:r>
            <a:r>
              <a:rPr lang="nl-NL" sz="3600" b="1" dirty="0" smtClean="0"/>
              <a:t> </a:t>
            </a:r>
            <a:r>
              <a:rPr lang="nl-NL" sz="3600" b="1" i="1" dirty="0" err="1" smtClean="0"/>
              <a:t>both</a:t>
            </a:r>
            <a:r>
              <a:rPr lang="nl-NL" sz="3600" b="1" dirty="0" smtClean="0"/>
              <a:t> procedures </a:t>
            </a:r>
            <a:br>
              <a:rPr lang="nl-NL" sz="3600" b="1" dirty="0" smtClean="0"/>
            </a:br>
            <a:r>
              <a:rPr lang="nl-NL" sz="3600" b="1" dirty="0" smtClean="0"/>
              <a:t>-</a:t>
            </a:r>
            <a:r>
              <a:rPr lang="nl-NL" sz="3600" b="1" dirty="0"/>
              <a:t/>
            </a:r>
            <a:br>
              <a:rPr lang="nl-NL" sz="3600" b="1" dirty="0"/>
            </a:br>
            <a:r>
              <a:rPr lang="nl-NL" sz="3600" b="1" dirty="0" err="1" smtClean="0"/>
              <a:t>then</a:t>
            </a:r>
            <a:r>
              <a:rPr lang="nl-NL" sz="3600" b="1" dirty="0" smtClean="0"/>
              <a:t> </a:t>
            </a:r>
            <a:r>
              <a:rPr lang="nl-NL" sz="3600" b="1" dirty="0" err="1" smtClean="0"/>
              <a:t>randomise</a:t>
            </a:r>
            <a:r>
              <a:rPr lang="nl-NL" sz="3600" b="1" dirty="0" smtClean="0"/>
              <a:t> </a:t>
            </a:r>
            <a:endParaRPr lang="en-GB" sz="3600" b="1" dirty="0" smtClean="0"/>
          </a:p>
        </p:txBody>
      </p:sp>
      <p:sp>
        <p:nvSpPr>
          <p:cNvPr id="28674" name="Slide Number Placeholder 1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A6505F7D-CD9B-4755-8163-DA2EA71EF9DF}" type="slidenum">
              <a:rPr lang="zh-CN" altLang="en-GB" sz="1400">
                <a:latin typeface="Calibri" pitchFamily="34" charset="0"/>
                <a:ea typeface="黑体" pitchFamily="49" charset="-122"/>
              </a:rPr>
              <a:pPr algn="r"/>
              <a:t>24</a:t>
            </a:fld>
            <a:endParaRPr lang="en-GB" altLang="zh-CN" sz="1400">
              <a:latin typeface="Calibri" pitchFamily="34" charset="0"/>
              <a:ea typeface="黑体" pitchFamily="49" charset="-122"/>
            </a:endParaRPr>
          </a:p>
        </p:txBody>
      </p:sp>
      <p:sp>
        <p:nvSpPr>
          <p:cNvPr id="28675" name="Rectangle 1"/>
          <p:cNvSpPr>
            <a:spLocks noChangeArrowheads="1"/>
          </p:cNvSpPr>
          <p:nvPr/>
        </p:nvSpPr>
        <p:spPr bwMode="auto">
          <a:xfrm>
            <a:off x="900113" y="295275"/>
            <a:ext cx="7200900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l-NL" sz="4000" b="1">
                <a:solidFill>
                  <a:srgbClr val="000000"/>
                </a:solidFill>
                <a:latin typeface="Calibri" pitchFamily="34" charset="0"/>
              </a:rPr>
              <a:t>ACST-2 directly compares </a:t>
            </a:r>
            <a:br>
              <a:rPr lang="nl-NL" sz="4000" b="1">
                <a:solidFill>
                  <a:srgbClr val="000000"/>
                </a:solidFill>
                <a:latin typeface="Calibri" pitchFamily="34" charset="0"/>
              </a:rPr>
            </a:br>
            <a:r>
              <a:rPr lang="nl-NL" sz="4000" b="1">
                <a:solidFill>
                  <a:srgbClr val="000000"/>
                </a:solidFill>
                <a:latin typeface="Calibri" pitchFamily="34" charset="0"/>
              </a:rPr>
              <a:t>CEA vs CAS</a:t>
            </a:r>
            <a:br>
              <a:rPr lang="nl-NL" sz="4000" b="1">
                <a:solidFill>
                  <a:srgbClr val="000000"/>
                </a:solidFill>
                <a:latin typeface="Calibri" pitchFamily="34" charset="0"/>
              </a:rPr>
            </a:br>
            <a:endParaRPr lang="en-GB" sz="4000"/>
          </a:p>
        </p:txBody>
      </p:sp>
      <p:pic>
        <p:nvPicPr>
          <p:cNvPr id="28676" name="Picture 4" descr="scansione00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" y="1719263"/>
            <a:ext cx="4000500" cy="3914775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27133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989856"/>
            <a:ext cx="5760640" cy="1143000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000000"/>
                </a:solidFill>
              </a:rPr>
              <a:t>ACST-2: Excellent Data </a:t>
            </a:r>
            <a:br>
              <a:rPr lang="en-GB" b="1" dirty="0" smtClean="0">
                <a:solidFill>
                  <a:srgbClr val="000000"/>
                </a:solidFill>
              </a:rPr>
            </a:br>
            <a:r>
              <a:rPr lang="en-GB" b="1" dirty="0" smtClean="0">
                <a:solidFill>
                  <a:srgbClr val="000000"/>
                </a:solidFill>
              </a:rPr>
              <a:t>Return Rate 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8527558"/>
              </p:ext>
            </p:extLst>
          </p:nvPr>
        </p:nvGraphicFramePr>
        <p:xfrm>
          <a:off x="899593" y="2353032"/>
          <a:ext cx="7560839" cy="280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7271"/>
                <a:gridCol w="3883288"/>
                <a:gridCol w="2520280"/>
              </a:tblGrid>
              <a:tr h="370840">
                <a:tc>
                  <a:txBody>
                    <a:bodyPr/>
                    <a:lstStyle/>
                    <a:p>
                      <a:endParaRPr lang="en-GB" sz="3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GB" sz="3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</a:t>
                      </a:r>
                      <a:r>
                        <a:rPr lang="en-GB" sz="3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3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Retention</a:t>
                      </a:r>
                      <a:endParaRPr lang="en-GB" sz="3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Randomisation and 1 month follow up</a:t>
                      </a:r>
                      <a:endParaRPr lang="en-GB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Annual forms</a:t>
                      </a:r>
                      <a:endParaRPr lang="en-GB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  <a:endParaRPr lang="en-GB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96%</a:t>
                      </a:r>
                      <a:endParaRPr lang="en-GB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96%</a:t>
                      </a:r>
                      <a:endParaRPr lang="en-GB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lang="en-GB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96%</a:t>
                      </a:r>
                      <a:endParaRPr lang="en-GB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97%</a:t>
                      </a:r>
                      <a:endParaRPr lang="en-GB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5" name="Picture 2" descr="http://utrconf.com/assets/analytic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82" y="-243408"/>
            <a:ext cx="3121290" cy="25263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52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199" y="31840"/>
            <a:ext cx="8560006" cy="720080"/>
          </a:xfrm>
        </p:spPr>
        <p:txBody>
          <a:bodyPr>
            <a:normAutofit/>
          </a:bodyPr>
          <a:lstStyle/>
          <a:p>
            <a:r>
              <a:rPr lang="en-GB" sz="4000" b="1" dirty="0" smtClean="0"/>
              <a:t>ACST-2 - Stents and CPDs</a:t>
            </a:r>
            <a:endParaRPr lang="en-GB" sz="32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2674456"/>
              </p:ext>
            </p:extLst>
          </p:nvPr>
        </p:nvGraphicFramePr>
        <p:xfrm>
          <a:off x="47029" y="830321"/>
          <a:ext cx="9096972" cy="53901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89312"/>
                <a:gridCol w="2304617"/>
                <a:gridCol w="1603043"/>
              </a:tblGrid>
              <a:tr h="3038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800" b="1" u="sng" strike="noStrike" dirty="0">
                          <a:effectLst/>
                        </a:rPr>
                        <a:t>Stent </a:t>
                      </a:r>
                      <a:endParaRPr lang="en-GB" sz="2800" b="1" i="0" u="sng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654" marR="4654" marT="4654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2800" b="1" u="sng" strike="noStrike" dirty="0" smtClean="0">
                          <a:effectLst/>
                        </a:rPr>
                        <a:t>CP Device</a:t>
                      </a:r>
                      <a:endParaRPr lang="en-GB" sz="2800" b="1" i="0" u="sng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026" marR="6670" marT="667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2800" b="1" i="0" u="sng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Type</a:t>
                      </a:r>
                      <a:endParaRPr lang="en-GB" sz="2800" b="1" i="0" u="sng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026" marR="6670" marT="6670" marB="0" anchor="ctr">
                    <a:solidFill>
                      <a:srgbClr val="F2F2F2"/>
                    </a:solidFill>
                  </a:tcPr>
                </a:tc>
              </a:tr>
              <a:tr h="6067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400" u="none" strike="noStrike" dirty="0">
                          <a:effectLst/>
                        </a:rPr>
                        <a:t>Boston </a:t>
                      </a:r>
                      <a:r>
                        <a:rPr lang="en-GB" sz="2400" u="none" strike="noStrike" dirty="0" err="1" smtClean="0">
                          <a:effectLst/>
                        </a:rPr>
                        <a:t>Wallstent</a:t>
                      </a:r>
                      <a:r>
                        <a:rPr lang="en-GB" sz="2400" u="none" strike="noStrike" dirty="0" smtClean="0">
                          <a:effectLst/>
                        </a:rPr>
                        <a:t>                                           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654" marR="4654" marT="4654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2400" u="none" strike="noStrike" dirty="0" err="1">
                          <a:effectLst/>
                        </a:rPr>
                        <a:t>Emboshield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026" marR="6670" marT="667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2400" u="none" strike="noStrike" dirty="0">
                          <a:effectLst/>
                        </a:rPr>
                        <a:t>Filter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026" marR="6670" marT="6670" marB="0" anchor="ctr">
                    <a:solidFill>
                      <a:srgbClr val="F2F2F2"/>
                    </a:solidFill>
                  </a:tcPr>
                </a:tc>
              </a:tr>
              <a:tr h="606725"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u="none" strike="noStrike" dirty="0" err="1" smtClean="0">
                          <a:effectLst/>
                        </a:rPr>
                        <a:t>Cordis</a:t>
                      </a:r>
                      <a:r>
                        <a:rPr lang="en-GB" sz="2400" u="none" strike="noStrike" dirty="0" smtClean="0">
                          <a:effectLst/>
                        </a:rPr>
                        <a:t> Precise</a:t>
                      </a:r>
                      <a:endParaRPr lang="en-GB" sz="24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54" marR="4654" marT="4654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2400" u="none" strike="noStrike" dirty="0" err="1">
                          <a:effectLst/>
                        </a:rPr>
                        <a:t>Filterwire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026" marR="6670" marT="667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2400" u="none" strike="noStrike" dirty="0">
                          <a:effectLst/>
                        </a:rPr>
                        <a:t>Filter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026" marR="6670" marT="6670" marB="0" anchor="ctr">
                    <a:solidFill>
                      <a:srgbClr val="F2F2F2"/>
                    </a:solidFill>
                  </a:tcPr>
                </a:tc>
              </a:tr>
              <a:tr h="600687"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u="none" strike="noStrike" dirty="0" smtClean="0">
                          <a:effectLst/>
                        </a:rPr>
                        <a:t>Ev3 Protégé® RX </a:t>
                      </a:r>
                      <a:endParaRPr lang="en-GB" sz="24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54" marR="4654" marT="4654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2400" u="none" strike="noStrike" dirty="0" err="1" smtClean="0">
                          <a:effectLst/>
                        </a:rPr>
                        <a:t>Mo.Ma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026" marR="6670" marT="667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2400" u="none" strike="noStrike" dirty="0" err="1" smtClean="0">
                          <a:effectLst/>
                        </a:rPr>
                        <a:t>Prox</a:t>
                      </a:r>
                      <a:r>
                        <a:rPr lang="en-GB" sz="2400" u="none" strike="noStrike" dirty="0" smtClean="0">
                          <a:effectLst/>
                        </a:rPr>
                        <a:t> </a:t>
                      </a:r>
                      <a:r>
                        <a:rPr lang="en-GB" sz="2400" u="none" strike="noStrike" dirty="0" err="1" smtClean="0">
                          <a:effectLst/>
                        </a:rPr>
                        <a:t>occ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026" marR="6670" marT="6670" marB="0" anchor="ctr">
                    <a:solidFill>
                      <a:srgbClr val="F2F2F2"/>
                    </a:solidFill>
                  </a:tcPr>
                </a:tc>
              </a:tr>
              <a:tr h="600687"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u="none" strike="noStrike" dirty="0" err="1" smtClean="0">
                          <a:effectLst/>
                        </a:rPr>
                        <a:t>Cristallo</a:t>
                      </a:r>
                      <a:r>
                        <a:rPr lang="en-GB" sz="2400" u="none" strike="noStrike" dirty="0" smtClean="0">
                          <a:effectLst/>
                        </a:rPr>
                        <a:t> </a:t>
                      </a:r>
                      <a:r>
                        <a:rPr lang="en-GB" sz="2400" u="none" strike="noStrike" dirty="0" err="1" smtClean="0">
                          <a:effectLst/>
                        </a:rPr>
                        <a:t>Ideale</a:t>
                      </a:r>
                      <a:endParaRPr lang="en-GB" sz="24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54" marR="4654" marT="4654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2400" u="none" strike="noStrike" dirty="0">
                          <a:effectLst/>
                        </a:rPr>
                        <a:t>Spider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026" marR="6670" marT="667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2400" u="none" strike="noStrike" dirty="0">
                          <a:effectLst/>
                        </a:rPr>
                        <a:t>Filter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026" marR="6670" marT="6670" marB="0" anchor="ctr">
                    <a:solidFill>
                      <a:srgbClr val="F2F2F2"/>
                    </a:solidFill>
                  </a:tcPr>
                </a:tc>
              </a:tr>
              <a:tr h="600687"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u="none" strike="noStrike" dirty="0" smtClean="0">
                          <a:effectLst/>
                        </a:rPr>
                        <a:t>Abbott RX </a:t>
                      </a:r>
                      <a:r>
                        <a:rPr lang="en-GB" sz="2400" u="none" strike="noStrike" dirty="0" err="1" smtClean="0">
                          <a:effectLst/>
                        </a:rPr>
                        <a:t>Acculink</a:t>
                      </a:r>
                      <a:endParaRPr lang="en-GB" sz="24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54" marR="4654" marT="4654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2400" u="none" strike="noStrike" dirty="0" err="1">
                          <a:effectLst/>
                        </a:rPr>
                        <a:t>AngioGuard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026" marR="6670" marT="667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2400" u="none" strike="noStrike" dirty="0">
                          <a:effectLst/>
                        </a:rPr>
                        <a:t>Filter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026" marR="6670" marT="6670" marB="0" anchor="ctr">
                    <a:solidFill>
                      <a:srgbClr val="F2F2F2"/>
                    </a:solidFill>
                  </a:tcPr>
                </a:tc>
              </a:tr>
              <a:tr h="602332"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u="none" strike="noStrike" dirty="0" smtClean="0">
                          <a:effectLst/>
                        </a:rPr>
                        <a:t>Abbott </a:t>
                      </a:r>
                      <a:r>
                        <a:rPr lang="en-GB" sz="2400" u="none" strike="noStrike" dirty="0" err="1" smtClean="0">
                          <a:effectLst/>
                        </a:rPr>
                        <a:t>Xact</a:t>
                      </a:r>
                      <a:endParaRPr lang="en-GB" sz="24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54" marR="4654" marT="4654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u="none" strike="noStrike" dirty="0" err="1" smtClean="0">
                          <a:effectLst/>
                        </a:rPr>
                        <a:t>Accunet</a:t>
                      </a:r>
                      <a:endParaRPr lang="en-GB" sz="24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026" marR="6670" marT="667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u="none" strike="noStrike" dirty="0" smtClean="0">
                          <a:effectLst/>
                        </a:rPr>
                        <a:t>Filter</a:t>
                      </a:r>
                      <a:endParaRPr lang="en-GB" sz="24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026" marR="6670" marT="6670" marB="0" anchor="ctr">
                    <a:solidFill>
                      <a:srgbClr val="F2F2F2"/>
                    </a:solidFill>
                  </a:tcPr>
                </a:tc>
              </a:tr>
              <a:tr h="600687"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u="none" strike="noStrike" dirty="0" smtClean="0">
                          <a:effectLst/>
                        </a:rPr>
                        <a:t>Boston Adapt</a:t>
                      </a:r>
                      <a:endParaRPr lang="en-GB" sz="24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54" marR="4654" marT="4654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u="none" strike="noStrike" dirty="0" smtClean="0">
                          <a:effectLst/>
                        </a:rPr>
                        <a:t>Gore Flow Reversal</a:t>
                      </a:r>
                      <a:endParaRPr lang="en-GB" sz="24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026" marR="6670" marT="667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u="none" strike="noStrike" dirty="0" err="1" smtClean="0">
                          <a:effectLst/>
                        </a:rPr>
                        <a:t>Prox</a:t>
                      </a:r>
                      <a:r>
                        <a:rPr lang="en-GB" sz="2400" u="none" strike="noStrike" dirty="0" smtClean="0">
                          <a:effectLst/>
                        </a:rPr>
                        <a:t> </a:t>
                      </a:r>
                      <a:r>
                        <a:rPr lang="en-GB" sz="2400" u="none" strike="noStrike" dirty="0" err="1" smtClean="0">
                          <a:effectLst/>
                        </a:rPr>
                        <a:t>occ</a:t>
                      </a:r>
                      <a:endParaRPr lang="en-GB" sz="24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026" marR="6670" marT="6670" marB="0" anchor="ctr">
                    <a:solidFill>
                      <a:srgbClr val="F2F2F2"/>
                    </a:solidFill>
                  </a:tcPr>
                </a:tc>
              </a:tr>
              <a:tr h="600687"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u="none" strike="noStrike" dirty="0" err="1" smtClean="0">
                          <a:effectLst/>
                        </a:rPr>
                        <a:t>Optimed</a:t>
                      </a:r>
                      <a:r>
                        <a:rPr lang="en-GB" sz="2400" u="none" strike="noStrike" dirty="0" smtClean="0">
                          <a:effectLst/>
                        </a:rPr>
                        <a:t> Sinus Carotid RX</a:t>
                      </a:r>
                      <a:endParaRPr lang="en-GB" sz="24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54" marR="4654" marT="4654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2400" u="none" strike="noStrike" dirty="0">
                          <a:effectLst/>
                        </a:rPr>
                        <a:t>Twin One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026" marR="6670" marT="667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2400" u="none" strike="noStrike" dirty="0" err="1" smtClean="0">
                          <a:effectLst/>
                        </a:rPr>
                        <a:t>Dist</a:t>
                      </a:r>
                      <a:r>
                        <a:rPr lang="en-GB" sz="2400" u="none" strike="noStrike" dirty="0" smtClean="0">
                          <a:effectLst/>
                        </a:rPr>
                        <a:t> balloon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026" marR="6670" marT="6670" marB="0" anchor="ctr"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3" name="Down Arrow 2"/>
          <p:cNvSpPr/>
          <p:nvPr/>
        </p:nvSpPr>
        <p:spPr>
          <a:xfrm>
            <a:off x="109735" y="1348471"/>
            <a:ext cx="484632" cy="467261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27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405" y="-744"/>
            <a:ext cx="8904928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ACST-2: Open </a:t>
            </a:r>
            <a:r>
              <a:rPr lang="en-US" b="1" dirty="0" err="1" smtClean="0"/>
              <a:t>vs</a:t>
            </a:r>
            <a:r>
              <a:rPr lang="en-US" b="1" dirty="0" smtClean="0"/>
              <a:t> Endovascular treatment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2900" y="1234050"/>
            <a:ext cx="9021595" cy="562395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i="1" dirty="0" smtClean="0"/>
              <a:t>Sex, Age, Co-morbidities:</a:t>
            </a:r>
          </a:p>
          <a:p>
            <a:pPr marL="0" indent="0">
              <a:buNone/>
            </a:pPr>
            <a:r>
              <a:rPr lang="en-US" dirty="0" smtClean="0"/>
              <a:t>Men 												70%</a:t>
            </a:r>
          </a:p>
          <a:p>
            <a:pPr marL="0" indent="0">
              <a:buNone/>
            </a:pPr>
            <a:r>
              <a:rPr lang="en-US" dirty="0" smtClean="0"/>
              <a:t>Mean age										</a:t>
            </a:r>
            <a:r>
              <a:rPr lang="en-US" b="1" dirty="0" smtClean="0">
                <a:solidFill>
                  <a:srgbClr val="FF0000"/>
                </a:solidFill>
              </a:rPr>
              <a:t>72 years</a:t>
            </a:r>
          </a:p>
          <a:p>
            <a:pPr marL="0" indent="0">
              <a:buNone/>
            </a:pPr>
            <a:r>
              <a:rPr lang="en-US" dirty="0" err="1" smtClean="0"/>
              <a:t>Ischaemic</a:t>
            </a:r>
            <a:r>
              <a:rPr lang="en-US" dirty="0" smtClean="0"/>
              <a:t> heart disease 					36%</a:t>
            </a:r>
          </a:p>
          <a:p>
            <a:pPr marL="0" indent="0">
              <a:buNone/>
            </a:pPr>
            <a:r>
              <a:rPr lang="en-US" dirty="0" smtClean="0"/>
              <a:t>Diabetic 											</a:t>
            </a:r>
            <a:r>
              <a:rPr lang="en-US" b="1" dirty="0" smtClean="0">
                <a:solidFill>
                  <a:srgbClr val="FF0000"/>
                </a:solidFill>
              </a:rPr>
              <a:t>30%</a:t>
            </a:r>
          </a:p>
          <a:p>
            <a:pPr marL="0" indent="0">
              <a:buNone/>
            </a:pPr>
            <a:r>
              <a:rPr lang="en-US" dirty="0" smtClean="0"/>
              <a:t>Renal impairment 							  6%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dirty="0" smtClean="0"/>
              <a:t>Treatments:</a:t>
            </a:r>
          </a:p>
          <a:p>
            <a:pPr marL="0" indent="0">
              <a:buNone/>
            </a:pPr>
            <a:r>
              <a:rPr lang="en-US" dirty="0" smtClean="0"/>
              <a:t>CEA: patch 45%, shunt 24%</a:t>
            </a:r>
          </a:p>
          <a:p>
            <a:pPr marL="0" indent="0">
              <a:buNone/>
            </a:pPr>
            <a:r>
              <a:rPr lang="en-US" dirty="0" smtClean="0"/>
              <a:t>CAS: 9 CE-marked stents; open/closed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	hybrid, tapered/straight</a:t>
            </a:r>
          </a:p>
          <a:p>
            <a:pPr marL="0" indent="0">
              <a:buNone/>
            </a:pPr>
            <a:r>
              <a:rPr lang="en-US" dirty="0"/>
              <a:t>	 </a:t>
            </a:r>
            <a:r>
              <a:rPr lang="en-US" dirty="0" smtClean="0"/>
              <a:t>  8 CE marked ‘protection’ devices	in 84% CAS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17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405" y="274638"/>
            <a:ext cx="8874327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ACST-2: Open </a:t>
            </a:r>
            <a:r>
              <a:rPr lang="en-US" b="1" dirty="0" err="1" smtClean="0"/>
              <a:t>vs</a:t>
            </a:r>
            <a:r>
              <a:rPr lang="en-US" b="1" dirty="0" smtClean="0"/>
              <a:t> Endovascular treatment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6328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i="1" dirty="0" smtClean="0"/>
              <a:t>Stroke risk factors:</a:t>
            </a:r>
          </a:p>
          <a:p>
            <a:pPr marL="0" indent="0">
              <a:buNone/>
            </a:pPr>
            <a:r>
              <a:rPr lang="en-US" dirty="0" smtClean="0"/>
              <a:t>Atrial Fibrillation 								  6%</a:t>
            </a:r>
          </a:p>
          <a:p>
            <a:pPr marL="0" indent="0">
              <a:buNone/>
            </a:pPr>
            <a:r>
              <a:rPr lang="en-US" dirty="0" smtClean="0"/>
              <a:t>Age &gt;75 </a:t>
            </a:r>
            <a:r>
              <a:rPr lang="en-US" dirty="0" err="1" smtClean="0"/>
              <a:t>yrs</a:t>
            </a:r>
            <a:r>
              <a:rPr lang="en-US" dirty="0" smtClean="0"/>
              <a:t>          								</a:t>
            </a:r>
            <a:r>
              <a:rPr lang="en-US" b="1" dirty="0" smtClean="0">
                <a:solidFill>
                  <a:srgbClr val="FF0000"/>
                </a:solidFill>
              </a:rPr>
              <a:t>39%</a:t>
            </a:r>
          </a:p>
          <a:p>
            <a:pPr marL="0" indent="0">
              <a:buNone/>
            </a:pPr>
            <a:r>
              <a:rPr lang="en-US" dirty="0" smtClean="0"/>
              <a:t>Previous stroke symptoms or infarct 	</a:t>
            </a:r>
            <a:r>
              <a:rPr lang="en-US" b="1" dirty="0" smtClean="0">
                <a:solidFill>
                  <a:srgbClr val="FF0000"/>
                </a:solidFill>
              </a:rPr>
              <a:t>43%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dirty="0" smtClean="0"/>
              <a:t>Medical Treatments: </a:t>
            </a:r>
          </a:p>
          <a:p>
            <a:pPr marL="0" indent="0">
              <a:buNone/>
            </a:pPr>
            <a:r>
              <a:rPr lang="en-US" dirty="0" smtClean="0"/>
              <a:t>BP drugs               								85% </a:t>
            </a:r>
          </a:p>
          <a:p>
            <a:pPr marL="0" indent="0">
              <a:buNone/>
            </a:pPr>
            <a:r>
              <a:rPr lang="en-US" dirty="0" smtClean="0"/>
              <a:t>Lipid-lowering     								86%</a:t>
            </a:r>
          </a:p>
          <a:p>
            <a:pPr marL="0" indent="0">
              <a:buNone/>
            </a:pPr>
            <a:r>
              <a:rPr lang="en-US" dirty="0" smtClean="0"/>
              <a:t>Anti-thrombotic 								99%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28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880" y="-16043"/>
            <a:ext cx="8977519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ACST-2: Open </a:t>
            </a:r>
            <a:r>
              <a:rPr lang="en-US" b="1" dirty="0" err="1" smtClean="0"/>
              <a:t>vs</a:t>
            </a:r>
            <a:r>
              <a:rPr lang="en-US" b="1" dirty="0" smtClean="0"/>
              <a:t> Endovascular treatme</a:t>
            </a:r>
            <a:r>
              <a:rPr lang="en-US" dirty="0" smtClean="0"/>
              <a:t>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097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i="1" dirty="0" smtClean="0"/>
              <a:t>Blinded procedural outcomes </a:t>
            </a:r>
          </a:p>
          <a:p>
            <a:pPr marL="0" indent="0">
              <a:buNone/>
            </a:pPr>
            <a:r>
              <a:rPr lang="en-US" dirty="0" smtClean="0"/>
              <a:t>Interventional fatal or disabling stroke </a:t>
            </a:r>
            <a:r>
              <a:rPr lang="en-US" b="1" dirty="0" smtClean="0">
                <a:solidFill>
                  <a:srgbClr val="FF0000"/>
                </a:solidFill>
              </a:rPr>
              <a:t>1.0%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i="1" dirty="0" smtClean="0"/>
          </a:p>
          <a:p>
            <a:pPr marL="0" indent="0">
              <a:buNone/>
            </a:pPr>
            <a:r>
              <a:rPr lang="en-US" i="1" dirty="0" smtClean="0"/>
              <a:t>Blinded annual follow up (about 2 years)</a:t>
            </a:r>
          </a:p>
          <a:p>
            <a:pPr marL="0" indent="0">
              <a:buNone/>
            </a:pPr>
            <a:r>
              <a:rPr lang="en-US" dirty="0" smtClean="0"/>
              <a:t>Disabling or fatal stroke rate low</a:t>
            </a:r>
          </a:p>
          <a:p>
            <a:pPr marL="0" indent="0">
              <a:buNone/>
            </a:pPr>
            <a:r>
              <a:rPr lang="en-US" dirty="0" smtClean="0"/>
              <a:t>Death (not stroke-related) 2.1% pa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96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660400"/>
            <a:ext cx="589280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69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02692" y="274638"/>
            <a:ext cx="8562892" cy="1143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GB" sz="4000" b="1" dirty="0"/>
              <a:t>Procedural hazards </a:t>
            </a:r>
            <a:r>
              <a:rPr lang="en-GB" sz="4000" b="1" dirty="0" smtClean="0"/>
              <a:t>(</a:t>
            </a:r>
            <a:r>
              <a:rPr lang="en-GB" sz="3600" b="1" dirty="0" smtClean="0"/>
              <a:t>≤ </a:t>
            </a:r>
            <a:r>
              <a:rPr lang="en-GB" sz="3600" b="1" dirty="0"/>
              <a:t>30 </a:t>
            </a:r>
            <a:r>
              <a:rPr lang="en-GB" sz="3600" b="1" dirty="0" smtClean="0"/>
              <a:t>days) </a:t>
            </a:r>
            <a:r>
              <a:rPr lang="en-GB" sz="4000" b="1" dirty="0" smtClean="0"/>
              <a:t>in </a:t>
            </a:r>
            <a:r>
              <a:rPr lang="en-GB" sz="4000" b="1" dirty="0"/>
              <a:t>ACST-2 </a:t>
            </a:r>
            <a:r>
              <a:rPr lang="en-GB" sz="4000" b="1" i="1" dirty="0" smtClean="0"/>
              <a:t>are </a:t>
            </a:r>
            <a:r>
              <a:rPr lang="en-GB" sz="4000" b="1" dirty="0" smtClean="0"/>
              <a:t>much </a:t>
            </a:r>
            <a:r>
              <a:rPr lang="en-GB" sz="4000" b="1" dirty="0"/>
              <a:t>lower than in symptomatic </a:t>
            </a:r>
            <a:r>
              <a:rPr lang="en-GB" sz="4000" b="1" dirty="0" smtClean="0"/>
              <a:t>trials</a:t>
            </a:r>
            <a:endParaRPr lang="en-GB" sz="4000" b="1" dirty="0"/>
          </a:p>
        </p:txBody>
      </p:sp>
      <p:sp>
        <p:nvSpPr>
          <p:cNvPr id="38914" name="Content Placeholder 2"/>
          <p:cNvSpPr>
            <a:spLocks noGrp="1"/>
          </p:cNvSpPr>
          <p:nvPr>
            <p:ph idx="4294967295"/>
          </p:nvPr>
        </p:nvSpPr>
        <p:spPr>
          <a:xfrm>
            <a:off x="539750" y="1906683"/>
            <a:ext cx="8229600" cy="4525962"/>
          </a:xfrm>
          <a:ln>
            <a:noFill/>
          </a:ln>
        </p:spPr>
        <p:txBody>
          <a:bodyPr>
            <a:normAutofit/>
          </a:bodyPr>
          <a:lstStyle/>
          <a:p>
            <a:pPr marL="0" indent="0" algn="ctr" fontAlgn="b">
              <a:buNone/>
            </a:pPr>
            <a:r>
              <a:rPr lang="en-GB" dirty="0" smtClean="0">
                <a:solidFill>
                  <a:srgbClr val="0000FF"/>
                </a:solidFill>
              </a:rPr>
              <a:t>And are lower </a:t>
            </a:r>
            <a:r>
              <a:rPr lang="en-GB" dirty="0">
                <a:solidFill>
                  <a:srgbClr val="0000FF"/>
                </a:solidFill>
              </a:rPr>
              <a:t>than in previous ACST-1 trial of CEA</a:t>
            </a:r>
            <a:r>
              <a:rPr lang="en-GB" b="1" dirty="0">
                <a:solidFill>
                  <a:srgbClr val="0000FF"/>
                </a:solidFill>
              </a:rPr>
              <a:t> </a:t>
            </a:r>
            <a:r>
              <a:rPr lang="en-GB" b="1" dirty="0" smtClean="0">
                <a:solidFill>
                  <a:srgbClr val="0000FF"/>
                </a:solidFill>
              </a:rPr>
              <a:t>1.7%</a:t>
            </a:r>
            <a:endParaRPr lang="en-GB" b="1" dirty="0">
              <a:solidFill>
                <a:srgbClr val="0000FF"/>
              </a:solidFill>
            </a:endParaRPr>
          </a:p>
          <a:p>
            <a:pPr marL="0" indent="0" eaLnBrk="1" fontAlgn="b" hangingPunct="1">
              <a:buFontTx/>
              <a:buNone/>
            </a:pPr>
            <a:endParaRPr lang="en-GB" dirty="0" smtClean="0"/>
          </a:p>
          <a:p>
            <a:pPr marL="0" indent="0" algn="ctr" fontAlgn="b">
              <a:buNone/>
            </a:pPr>
            <a:r>
              <a:rPr lang="en-GB" b="1" dirty="0" smtClean="0"/>
              <a:t> </a:t>
            </a:r>
            <a:r>
              <a:rPr lang="en-GB" dirty="0" smtClean="0"/>
              <a:t>Despite increasing age, and risk factors for stroke compared with ACST-1;         </a:t>
            </a:r>
          </a:p>
          <a:p>
            <a:pPr marL="0" indent="0" algn="ctr" eaLnBrk="1" fontAlgn="b" hangingPunct="1">
              <a:buFontTx/>
              <a:buNone/>
            </a:pPr>
            <a:r>
              <a:rPr lang="en-GB" b="1" dirty="0" smtClean="0"/>
              <a:t>ACST-2</a:t>
            </a:r>
            <a:r>
              <a:rPr lang="en-GB" b="1" dirty="0"/>
              <a:t> </a:t>
            </a:r>
            <a:r>
              <a:rPr lang="en-GB" b="1" dirty="0" smtClean="0"/>
              <a:t>procedural risk of disabling/fatal Stroke or fatal MI</a:t>
            </a:r>
            <a:r>
              <a:rPr lang="en-GB" dirty="0" smtClean="0"/>
              <a:t>: </a:t>
            </a:r>
            <a:endParaRPr lang="en-GB" b="1" dirty="0" smtClean="0"/>
          </a:p>
          <a:p>
            <a:pPr marL="0" indent="0" algn="ctr" eaLnBrk="1" fontAlgn="b" hangingPunct="1">
              <a:buFontTx/>
              <a:buNone/>
            </a:pPr>
            <a:r>
              <a:rPr lang="en-GB" b="1" dirty="0" smtClean="0"/>
              <a:t>1.0%</a:t>
            </a:r>
          </a:p>
          <a:p>
            <a:pPr marL="0" indent="0" algn="ctr" eaLnBrk="1" fontAlgn="b" hangingPunct="1">
              <a:buFontTx/>
              <a:buNone/>
            </a:pPr>
            <a:endParaRPr lang="en-GB" b="1" dirty="0" smtClean="0"/>
          </a:p>
          <a:p>
            <a:pPr marL="0" indent="0" algn="ctr" eaLnBrk="1" fontAlgn="b" hangingPunct="1"/>
            <a:endParaRPr lang="en-GB" b="1" dirty="0" smtClean="0"/>
          </a:p>
          <a:p>
            <a:pPr marL="0" indent="0" eaLnBrk="1" hangingPunct="1">
              <a:buFontTx/>
              <a:buNone/>
            </a:pPr>
            <a:endParaRPr lang="en-GB" sz="1800" dirty="0" smtClean="0"/>
          </a:p>
          <a:p>
            <a:pPr marL="0" indent="0" eaLnBrk="1" hangingPunct="1">
              <a:buFontTx/>
              <a:buNone/>
            </a:pPr>
            <a:endParaRPr lang="en-GB" dirty="0" smtClean="0"/>
          </a:p>
        </p:txBody>
      </p:sp>
      <p:sp>
        <p:nvSpPr>
          <p:cNvPr id="38915" name="Slide Number Placeholder 4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310110C2-F34E-4664-995E-FD0C44CD2D6F}" type="slidenum">
              <a:rPr lang="en-GB" sz="1200">
                <a:solidFill>
                  <a:srgbClr val="898989"/>
                </a:solidFill>
                <a:latin typeface="Calibri" pitchFamily="34" charset="0"/>
                <a:ea typeface="MS PGothic"/>
                <a:cs typeface="MS PGothic"/>
              </a:rPr>
              <a:pPr algn="r"/>
              <a:t>30</a:t>
            </a:fld>
            <a:endParaRPr lang="en-GB" sz="1200">
              <a:solidFill>
                <a:srgbClr val="898989"/>
              </a:solidFill>
              <a:latin typeface="Calibri" pitchFamily="34" charset="0"/>
              <a:ea typeface="MS PGothic"/>
              <a:cs typeface="MS PGothic"/>
            </a:endParaRPr>
          </a:p>
        </p:txBody>
      </p:sp>
    </p:spTree>
    <p:extLst>
      <p:ext uri="{BB962C8B-B14F-4D97-AF65-F5344CB8AC3E}">
        <p14:creationId xmlns:p14="http://schemas.microsoft.com/office/powerpoint/2010/main" val="362203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9112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Future best evidence will come from Large Trials (ACST-2, SPACE 2, CREST-2, ECST-2) collaborating….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3327410"/>
            <a:ext cx="9144001" cy="237911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We will be able to determine the impact of: 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current medical treatment (mostly more statins)  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greater operator experience (especially CAS)                                                                  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newer devices and techniques                                                                   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on older, but often fitter patients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6579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9076267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0598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982" b="982"/>
          <a:stretch>
            <a:fillRect/>
          </a:stretch>
        </p:blipFill>
        <p:spPr>
          <a:xfrm>
            <a:off x="-1066800" y="0"/>
            <a:ext cx="11616267" cy="6858000"/>
          </a:xfrm>
        </p:spPr>
      </p:pic>
    </p:spTree>
    <p:extLst>
      <p:ext uri="{BB962C8B-B14F-4D97-AF65-F5344CB8AC3E}">
        <p14:creationId xmlns:p14="http://schemas.microsoft.com/office/powerpoint/2010/main" val="40446049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297" b="13297"/>
          <a:stretch>
            <a:fillRect/>
          </a:stretch>
        </p:blipFill>
        <p:spPr>
          <a:xfrm>
            <a:off x="457200" y="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0284408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00000"/>
                </a:solidFill>
              </a:rPr>
              <a:t>ACST-2: Overview</a:t>
            </a:r>
            <a:endParaRPr lang="en-GB" b="1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First patient randomised: 2008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Those patients are now in their 6th year of follow up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113 Centres in 28 countries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643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6858000"/>
          </a:xfrm>
          <a:solidFill>
            <a:srgbClr val="2FAA4C"/>
          </a:solidFill>
        </p:spPr>
        <p:txBody>
          <a:bodyPr>
            <a:normAutofit/>
          </a:bodyPr>
          <a:lstStyle/>
          <a:p>
            <a:r>
              <a:rPr lang="en-US" sz="6000" dirty="0" smtClean="0"/>
              <a:t>European</a:t>
            </a:r>
            <a:br>
              <a:rPr lang="en-US" sz="6000" dirty="0" smtClean="0"/>
            </a:br>
            <a:r>
              <a:rPr lang="en-US" sz="6000" dirty="0" smtClean="0"/>
              <a:t>Society for</a:t>
            </a:r>
            <a:br>
              <a:rPr lang="en-US" sz="6000" dirty="0" smtClean="0"/>
            </a:br>
            <a:r>
              <a:rPr lang="en-US" sz="6000" dirty="0" smtClean="0"/>
              <a:t>Vascular</a:t>
            </a:r>
            <a:br>
              <a:rPr lang="en-US" sz="6000" dirty="0" smtClean="0"/>
            </a:br>
            <a:r>
              <a:rPr lang="en-US" sz="6000" dirty="0" smtClean="0"/>
              <a:t>Surgery</a:t>
            </a:r>
            <a:endParaRPr lang="en-US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205" y="263304"/>
            <a:ext cx="6505111" cy="5959606"/>
          </a:xfrm>
          <a:prstGeom prst="rect">
            <a:avLst/>
          </a:prstGeom>
        </p:spPr>
      </p:pic>
      <p:sp>
        <p:nvSpPr>
          <p:cNvPr id="5" name="Heptagon 4"/>
          <p:cNvSpPr/>
          <p:nvPr/>
        </p:nvSpPr>
        <p:spPr>
          <a:xfrm>
            <a:off x="3297745" y="2139295"/>
            <a:ext cx="2941232" cy="2273001"/>
          </a:xfrm>
          <a:prstGeom prst="hept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tx1"/>
                </a:solidFill>
              </a:rPr>
              <a:t>ACST-2</a:t>
            </a:r>
            <a:endParaRPr lang="en-US" sz="5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91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 presentations will be 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err="1"/>
              <a:t>a</a:t>
            </a:r>
            <a:r>
              <a:rPr lang="en-US" dirty="0" err="1" smtClean="0"/>
              <a:t>cst.org.uk</a:t>
            </a:r>
            <a:r>
              <a:rPr lang="en-US" dirty="0" smtClean="0"/>
              <a:t> very soon</a:t>
            </a:r>
          </a:p>
          <a:p>
            <a:pPr algn="ctr"/>
            <a:endParaRPr lang="en-US" dirty="0"/>
          </a:p>
          <a:p>
            <a:r>
              <a:rPr lang="en-US" dirty="0" smtClean="0"/>
              <a:t>Your </a:t>
            </a:r>
            <a:r>
              <a:rPr lang="en-US" dirty="0" err="1" smtClean="0"/>
              <a:t>centres</a:t>
            </a:r>
            <a:r>
              <a:rPr lang="en-US" dirty="0" smtClean="0"/>
              <a:t> are on the website already</a:t>
            </a:r>
          </a:p>
          <a:p>
            <a:r>
              <a:rPr lang="en-US" dirty="0" smtClean="0"/>
              <a:t>Let us know what other information you want us to put there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672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808" y="476008"/>
            <a:ext cx="8572568" cy="1143000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b="1" dirty="0" smtClean="0"/>
              <a:t>ACST-2 Recruitment - almost 1600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600" i="1" dirty="0" smtClean="0"/>
              <a:t>Target 3600; 2000 to be recruited by end of 2019</a:t>
            </a:r>
            <a:endParaRPr lang="en-US" sz="3600" i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1654824"/>
              </p:ext>
            </p:extLst>
          </p:nvPr>
        </p:nvGraphicFramePr>
        <p:xfrm>
          <a:off x="197089" y="2037238"/>
          <a:ext cx="8809205" cy="5244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5879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2000 more patients by Dec 2019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067" y="1600200"/>
            <a:ext cx="8890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400/year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 smtClean="0"/>
              <a:t>Hign</a:t>
            </a:r>
            <a:r>
              <a:rPr lang="en-US" dirty="0" smtClean="0"/>
              <a:t> Recruiting </a:t>
            </a:r>
            <a:r>
              <a:rPr lang="en-US" dirty="0" err="1" smtClean="0"/>
              <a:t>centres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High recruitment for your </a:t>
            </a:r>
            <a:r>
              <a:rPr lang="en-US" dirty="0" err="1" smtClean="0"/>
              <a:t>centre</a:t>
            </a:r>
            <a:r>
              <a:rPr lang="en-US" dirty="0" smtClean="0"/>
              <a:t> with target?</a:t>
            </a:r>
          </a:p>
          <a:p>
            <a:r>
              <a:rPr lang="en-US" dirty="0" smtClean="0"/>
              <a:t>Or, Steady recruitment with a yearly target?</a:t>
            </a:r>
          </a:p>
          <a:p>
            <a:endParaRPr lang="en-US" dirty="0"/>
          </a:p>
          <a:p>
            <a:r>
              <a:rPr lang="en-US" dirty="0" smtClean="0"/>
              <a:t>VERY well done so far! Together, we can do it!!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581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" y="0"/>
            <a:ext cx="9144000" cy="6833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90533" y="6265336"/>
            <a:ext cx="4114800" cy="369332"/>
          </a:xfrm>
          <a:prstGeom prst="rect">
            <a:avLst/>
          </a:prstGeom>
          <a:solidFill>
            <a:srgbClr val="32ACAE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12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10903" b="10903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6445192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>
                <a:solidFill>
                  <a:srgbClr val="000090"/>
                </a:solidFill>
              </a:rPr>
              <a:t>OXFORD ACTIVITIES!</a:t>
            </a:r>
            <a:endParaRPr lang="en-US" sz="72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42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rgbClr val="000090"/>
                </a:solidFill>
              </a:rPr>
              <a:t>The Pitt Rivers Museum</a:t>
            </a:r>
            <a:endParaRPr lang="en-US" sz="5400" dirty="0">
              <a:solidFill>
                <a:srgbClr val="000090"/>
              </a:solidFill>
            </a:endParaRPr>
          </a:p>
        </p:txBody>
      </p:sp>
      <p:pic>
        <p:nvPicPr>
          <p:cNvPr id="4" name="Content Placeholder 3" descr="dodo_bird_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244" r="-50244"/>
          <a:stretch>
            <a:fillRect/>
          </a:stretch>
        </p:blipFill>
        <p:spPr>
          <a:xfrm>
            <a:off x="663822" y="1417638"/>
            <a:ext cx="8361645" cy="4598582"/>
          </a:xfrm>
        </p:spPr>
      </p:pic>
    </p:spTree>
    <p:extLst>
      <p:ext uri="{BB962C8B-B14F-4D97-AF65-F5344CB8AC3E}">
        <p14:creationId xmlns:p14="http://schemas.microsoft.com/office/powerpoint/2010/main" val="35497974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rgbClr val="000090"/>
                </a:solidFill>
              </a:rPr>
              <a:t>The </a:t>
            </a:r>
            <a:r>
              <a:rPr lang="en-US" sz="5400" dirty="0" err="1" smtClean="0">
                <a:solidFill>
                  <a:srgbClr val="000090"/>
                </a:solidFill>
              </a:rPr>
              <a:t>Ashmolean</a:t>
            </a:r>
            <a:endParaRPr lang="en-US" sz="5400" dirty="0">
              <a:solidFill>
                <a:srgbClr val="000090"/>
              </a:solidFill>
            </a:endParaRPr>
          </a:p>
        </p:txBody>
      </p:sp>
      <p:pic>
        <p:nvPicPr>
          <p:cNvPr id="7" name="Content Placeholder 6" descr="ashmolea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552" r="-365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678319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rgbClr val="000090"/>
                </a:solidFill>
              </a:rPr>
              <a:t>The Covered Market</a:t>
            </a:r>
            <a:endParaRPr lang="en-US" sz="5400" dirty="0">
              <a:solidFill>
                <a:srgbClr val="000090"/>
              </a:solidFill>
            </a:endParaRPr>
          </a:p>
        </p:txBody>
      </p:sp>
      <p:pic>
        <p:nvPicPr>
          <p:cNvPr id="4" name="Content Placeholder 3" descr="Covered marke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176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193800"/>
            <a:ext cx="7924800" cy="4457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51200" y="389471"/>
            <a:ext cx="336807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History and fear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4833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0"/>
            <a:ext cx="7759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24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59" y="445686"/>
            <a:ext cx="8444901" cy="560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51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100" y="0"/>
            <a:ext cx="44903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0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74"/>
            <a:ext cx="9144000" cy="60862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0667" y="6196318"/>
            <a:ext cx="6096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Humour</a:t>
            </a:r>
            <a:r>
              <a:rPr lang="en-US" sz="3200" dirty="0" smtClean="0"/>
              <a:t> and politics………….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2023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734</Words>
  <Application>Microsoft Office PowerPoint</Application>
  <PresentationFormat>On-screen Show (4:3)</PresentationFormat>
  <Paragraphs>222</Paragraphs>
  <Slides>44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ACST Trials – a better collaboration!  (although fear, history, politics and emotion do fuel the controversy!)</vt:lpstr>
      <vt:lpstr>PowerPoint Presentation</vt:lpstr>
      <vt:lpstr>PowerPoint Presentation</vt:lpstr>
      <vt:lpstr>PowerPoint Presentation</vt:lpstr>
      <vt:lpstr>Recent guidelines clearly show the evidence from ACST-1 and the need for ACST-2 </vt:lpstr>
      <vt:lpstr>ACST-2: now in 28 countries </vt:lpstr>
      <vt:lpstr>2010s: ACST-2 research question</vt:lpstr>
      <vt:lpstr>PowerPoint Presentation</vt:lpstr>
      <vt:lpstr>PowerPoint Presentation</vt:lpstr>
      <vt:lpstr>PowerPoint Presentation</vt:lpstr>
      <vt:lpstr>  if arch imaging shows patients are suitable for both procedures  - then randomise </vt:lpstr>
      <vt:lpstr>ACST-2: Excellent Data  Return Rate  </vt:lpstr>
      <vt:lpstr>ACST-2 - Stents and CPDs</vt:lpstr>
      <vt:lpstr>ACST-2: Open vs Endovascular treatment</vt:lpstr>
      <vt:lpstr>ACST-2: Open vs Endovascular treatment</vt:lpstr>
      <vt:lpstr>ACST-2: Open vs Endovascular treatment</vt:lpstr>
      <vt:lpstr>Procedural hazards (≤ 30 days) in ACST-2 are much lower than in symptomatic trials</vt:lpstr>
      <vt:lpstr>Future best evidence will come from Large Trials (ACST-2, SPACE 2, CREST-2, ECST-2) collaborating….</vt:lpstr>
      <vt:lpstr>PowerPoint Presentation</vt:lpstr>
      <vt:lpstr>PowerPoint Presentation</vt:lpstr>
      <vt:lpstr>PowerPoint Presentation</vt:lpstr>
      <vt:lpstr>ACST-2: Overview</vt:lpstr>
      <vt:lpstr>European Society for Vascular Surgery</vt:lpstr>
      <vt:lpstr>All  presentations will be on</vt:lpstr>
      <vt:lpstr>ACST-2 Recruitment - almost 1600  Target 3600; 2000 to be recruited by end of 2019</vt:lpstr>
      <vt:lpstr>2000 more patients by Dec 2019</vt:lpstr>
      <vt:lpstr>PowerPoint Presentation</vt:lpstr>
      <vt:lpstr>OXFORD ACTIVITIES!</vt:lpstr>
      <vt:lpstr>The Pitt Rivers Museum</vt:lpstr>
      <vt:lpstr>The Ashmolean</vt:lpstr>
      <vt:lpstr>The Covered Market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Booth</dc:creator>
  <cp:lastModifiedBy>tbellinger</cp:lastModifiedBy>
  <cp:revision>22</cp:revision>
  <dcterms:created xsi:type="dcterms:W3CDTF">2014-09-18T06:18:32Z</dcterms:created>
  <dcterms:modified xsi:type="dcterms:W3CDTF">2014-11-06T12:01:52Z</dcterms:modified>
</cp:coreProperties>
</file>